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291" r:id="rId3"/>
    <p:sldId id="292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002060"/>
    <a:srgbClr val="9DC3E6"/>
    <a:srgbClr val="DEEBF7"/>
    <a:srgbClr val="CCECFF"/>
    <a:srgbClr val="FFCC99"/>
    <a:srgbClr val="FF9966"/>
    <a:srgbClr val="FFCCCC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498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2" name="グループ化 161"/>
          <p:cNvGrpSpPr/>
          <p:nvPr/>
        </p:nvGrpSpPr>
        <p:grpSpPr>
          <a:xfrm>
            <a:off x="632520" y="413665"/>
            <a:ext cx="6439611" cy="5826246"/>
            <a:chOff x="632520" y="413665"/>
            <a:chExt cx="6439611" cy="5826246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632520" y="413665"/>
              <a:ext cx="652401" cy="889639"/>
              <a:chOff x="632520" y="413665"/>
              <a:chExt cx="652401" cy="889639"/>
            </a:xfrm>
          </p:grpSpPr>
          <p:sp>
            <p:nvSpPr>
              <p:cNvPr id="2" name="四角形: 角を丸くする 1"/>
              <p:cNvSpPr/>
              <p:nvPr/>
            </p:nvSpPr>
            <p:spPr bwMode="auto">
              <a:xfrm>
                <a:off x="632520" y="413665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" name="テキスト ボックス 2"/>
              <p:cNvSpPr txBox="1"/>
              <p:nvPr/>
            </p:nvSpPr>
            <p:spPr>
              <a:xfrm>
                <a:off x="705611" y="603498"/>
                <a:ext cx="506219" cy="50997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東</a:t>
                </a:r>
              </a:p>
            </p:txBody>
          </p:sp>
        </p:grpSp>
        <p:grpSp>
          <p:nvGrpSpPr>
            <p:cNvPr id="63" name="グループ化 62"/>
            <p:cNvGrpSpPr/>
            <p:nvPr/>
          </p:nvGrpSpPr>
          <p:grpSpPr>
            <a:xfrm>
              <a:off x="1358013" y="413665"/>
              <a:ext cx="652401" cy="889639"/>
              <a:chOff x="1358013" y="413665"/>
              <a:chExt cx="652401" cy="889639"/>
            </a:xfrm>
          </p:grpSpPr>
          <p:sp>
            <p:nvSpPr>
              <p:cNvPr id="4" name="四角形: 角を丸くする 3"/>
              <p:cNvSpPr/>
              <p:nvPr/>
            </p:nvSpPr>
            <p:spPr bwMode="auto">
              <a:xfrm>
                <a:off x="1358013" y="413665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テキスト ボックス 4"/>
              <p:cNvSpPr txBox="1"/>
              <p:nvPr/>
            </p:nvSpPr>
            <p:spPr>
              <a:xfrm>
                <a:off x="1431104" y="603498"/>
                <a:ext cx="506219" cy="50997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南</a:t>
                </a:r>
              </a:p>
            </p:txBody>
          </p:sp>
        </p:grpSp>
        <p:grpSp>
          <p:nvGrpSpPr>
            <p:cNvPr id="64" name="グループ化 63"/>
            <p:cNvGrpSpPr/>
            <p:nvPr/>
          </p:nvGrpSpPr>
          <p:grpSpPr>
            <a:xfrm>
              <a:off x="2077095" y="413665"/>
              <a:ext cx="652401" cy="889639"/>
              <a:chOff x="2077095" y="413665"/>
              <a:chExt cx="652401" cy="889639"/>
            </a:xfrm>
          </p:grpSpPr>
          <p:sp>
            <p:nvSpPr>
              <p:cNvPr id="6" name="四角形: 角を丸くする 5"/>
              <p:cNvSpPr/>
              <p:nvPr/>
            </p:nvSpPr>
            <p:spPr bwMode="auto">
              <a:xfrm>
                <a:off x="2077095" y="413665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テキスト ボックス 6"/>
              <p:cNvSpPr txBox="1"/>
              <p:nvPr/>
            </p:nvSpPr>
            <p:spPr>
              <a:xfrm>
                <a:off x="2150185" y="603498"/>
                <a:ext cx="506219" cy="50997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西</a:t>
                </a:r>
              </a:p>
            </p:txBody>
          </p:sp>
        </p:grpSp>
        <p:grpSp>
          <p:nvGrpSpPr>
            <p:cNvPr id="65" name="グループ化 64"/>
            <p:cNvGrpSpPr/>
            <p:nvPr/>
          </p:nvGrpSpPr>
          <p:grpSpPr>
            <a:xfrm>
              <a:off x="2796177" y="413665"/>
              <a:ext cx="652401" cy="889639"/>
              <a:chOff x="2796177" y="413665"/>
              <a:chExt cx="652401" cy="889639"/>
            </a:xfrm>
          </p:grpSpPr>
          <p:sp>
            <p:nvSpPr>
              <p:cNvPr id="8" name="四角形: 角を丸くする 7"/>
              <p:cNvSpPr/>
              <p:nvPr/>
            </p:nvSpPr>
            <p:spPr bwMode="auto">
              <a:xfrm>
                <a:off x="2796177" y="413665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テキスト ボックス 8"/>
              <p:cNvSpPr txBox="1"/>
              <p:nvPr/>
            </p:nvSpPr>
            <p:spPr>
              <a:xfrm>
                <a:off x="2869268" y="603498"/>
                <a:ext cx="506219" cy="50997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北</a:t>
                </a:r>
                <a:endPara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endParaRPr>
              </a:p>
            </p:txBody>
          </p:sp>
        </p:grpSp>
        <p:sp>
          <p:nvSpPr>
            <p:cNvPr id="10" name="四角形: 角を丸くする 9"/>
            <p:cNvSpPr/>
            <p:nvPr/>
          </p:nvSpPr>
          <p:spPr bwMode="auto">
            <a:xfrm>
              <a:off x="632520" y="1583147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2" name="グループ化 71"/>
            <p:cNvGrpSpPr/>
            <p:nvPr/>
          </p:nvGrpSpPr>
          <p:grpSpPr>
            <a:xfrm>
              <a:off x="1358013" y="1583147"/>
              <a:ext cx="652401" cy="889639"/>
              <a:chOff x="1358013" y="1583147"/>
              <a:chExt cx="652401" cy="889639"/>
            </a:xfrm>
          </p:grpSpPr>
          <p:sp>
            <p:nvSpPr>
              <p:cNvPr id="12" name="四角形: 角を丸くする 11"/>
              <p:cNvSpPr/>
              <p:nvPr/>
            </p:nvSpPr>
            <p:spPr bwMode="auto">
              <a:xfrm>
                <a:off x="1358013" y="1583147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テキスト ボックス 12"/>
              <p:cNvSpPr txBox="1"/>
              <p:nvPr/>
            </p:nvSpPr>
            <p:spPr>
              <a:xfrm>
                <a:off x="1431104" y="1772980"/>
                <a:ext cx="506219" cy="50997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rgbClr val="0066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發</a:t>
                </a:r>
              </a:p>
            </p:txBody>
          </p:sp>
        </p:grpSp>
        <p:grpSp>
          <p:nvGrpSpPr>
            <p:cNvPr id="71" name="グループ化 70"/>
            <p:cNvGrpSpPr/>
            <p:nvPr/>
          </p:nvGrpSpPr>
          <p:grpSpPr>
            <a:xfrm>
              <a:off x="2077095" y="1583147"/>
              <a:ext cx="652401" cy="889639"/>
              <a:chOff x="2077095" y="1583147"/>
              <a:chExt cx="652401" cy="889639"/>
            </a:xfrm>
          </p:grpSpPr>
          <p:sp>
            <p:nvSpPr>
              <p:cNvPr id="14" name="四角形: 角を丸くする 13"/>
              <p:cNvSpPr/>
              <p:nvPr/>
            </p:nvSpPr>
            <p:spPr bwMode="auto">
              <a:xfrm>
                <a:off x="2077095" y="1583147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テキスト ボックス 14"/>
              <p:cNvSpPr txBox="1"/>
              <p:nvPr/>
            </p:nvSpPr>
            <p:spPr>
              <a:xfrm>
                <a:off x="2150185" y="1772980"/>
                <a:ext cx="506219" cy="50997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rgbClr val="C0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中</a:t>
                </a:r>
              </a:p>
            </p:txBody>
          </p:sp>
        </p:grpSp>
        <p:grpSp>
          <p:nvGrpSpPr>
            <p:cNvPr id="73" name="グループ化 72"/>
            <p:cNvGrpSpPr/>
            <p:nvPr/>
          </p:nvGrpSpPr>
          <p:grpSpPr>
            <a:xfrm>
              <a:off x="632520" y="2790634"/>
              <a:ext cx="652401" cy="889639"/>
              <a:chOff x="632520" y="2790634"/>
              <a:chExt cx="652401" cy="889639"/>
            </a:xfrm>
          </p:grpSpPr>
          <p:sp>
            <p:nvSpPr>
              <p:cNvPr id="17" name="四角形: 角を丸くする 16"/>
              <p:cNvSpPr/>
              <p:nvPr/>
            </p:nvSpPr>
            <p:spPr bwMode="auto">
              <a:xfrm>
                <a:off x="632520" y="2790634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テキスト ボックス 43"/>
              <p:cNvSpPr txBox="1"/>
              <p:nvPr/>
            </p:nvSpPr>
            <p:spPr>
              <a:xfrm rot="5400000">
                <a:off x="645589" y="3028655"/>
                <a:ext cx="626264" cy="431179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一</a:t>
                </a:r>
                <a:r>
                  <a:rPr kumimoji="1" lang="ja-JP" altLang="en-US" dirty="0">
                    <a:solidFill>
                      <a:srgbClr val="C0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萬</a:t>
                </a:r>
              </a:p>
            </p:txBody>
          </p:sp>
        </p:grpSp>
        <p:grpSp>
          <p:nvGrpSpPr>
            <p:cNvPr id="74" name="グループ化 73"/>
            <p:cNvGrpSpPr/>
            <p:nvPr/>
          </p:nvGrpSpPr>
          <p:grpSpPr>
            <a:xfrm>
              <a:off x="1358013" y="2790634"/>
              <a:ext cx="652401" cy="889639"/>
              <a:chOff x="1358013" y="2790634"/>
              <a:chExt cx="652401" cy="889639"/>
            </a:xfrm>
          </p:grpSpPr>
          <p:sp>
            <p:nvSpPr>
              <p:cNvPr id="18" name="四角形: 角を丸くする 17"/>
              <p:cNvSpPr/>
              <p:nvPr/>
            </p:nvSpPr>
            <p:spPr bwMode="auto">
              <a:xfrm>
                <a:off x="1358013" y="2790634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テキスト ボックス 44"/>
              <p:cNvSpPr txBox="1"/>
              <p:nvPr/>
            </p:nvSpPr>
            <p:spPr>
              <a:xfrm rot="5400000">
                <a:off x="1370826" y="3028655"/>
                <a:ext cx="626264" cy="431179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二</a:t>
                </a:r>
                <a:r>
                  <a:rPr kumimoji="1" lang="ja-JP" altLang="en-US" dirty="0">
                    <a:solidFill>
                      <a:srgbClr val="C0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萬</a:t>
                </a:r>
              </a:p>
            </p:txBody>
          </p:sp>
        </p:grpSp>
        <p:grpSp>
          <p:nvGrpSpPr>
            <p:cNvPr id="84" name="グループ化 83"/>
            <p:cNvGrpSpPr/>
            <p:nvPr/>
          </p:nvGrpSpPr>
          <p:grpSpPr>
            <a:xfrm>
              <a:off x="2077095" y="2790634"/>
              <a:ext cx="652401" cy="889639"/>
              <a:chOff x="2077095" y="2790634"/>
              <a:chExt cx="652401" cy="889639"/>
            </a:xfrm>
          </p:grpSpPr>
          <p:sp>
            <p:nvSpPr>
              <p:cNvPr id="19" name="四角形: 角を丸くする 18"/>
              <p:cNvSpPr/>
              <p:nvPr/>
            </p:nvSpPr>
            <p:spPr bwMode="auto">
              <a:xfrm>
                <a:off x="2077095" y="2790634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テキスト ボックス 45"/>
              <p:cNvSpPr txBox="1"/>
              <p:nvPr/>
            </p:nvSpPr>
            <p:spPr>
              <a:xfrm rot="5400000">
                <a:off x="2090569" y="3028655"/>
                <a:ext cx="626264" cy="431179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三</a:t>
                </a:r>
                <a:r>
                  <a:rPr kumimoji="1" lang="ja-JP" altLang="en-US" dirty="0">
                    <a:solidFill>
                      <a:srgbClr val="C0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萬</a:t>
                </a:r>
              </a:p>
            </p:txBody>
          </p:sp>
        </p:grpSp>
        <p:grpSp>
          <p:nvGrpSpPr>
            <p:cNvPr id="123" name="グループ化 122"/>
            <p:cNvGrpSpPr/>
            <p:nvPr/>
          </p:nvGrpSpPr>
          <p:grpSpPr>
            <a:xfrm>
              <a:off x="2803837" y="2790634"/>
              <a:ext cx="652401" cy="889639"/>
              <a:chOff x="2803837" y="2790634"/>
              <a:chExt cx="652401" cy="889639"/>
            </a:xfrm>
          </p:grpSpPr>
          <p:sp>
            <p:nvSpPr>
              <p:cNvPr id="20" name="四角形: 角を丸くする 19"/>
              <p:cNvSpPr/>
              <p:nvPr/>
            </p:nvSpPr>
            <p:spPr bwMode="auto">
              <a:xfrm>
                <a:off x="2803837" y="2790634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テキスト ボックス 46"/>
              <p:cNvSpPr txBox="1"/>
              <p:nvPr/>
            </p:nvSpPr>
            <p:spPr>
              <a:xfrm rot="5400000">
                <a:off x="2815807" y="3028655"/>
                <a:ext cx="626264" cy="431179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四</a:t>
                </a:r>
                <a:r>
                  <a:rPr kumimoji="1" lang="ja-JP" altLang="en-US" dirty="0">
                    <a:solidFill>
                      <a:srgbClr val="C0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萬</a:t>
                </a:r>
              </a:p>
            </p:txBody>
          </p:sp>
        </p:grpSp>
        <p:grpSp>
          <p:nvGrpSpPr>
            <p:cNvPr id="122" name="グループ化 121"/>
            <p:cNvGrpSpPr/>
            <p:nvPr/>
          </p:nvGrpSpPr>
          <p:grpSpPr>
            <a:xfrm>
              <a:off x="3529330" y="2790634"/>
              <a:ext cx="652401" cy="889639"/>
              <a:chOff x="3529330" y="2790634"/>
              <a:chExt cx="652401" cy="889639"/>
            </a:xfrm>
          </p:grpSpPr>
          <p:sp>
            <p:nvSpPr>
              <p:cNvPr id="21" name="四角形: 角を丸くする 20"/>
              <p:cNvSpPr/>
              <p:nvPr/>
            </p:nvSpPr>
            <p:spPr bwMode="auto">
              <a:xfrm>
                <a:off x="3529330" y="2790634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テキスト ボックス 47"/>
              <p:cNvSpPr txBox="1"/>
              <p:nvPr/>
            </p:nvSpPr>
            <p:spPr>
              <a:xfrm rot="5400000">
                <a:off x="3541044" y="3028655"/>
                <a:ext cx="626264" cy="431179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伍</a:t>
                </a:r>
                <a:r>
                  <a:rPr kumimoji="1" lang="ja-JP" altLang="en-US" dirty="0">
                    <a:solidFill>
                      <a:srgbClr val="C0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萬</a:t>
                </a:r>
              </a:p>
            </p:txBody>
          </p:sp>
        </p:grpSp>
        <p:grpSp>
          <p:nvGrpSpPr>
            <p:cNvPr id="121" name="グループ化 120"/>
            <p:cNvGrpSpPr/>
            <p:nvPr/>
          </p:nvGrpSpPr>
          <p:grpSpPr>
            <a:xfrm>
              <a:off x="4248413" y="2790634"/>
              <a:ext cx="652401" cy="889639"/>
              <a:chOff x="4248413" y="2790634"/>
              <a:chExt cx="652401" cy="889639"/>
            </a:xfrm>
          </p:grpSpPr>
          <p:sp>
            <p:nvSpPr>
              <p:cNvPr id="22" name="四角形: 角を丸くする 21"/>
              <p:cNvSpPr/>
              <p:nvPr/>
            </p:nvSpPr>
            <p:spPr bwMode="auto">
              <a:xfrm>
                <a:off x="4248413" y="2790634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テキスト ボックス 48"/>
              <p:cNvSpPr txBox="1"/>
              <p:nvPr/>
            </p:nvSpPr>
            <p:spPr>
              <a:xfrm rot="5400000">
                <a:off x="4266282" y="3028655"/>
                <a:ext cx="626264" cy="431179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六</a:t>
                </a:r>
                <a:r>
                  <a:rPr kumimoji="1" lang="ja-JP" altLang="en-US" dirty="0">
                    <a:solidFill>
                      <a:srgbClr val="C0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萬</a:t>
                </a:r>
              </a:p>
            </p:txBody>
          </p:sp>
        </p:grpSp>
        <p:grpSp>
          <p:nvGrpSpPr>
            <p:cNvPr id="120" name="グループ化 119"/>
            <p:cNvGrpSpPr/>
            <p:nvPr/>
          </p:nvGrpSpPr>
          <p:grpSpPr>
            <a:xfrm>
              <a:off x="4975155" y="2790634"/>
              <a:ext cx="652401" cy="889639"/>
              <a:chOff x="4975155" y="2790634"/>
              <a:chExt cx="652401" cy="889639"/>
            </a:xfrm>
          </p:grpSpPr>
          <p:sp>
            <p:nvSpPr>
              <p:cNvPr id="23" name="四角形: 角を丸くする 22"/>
              <p:cNvSpPr/>
              <p:nvPr/>
            </p:nvSpPr>
            <p:spPr bwMode="auto">
              <a:xfrm>
                <a:off x="4975155" y="2790634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テキスト ボックス 49"/>
              <p:cNvSpPr txBox="1"/>
              <p:nvPr/>
            </p:nvSpPr>
            <p:spPr>
              <a:xfrm rot="5400000">
                <a:off x="4991519" y="3028655"/>
                <a:ext cx="626264" cy="431179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七</a:t>
                </a:r>
                <a:r>
                  <a:rPr kumimoji="1" lang="ja-JP" altLang="en-US" dirty="0">
                    <a:solidFill>
                      <a:srgbClr val="C0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萬</a:t>
                </a:r>
              </a:p>
            </p:txBody>
          </p:sp>
        </p:grpSp>
        <p:grpSp>
          <p:nvGrpSpPr>
            <p:cNvPr id="119" name="グループ化 118"/>
            <p:cNvGrpSpPr/>
            <p:nvPr/>
          </p:nvGrpSpPr>
          <p:grpSpPr>
            <a:xfrm>
              <a:off x="5700647" y="2790634"/>
              <a:ext cx="652401" cy="889639"/>
              <a:chOff x="5700647" y="2790634"/>
              <a:chExt cx="652401" cy="889639"/>
            </a:xfrm>
          </p:grpSpPr>
          <p:sp>
            <p:nvSpPr>
              <p:cNvPr id="24" name="四角形: 角を丸くする 23"/>
              <p:cNvSpPr/>
              <p:nvPr/>
            </p:nvSpPr>
            <p:spPr bwMode="auto">
              <a:xfrm>
                <a:off x="5700647" y="2790634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テキスト ボックス 50"/>
              <p:cNvSpPr txBox="1"/>
              <p:nvPr/>
            </p:nvSpPr>
            <p:spPr>
              <a:xfrm rot="5400000">
                <a:off x="5716757" y="3028655"/>
                <a:ext cx="626264" cy="431179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八</a:t>
                </a:r>
                <a:r>
                  <a:rPr kumimoji="1" lang="ja-JP" altLang="en-US" dirty="0">
                    <a:solidFill>
                      <a:srgbClr val="C0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萬</a:t>
                </a:r>
              </a:p>
            </p:txBody>
          </p:sp>
        </p:grpSp>
        <p:grpSp>
          <p:nvGrpSpPr>
            <p:cNvPr id="115" name="グループ化 114"/>
            <p:cNvGrpSpPr/>
            <p:nvPr/>
          </p:nvGrpSpPr>
          <p:grpSpPr>
            <a:xfrm>
              <a:off x="6419730" y="2790634"/>
              <a:ext cx="652401" cy="889639"/>
              <a:chOff x="6419730" y="2790634"/>
              <a:chExt cx="652401" cy="889639"/>
            </a:xfrm>
          </p:grpSpPr>
          <p:sp>
            <p:nvSpPr>
              <p:cNvPr id="25" name="四角形: 角を丸くする 24"/>
              <p:cNvSpPr/>
              <p:nvPr/>
            </p:nvSpPr>
            <p:spPr bwMode="auto">
              <a:xfrm>
                <a:off x="6419730" y="2790634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テキスト ボックス 51"/>
              <p:cNvSpPr txBox="1"/>
              <p:nvPr/>
            </p:nvSpPr>
            <p:spPr>
              <a:xfrm rot="5400000">
                <a:off x="6425512" y="3028655"/>
                <a:ext cx="626264" cy="431179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九</a:t>
                </a:r>
                <a:r>
                  <a:rPr kumimoji="1" lang="ja-JP" altLang="en-US" dirty="0">
                    <a:solidFill>
                      <a:srgbClr val="C0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萬</a:t>
                </a:r>
              </a:p>
            </p:txBody>
          </p:sp>
        </p:grpSp>
        <p:grpSp>
          <p:nvGrpSpPr>
            <p:cNvPr id="90" name="グループ化 89"/>
            <p:cNvGrpSpPr/>
            <p:nvPr/>
          </p:nvGrpSpPr>
          <p:grpSpPr>
            <a:xfrm>
              <a:off x="632520" y="4092441"/>
              <a:ext cx="652401" cy="889639"/>
              <a:chOff x="632520" y="4092441"/>
              <a:chExt cx="652401" cy="889639"/>
            </a:xfrm>
          </p:grpSpPr>
          <p:sp>
            <p:nvSpPr>
              <p:cNvPr id="26" name="四角形: 角を丸くする 25"/>
              <p:cNvSpPr/>
              <p:nvPr/>
            </p:nvSpPr>
            <p:spPr bwMode="auto">
              <a:xfrm>
                <a:off x="632520" y="4092441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53" name="グループ化 52"/>
              <p:cNvGrpSpPr/>
              <p:nvPr/>
            </p:nvGrpSpPr>
            <p:grpSpPr>
              <a:xfrm>
                <a:off x="679768" y="4295483"/>
                <a:ext cx="535344" cy="483554"/>
                <a:chOff x="1103813" y="3961271"/>
                <a:chExt cx="1260140" cy="1158201"/>
              </a:xfrm>
            </p:grpSpPr>
            <p:sp>
              <p:nvSpPr>
                <p:cNvPr id="54" name="フリーフォーム: 図形 53"/>
                <p:cNvSpPr/>
                <p:nvPr/>
              </p:nvSpPr>
              <p:spPr bwMode="auto">
                <a:xfrm>
                  <a:off x="1216728" y="3961271"/>
                  <a:ext cx="1068906" cy="786328"/>
                </a:xfrm>
                <a:custGeom>
                  <a:avLst/>
                  <a:gdLst>
                    <a:gd name="connsiteX0" fmla="*/ 799726 w 1068906"/>
                    <a:gd name="connsiteY0" fmla="*/ 610429 h 786329"/>
                    <a:gd name="connsiteX1" fmla="*/ 828496 w 1068906"/>
                    <a:gd name="connsiteY1" fmla="*/ 639199 h 786329"/>
                    <a:gd name="connsiteX2" fmla="*/ 799726 w 1068906"/>
                    <a:gd name="connsiteY2" fmla="*/ 667969 h 786329"/>
                    <a:gd name="connsiteX3" fmla="*/ 770956 w 1068906"/>
                    <a:gd name="connsiteY3" fmla="*/ 639199 h 786329"/>
                    <a:gd name="connsiteX4" fmla="*/ 799726 w 1068906"/>
                    <a:gd name="connsiteY4" fmla="*/ 610429 h 786329"/>
                    <a:gd name="connsiteX5" fmla="*/ 302045 w 1068906"/>
                    <a:gd name="connsiteY5" fmla="*/ 610429 h 786329"/>
                    <a:gd name="connsiteX6" fmla="*/ 330815 w 1068906"/>
                    <a:gd name="connsiteY6" fmla="*/ 639199 h 786329"/>
                    <a:gd name="connsiteX7" fmla="*/ 302045 w 1068906"/>
                    <a:gd name="connsiteY7" fmla="*/ 667969 h 786329"/>
                    <a:gd name="connsiteX8" fmla="*/ 273275 w 1068906"/>
                    <a:gd name="connsiteY8" fmla="*/ 639199 h 786329"/>
                    <a:gd name="connsiteX9" fmla="*/ 302045 w 1068906"/>
                    <a:gd name="connsiteY9" fmla="*/ 610429 h 786329"/>
                    <a:gd name="connsiteX10" fmla="*/ 799726 w 1068906"/>
                    <a:gd name="connsiteY10" fmla="*/ 576052 h 786329"/>
                    <a:gd name="connsiteX11" fmla="*/ 736579 w 1068906"/>
                    <a:gd name="connsiteY11" fmla="*/ 639199 h 786329"/>
                    <a:gd name="connsiteX12" fmla="*/ 799726 w 1068906"/>
                    <a:gd name="connsiteY12" fmla="*/ 702346 h 786329"/>
                    <a:gd name="connsiteX13" fmla="*/ 862873 w 1068906"/>
                    <a:gd name="connsiteY13" fmla="*/ 639199 h 786329"/>
                    <a:gd name="connsiteX14" fmla="*/ 799726 w 1068906"/>
                    <a:gd name="connsiteY14" fmla="*/ 576052 h 786329"/>
                    <a:gd name="connsiteX15" fmla="*/ 302045 w 1068906"/>
                    <a:gd name="connsiteY15" fmla="*/ 576052 h 786329"/>
                    <a:gd name="connsiteX16" fmla="*/ 238898 w 1068906"/>
                    <a:gd name="connsiteY16" fmla="*/ 639199 h 786329"/>
                    <a:gd name="connsiteX17" fmla="*/ 302045 w 1068906"/>
                    <a:gd name="connsiteY17" fmla="*/ 702346 h 786329"/>
                    <a:gd name="connsiteX18" fmla="*/ 365192 w 1068906"/>
                    <a:gd name="connsiteY18" fmla="*/ 639199 h 786329"/>
                    <a:gd name="connsiteX19" fmla="*/ 302045 w 1068906"/>
                    <a:gd name="connsiteY19" fmla="*/ 576052 h 786329"/>
                    <a:gd name="connsiteX20" fmla="*/ 924698 w 1068906"/>
                    <a:gd name="connsiteY20" fmla="*/ 496272 h 786329"/>
                    <a:gd name="connsiteX21" fmla="*/ 953468 w 1068906"/>
                    <a:gd name="connsiteY21" fmla="*/ 525042 h 786329"/>
                    <a:gd name="connsiteX22" fmla="*/ 924698 w 1068906"/>
                    <a:gd name="connsiteY22" fmla="*/ 553812 h 786329"/>
                    <a:gd name="connsiteX23" fmla="*/ 895928 w 1068906"/>
                    <a:gd name="connsiteY23" fmla="*/ 525042 h 786329"/>
                    <a:gd name="connsiteX24" fmla="*/ 924698 w 1068906"/>
                    <a:gd name="connsiteY24" fmla="*/ 496272 h 786329"/>
                    <a:gd name="connsiteX25" fmla="*/ 143648 w 1068906"/>
                    <a:gd name="connsiteY25" fmla="*/ 496272 h 786329"/>
                    <a:gd name="connsiteX26" fmla="*/ 172418 w 1068906"/>
                    <a:gd name="connsiteY26" fmla="*/ 525042 h 786329"/>
                    <a:gd name="connsiteX27" fmla="*/ 143648 w 1068906"/>
                    <a:gd name="connsiteY27" fmla="*/ 553812 h 786329"/>
                    <a:gd name="connsiteX28" fmla="*/ 114878 w 1068906"/>
                    <a:gd name="connsiteY28" fmla="*/ 525042 h 786329"/>
                    <a:gd name="connsiteX29" fmla="*/ 143648 w 1068906"/>
                    <a:gd name="connsiteY29" fmla="*/ 496272 h 786329"/>
                    <a:gd name="connsiteX30" fmla="*/ 924698 w 1068906"/>
                    <a:gd name="connsiteY30" fmla="*/ 461895 h 786329"/>
                    <a:gd name="connsiteX31" fmla="*/ 861551 w 1068906"/>
                    <a:gd name="connsiteY31" fmla="*/ 525042 h 786329"/>
                    <a:gd name="connsiteX32" fmla="*/ 924698 w 1068906"/>
                    <a:gd name="connsiteY32" fmla="*/ 588189 h 786329"/>
                    <a:gd name="connsiteX33" fmla="*/ 987845 w 1068906"/>
                    <a:gd name="connsiteY33" fmla="*/ 525042 h 786329"/>
                    <a:gd name="connsiteX34" fmla="*/ 924698 w 1068906"/>
                    <a:gd name="connsiteY34" fmla="*/ 461895 h 786329"/>
                    <a:gd name="connsiteX35" fmla="*/ 143648 w 1068906"/>
                    <a:gd name="connsiteY35" fmla="*/ 461895 h 786329"/>
                    <a:gd name="connsiteX36" fmla="*/ 80501 w 1068906"/>
                    <a:gd name="connsiteY36" fmla="*/ 525042 h 786329"/>
                    <a:gd name="connsiteX37" fmla="*/ 143648 w 1068906"/>
                    <a:gd name="connsiteY37" fmla="*/ 588189 h 786329"/>
                    <a:gd name="connsiteX38" fmla="*/ 206795 w 1068906"/>
                    <a:gd name="connsiteY38" fmla="*/ 525042 h 786329"/>
                    <a:gd name="connsiteX39" fmla="*/ 143648 w 1068906"/>
                    <a:gd name="connsiteY39" fmla="*/ 461895 h 786329"/>
                    <a:gd name="connsiteX40" fmla="*/ 731816 w 1068906"/>
                    <a:gd name="connsiteY40" fmla="*/ 458172 h 786329"/>
                    <a:gd name="connsiteX41" fmla="*/ 760586 w 1068906"/>
                    <a:gd name="connsiteY41" fmla="*/ 486942 h 786329"/>
                    <a:gd name="connsiteX42" fmla="*/ 731816 w 1068906"/>
                    <a:gd name="connsiteY42" fmla="*/ 515712 h 786329"/>
                    <a:gd name="connsiteX43" fmla="*/ 703046 w 1068906"/>
                    <a:gd name="connsiteY43" fmla="*/ 486942 h 786329"/>
                    <a:gd name="connsiteX44" fmla="*/ 731816 w 1068906"/>
                    <a:gd name="connsiteY44" fmla="*/ 458172 h 786329"/>
                    <a:gd name="connsiteX45" fmla="*/ 350816 w 1068906"/>
                    <a:gd name="connsiteY45" fmla="*/ 458172 h 786329"/>
                    <a:gd name="connsiteX46" fmla="*/ 379586 w 1068906"/>
                    <a:gd name="connsiteY46" fmla="*/ 486942 h 786329"/>
                    <a:gd name="connsiteX47" fmla="*/ 350816 w 1068906"/>
                    <a:gd name="connsiteY47" fmla="*/ 515712 h 786329"/>
                    <a:gd name="connsiteX48" fmla="*/ 322046 w 1068906"/>
                    <a:gd name="connsiteY48" fmla="*/ 486942 h 786329"/>
                    <a:gd name="connsiteX49" fmla="*/ 350816 w 1068906"/>
                    <a:gd name="connsiteY49" fmla="*/ 458172 h 786329"/>
                    <a:gd name="connsiteX50" fmla="*/ 731816 w 1068906"/>
                    <a:gd name="connsiteY50" fmla="*/ 423795 h 786329"/>
                    <a:gd name="connsiteX51" fmla="*/ 668669 w 1068906"/>
                    <a:gd name="connsiteY51" fmla="*/ 486942 h 786329"/>
                    <a:gd name="connsiteX52" fmla="*/ 731816 w 1068906"/>
                    <a:gd name="connsiteY52" fmla="*/ 550089 h 786329"/>
                    <a:gd name="connsiteX53" fmla="*/ 794963 w 1068906"/>
                    <a:gd name="connsiteY53" fmla="*/ 486942 h 786329"/>
                    <a:gd name="connsiteX54" fmla="*/ 731816 w 1068906"/>
                    <a:gd name="connsiteY54" fmla="*/ 423795 h 786329"/>
                    <a:gd name="connsiteX55" fmla="*/ 350816 w 1068906"/>
                    <a:gd name="connsiteY55" fmla="*/ 423795 h 786329"/>
                    <a:gd name="connsiteX56" fmla="*/ 287669 w 1068906"/>
                    <a:gd name="connsiteY56" fmla="*/ 486942 h 786329"/>
                    <a:gd name="connsiteX57" fmla="*/ 350816 w 1068906"/>
                    <a:gd name="connsiteY57" fmla="*/ 550089 h 786329"/>
                    <a:gd name="connsiteX58" fmla="*/ 413963 w 1068906"/>
                    <a:gd name="connsiteY58" fmla="*/ 486942 h 786329"/>
                    <a:gd name="connsiteX59" fmla="*/ 350816 w 1068906"/>
                    <a:gd name="connsiteY59" fmla="*/ 423795 h 786329"/>
                    <a:gd name="connsiteX60" fmla="*/ 532306 w 1068906"/>
                    <a:gd name="connsiteY60" fmla="*/ 372359 h 786329"/>
                    <a:gd name="connsiteX61" fmla="*/ 561076 w 1068906"/>
                    <a:gd name="connsiteY61" fmla="*/ 401129 h 786329"/>
                    <a:gd name="connsiteX62" fmla="*/ 532306 w 1068906"/>
                    <a:gd name="connsiteY62" fmla="*/ 429899 h 786329"/>
                    <a:gd name="connsiteX63" fmla="*/ 503536 w 1068906"/>
                    <a:gd name="connsiteY63" fmla="*/ 401129 h 786329"/>
                    <a:gd name="connsiteX64" fmla="*/ 532306 w 1068906"/>
                    <a:gd name="connsiteY64" fmla="*/ 372359 h 786329"/>
                    <a:gd name="connsiteX65" fmla="*/ 532306 w 1068906"/>
                    <a:gd name="connsiteY65" fmla="*/ 337982 h 786329"/>
                    <a:gd name="connsiteX66" fmla="*/ 469159 w 1068906"/>
                    <a:gd name="connsiteY66" fmla="*/ 401129 h 786329"/>
                    <a:gd name="connsiteX67" fmla="*/ 532306 w 1068906"/>
                    <a:gd name="connsiteY67" fmla="*/ 464276 h 786329"/>
                    <a:gd name="connsiteX68" fmla="*/ 595453 w 1068906"/>
                    <a:gd name="connsiteY68" fmla="*/ 401129 h 786329"/>
                    <a:gd name="connsiteX69" fmla="*/ 532306 w 1068906"/>
                    <a:gd name="connsiteY69" fmla="*/ 337982 h 786329"/>
                    <a:gd name="connsiteX70" fmla="*/ 841355 w 1068906"/>
                    <a:gd name="connsiteY70" fmla="*/ 327203 h 786329"/>
                    <a:gd name="connsiteX71" fmla="*/ 870125 w 1068906"/>
                    <a:gd name="connsiteY71" fmla="*/ 355973 h 786329"/>
                    <a:gd name="connsiteX72" fmla="*/ 841355 w 1068906"/>
                    <a:gd name="connsiteY72" fmla="*/ 384743 h 786329"/>
                    <a:gd name="connsiteX73" fmla="*/ 812585 w 1068906"/>
                    <a:gd name="connsiteY73" fmla="*/ 355973 h 786329"/>
                    <a:gd name="connsiteX74" fmla="*/ 841355 w 1068906"/>
                    <a:gd name="connsiteY74" fmla="*/ 327203 h 786329"/>
                    <a:gd name="connsiteX75" fmla="*/ 238898 w 1068906"/>
                    <a:gd name="connsiteY75" fmla="*/ 327203 h 786329"/>
                    <a:gd name="connsiteX76" fmla="*/ 267668 w 1068906"/>
                    <a:gd name="connsiteY76" fmla="*/ 355973 h 786329"/>
                    <a:gd name="connsiteX77" fmla="*/ 238898 w 1068906"/>
                    <a:gd name="connsiteY77" fmla="*/ 384743 h 786329"/>
                    <a:gd name="connsiteX78" fmla="*/ 210128 w 1068906"/>
                    <a:gd name="connsiteY78" fmla="*/ 355973 h 786329"/>
                    <a:gd name="connsiteX79" fmla="*/ 238898 w 1068906"/>
                    <a:gd name="connsiteY79" fmla="*/ 327203 h 786329"/>
                    <a:gd name="connsiteX80" fmla="*/ 841355 w 1068906"/>
                    <a:gd name="connsiteY80" fmla="*/ 292826 h 786329"/>
                    <a:gd name="connsiteX81" fmla="*/ 778208 w 1068906"/>
                    <a:gd name="connsiteY81" fmla="*/ 355973 h 786329"/>
                    <a:gd name="connsiteX82" fmla="*/ 841355 w 1068906"/>
                    <a:gd name="connsiteY82" fmla="*/ 419120 h 786329"/>
                    <a:gd name="connsiteX83" fmla="*/ 904502 w 1068906"/>
                    <a:gd name="connsiteY83" fmla="*/ 355973 h 786329"/>
                    <a:gd name="connsiteX84" fmla="*/ 841355 w 1068906"/>
                    <a:gd name="connsiteY84" fmla="*/ 292826 h 786329"/>
                    <a:gd name="connsiteX85" fmla="*/ 238898 w 1068906"/>
                    <a:gd name="connsiteY85" fmla="*/ 292826 h 786329"/>
                    <a:gd name="connsiteX86" fmla="*/ 175751 w 1068906"/>
                    <a:gd name="connsiteY86" fmla="*/ 355973 h 786329"/>
                    <a:gd name="connsiteX87" fmla="*/ 238898 w 1068906"/>
                    <a:gd name="connsiteY87" fmla="*/ 419120 h 786329"/>
                    <a:gd name="connsiteX88" fmla="*/ 302045 w 1068906"/>
                    <a:gd name="connsiteY88" fmla="*/ 355973 h 786329"/>
                    <a:gd name="connsiteX89" fmla="*/ 238898 w 1068906"/>
                    <a:gd name="connsiteY89" fmla="*/ 292826 h 786329"/>
                    <a:gd name="connsiteX90" fmla="*/ 674667 w 1068906"/>
                    <a:gd name="connsiteY90" fmla="*/ 241478 h 786329"/>
                    <a:gd name="connsiteX91" fmla="*/ 703437 w 1068906"/>
                    <a:gd name="connsiteY91" fmla="*/ 270248 h 786329"/>
                    <a:gd name="connsiteX92" fmla="*/ 674667 w 1068906"/>
                    <a:gd name="connsiteY92" fmla="*/ 299018 h 786329"/>
                    <a:gd name="connsiteX93" fmla="*/ 645897 w 1068906"/>
                    <a:gd name="connsiteY93" fmla="*/ 270248 h 786329"/>
                    <a:gd name="connsiteX94" fmla="*/ 674667 w 1068906"/>
                    <a:gd name="connsiteY94" fmla="*/ 241478 h 786329"/>
                    <a:gd name="connsiteX95" fmla="*/ 393679 w 1068906"/>
                    <a:gd name="connsiteY95" fmla="*/ 241478 h 786329"/>
                    <a:gd name="connsiteX96" fmla="*/ 422449 w 1068906"/>
                    <a:gd name="connsiteY96" fmla="*/ 270248 h 786329"/>
                    <a:gd name="connsiteX97" fmla="*/ 393679 w 1068906"/>
                    <a:gd name="connsiteY97" fmla="*/ 299018 h 786329"/>
                    <a:gd name="connsiteX98" fmla="*/ 364909 w 1068906"/>
                    <a:gd name="connsiteY98" fmla="*/ 270248 h 786329"/>
                    <a:gd name="connsiteX99" fmla="*/ 393679 w 1068906"/>
                    <a:gd name="connsiteY99" fmla="*/ 241478 h 786329"/>
                    <a:gd name="connsiteX100" fmla="*/ 674667 w 1068906"/>
                    <a:gd name="connsiteY100" fmla="*/ 207101 h 786329"/>
                    <a:gd name="connsiteX101" fmla="*/ 611520 w 1068906"/>
                    <a:gd name="connsiteY101" fmla="*/ 270248 h 786329"/>
                    <a:gd name="connsiteX102" fmla="*/ 674667 w 1068906"/>
                    <a:gd name="connsiteY102" fmla="*/ 333395 h 786329"/>
                    <a:gd name="connsiteX103" fmla="*/ 737814 w 1068906"/>
                    <a:gd name="connsiteY103" fmla="*/ 270248 h 786329"/>
                    <a:gd name="connsiteX104" fmla="*/ 674667 w 1068906"/>
                    <a:gd name="connsiteY104" fmla="*/ 207101 h 786329"/>
                    <a:gd name="connsiteX105" fmla="*/ 393679 w 1068906"/>
                    <a:gd name="connsiteY105" fmla="*/ 207101 h 786329"/>
                    <a:gd name="connsiteX106" fmla="*/ 330532 w 1068906"/>
                    <a:gd name="connsiteY106" fmla="*/ 270248 h 786329"/>
                    <a:gd name="connsiteX107" fmla="*/ 393679 w 1068906"/>
                    <a:gd name="connsiteY107" fmla="*/ 333395 h 786329"/>
                    <a:gd name="connsiteX108" fmla="*/ 456826 w 1068906"/>
                    <a:gd name="connsiteY108" fmla="*/ 270248 h 786329"/>
                    <a:gd name="connsiteX109" fmla="*/ 393679 w 1068906"/>
                    <a:gd name="connsiteY109" fmla="*/ 207101 h 786329"/>
                    <a:gd name="connsiteX110" fmla="*/ 532306 w 1068906"/>
                    <a:gd name="connsiteY110" fmla="*/ 115184 h 786329"/>
                    <a:gd name="connsiteX111" fmla="*/ 561076 w 1068906"/>
                    <a:gd name="connsiteY111" fmla="*/ 143954 h 786329"/>
                    <a:gd name="connsiteX112" fmla="*/ 532306 w 1068906"/>
                    <a:gd name="connsiteY112" fmla="*/ 172724 h 786329"/>
                    <a:gd name="connsiteX113" fmla="*/ 503536 w 1068906"/>
                    <a:gd name="connsiteY113" fmla="*/ 143954 h 786329"/>
                    <a:gd name="connsiteX114" fmla="*/ 532306 w 1068906"/>
                    <a:gd name="connsiteY114" fmla="*/ 115184 h 786329"/>
                    <a:gd name="connsiteX115" fmla="*/ 532306 w 1068906"/>
                    <a:gd name="connsiteY115" fmla="*/ 80807 h 786329"/>
                    <a:gd name="connsiteX116" fmla="*/ 469159 w 1068906"/>
                    <a:gd name="connsiteY116" fmla="*/ 143954 h 786329"/>
                    <a:gd name="connsiteX117" fmla="*/ 532306 w 1068906"/>
                    <a:gd name="connsiteY117" fmla="*/ 207101 h 786329"/>
                    <a:gd name="connsiteX118" fmla="*/ 595453 w 1068906"/>
                    <a:gd name="connsiteY118" fmla="*/ 143954 h 786329"/>
                    <a:gd name="connsiteX119" fmla="*/ 532306 w 1068906"/>
                    <a:gd name="connsiteY119" fmla="*/ 80807 h 786329"/>
                    <a:gd name="connsiteX120" fmla="*/ 534453 w 1068906"/>
                    <a:gd name="connsiteY120" fmla="*/ 0 h 786329"/>
                    <a:gd name="connsiteX121" fmla="*/ 567443 w 1068906"/>
                    <a:gd name="connsiteY121" fmla="*/ 33050 h 786329"/>
                    <a:gd name="connsiteX122" fmla="*/ 607861 w 1068906"/>
                    <a:gd name="connsiteY122" fmla="*/ 9664 h 786329"/>
                    <a:gd name="connsiteX123" fmla="*/ 631172 w 1068906"/>
                    <a:gd name="connsiteY123" fmla="*/ 50126 h 786329"/>
                    <a:gd name="connsiteX124" fmla="*/ 676267 w 1068906"/>
                    <a:gd name="connsiteY124" fmla="*/ 37999 h 786329"/>
                    <a:gd name="connsiteX125" fmla="*/ 688312 w 1068906"/>
                    <a:gd name="connsiteY125" fmla="*/ 83116 h 786329"/>
                    <a:gd name="connsiteX126" fmla="*/ 735008 w 1068906"/>
                    <a:gd name="connsiteY126" fmla="*/ 83072 h 786329"/>
                    <a:gd name="connsiteX127" fmla="*/ 734965 w 1068906"/>
                    <a:gd name="connsiteY127" fmla="*/ 129769 h 786329"/>
                    <a:gd name="connsiteX128" fmla="*/ 780082 w 1068906"/>
                    <a:gd name="connsiteY128" fmla="*/ 141814 h 786329"/>
                    <a:gd name="connsiteX129" fmla="*/ 767955 w 1068906"/>
                    <a:gd name="connsiteY129" fmla="*/ 186908 h 786329"/>
                    <a:gd name="connsiteX130" fmla="*/ 808417 w 1068906"/>
                    <a:gd name="connsiteY130" fmla="*/ 210219 h 786329"/>
                    <a:gd name="connsiteX131" fmla="*/ 796682 w 1068906"/>
                    <a:gd name="connsiteY131" fmla="*/ 230500 h 786329"/>
                    <a:gd name="connsiteX132" fmla="*/ 818268 w 1068906"/>
                    <a:gd name="connsiteY132" fmla="*/ 252125 h 786329"/>
                    <a:gd name="connsiteX133" fmla="*/ 858686 w 1068906"/>
                    <a:gd name="connsiteY133" fmla="*/ 228739 h 786329"/>
                    <a:gd name="connsiteX134" fmla="*/ 881997 w 1068906"/>
                    <a:gd name="connsiteY134" fmla="*/ 269201 h 786329"/>
                    <a:gd name="connsiteX135" fmla="*/ 927092 w 1068906"/>
                    <a:gd name="connsiteY135" fmla="*/ 257074 h 786329"/>
                    <a:gd name="connsiteX136" fmla="*/ 939137 w 1068906"/>
                    <a:gd name="connsiteY136" fmla="*/ 302191 h 786329"/>
                    <a:gd name="connsiteX137" fmla="*/ 985833 w 1068906"/>
                    <a:gd name="connsiteY137" fmla="*/ 302147 h 786329"/>
                    <a:gd name="connsiteX138" fmla="*/ 985790 w 1068906"/>
                    <a:gd name="connsiteY138" fmla="*/ 348844 h 786329"/>
                    <a:gd name="connsiteX139" fmla="*/ 1030907 w 1068906"/>
                    <a:gd name="connsiteY139" fmla="*/ 360889 h 786329"/>
                    <a:gd name="connsiteX140" fmla="*/ 1018780 w 1068906"/>
                    <a:gd name="connsiteY140" fmla="*/ 405983 h 786329"/>
                    <a:gd name="connsiteX141" fmla="*/ 1059242 w 1068906"/>
                    <a:gd name="connsiteY141" fmla="*/ 429294 h 786329"/>
                    <a:gd name="connsiteX142" fmla="*/ 1035855 w 1068906"/>
                    <a:gd name="connsiteY142" fmla="*/ 469712 h 786329"/>
                    <a:gd name="connsiteX143" fmla="*/ 1068906 w 1068906"/>
                    <a:gd name="connsiteY143" fmla="*/ 502702 h 786329"/>
                    <a:gd name="connsiteX144" fmla="*/ 1035855 w 1068906"/>
                    <a:gd name="connsiteY144" fmla="*/ 535692 h 786329"/>
                    <a:gd name="connsiteX145" fmla="*/ 1059242 w 1068906"/>
                    <a:gd name="connsiteY145" fmla="*/ 576110 h 786329"/>
                    <a:gd name="connsiteX146" fmla="*/ 1018780 w 1068906"/>
                    <a:gd name="connsiteY146" fmla="*/ 599421 h 786329"/>
                    <a:gd name="connsiteX147" fmla="*/ 1030907 w 1068906"/>
                    <a:gd name="connsiteY147" fmla="*/ 644516 h 786329"/>
                    <a:gd name="connsiteX148" fmla="*/ 985790 w 1068906"/>
                    <a:gd name="connsiteY148" fmla="*/ 656560 h 786329"/>
                    <a:gd name="connsiteX149" fmla="*/ 985833 w 1068906"/>
                    <a:gd name="connsiteY149" fmla="*/ 703257 h 786329"/>
                    <a:gd name="connsiteX150" fmla="*/ 939137 w 1068906"/>
                    <a:gd name="connsiteY150" fmla="*/ 703213 h 786329"/>
                    <a:gd name="connsiteX151" fmla="*/ 927092 w 1068906"/>
                    <a:gd name="connsiteY151" fmla="*/ 748330 h 786329"/>
                    <a:gd name="connsiteX152" fmla="*/ 881997 w 1068906"/>
                    <a:gd name="connsiteY152" fmla="*/ 736203 h 786329"/>
                    <a:gd name="connsiteX153" fmla="*/ 858686 w 1068906"/>
                    <a:gd name="connsiteY153" fmla="*/ 776665 h 786329"/>
                    <a:gd name="connsiteX154" fmla="*/ 818268 w 1068906"/>
                    <a:gd name="connsiteY154" fmla="*/ 753279 h 786329"/>
                    <a:gd name="connsiteX155" fmla="*/ 785278 w 1068906"/>
                    <a:gd name="connsiteY155" fmla="*/ 786329 h 786329"/>
                    <a:gd name="connsiteX156" fmla="*/ 752288 w 1068906"/>
                    <a:gd name="connsiteY156" fmla="*/ 753279 h 786329"/>
                    <a:gd name="connsiteX157" fmla="*/ 711870 w 1068906"/>
                    <a:gd name="connsiteY157" fmla="*/ 776665 h 786329"/>
                    <a:gd name="connsiteX158" fmla="*/ 688559 w 1068906"/>
                    <a:gd name="connsiteY158" fmla="*/ 736203 h 786329"/>
                    <a:gd name="connsiteX159" fmla="*/ 643464 w 1068906"/>
                    <a:gd name="connsiteY159" fmla="*/ 748330 h 786329"/>
                    <a:gd name="connsiteX160" fmla="*/ 425442 w 1068906"/>
                    <a:gd name="connsiteY160" fmla="*/ 748330 h 786329"/>
                    <a:gd name="connsiteX161" fmla="*/ 380347 w 1068906"/>
                    <a:gd name="connsiteY161" fmla="*/ 736203 h 786329"/>
                    <a:gd name="connsiteX162" fmla="*/ 357036 w 1068906"/>
                    <a:gd name="connsiteY162" fmla="*/ 776665 h 786329"/>
                    <a:gd name="connsiteX163" fmla="*/ 316618 w 1068906"/>
                    <a:gd name="connsiteY163" fmla="*/ 753279 h 786329"/>
                    <a:gd name="connsiteX164" fmla="*/ 283628 w 1068906"/>
                    <a:gd name="connsiteY164" fmla="*/ 786329 h 786329"/>
                    <a:gd name="connsiteX165" fmla="*/ 250638 w 1068906"/>
                    <a:gd name="connsiteY165" fmla="*/ 753279 h 786329"/>
                    <a:gd name="connsiteX166" fmla="*/ 210220 w 1068906"/>
                    <a:gd name="connsiteY166" fmla="*/ 776665 h 786329"/>
                    <a:gd name="connsiteX167" fmla="*/ 186909 w 1068906"/>
                    <a:gd name="connsiteY167" fmla="*/ 736203 h 786329"/>
                    <a:gd name="connsiteX168" fmla="*/ 141814 w 1068906"/>
                    <a:gd name="connsiteY168" fmla="*/ 748330 h 786329"/>
                    <a:gd name="connsiteX169" fmla="*/ 129769 w 1068906"/>
                    <a:gd name="connsiteY169" fmla="*/ 703213 h 786329"/>
                    <a:gd name="connsiteX170" fmla="*/ 83073 w 1068906"/>
                    <a:gd name="connsiteY170" fmla="*/ 703257 h 786329"/>
                    <a:gd name="connsiteX171" fmla="*/ 83116 w 1068906"/>
                    <a:gd name="connsiteY171" fmla="*/ 656560 h 786329"/>
                    <a:gd name="connsiteX172" fmla="*/ 37999 w 1068906"/>
                    <a:gd name="connsiteY172" fmla="*/ 644516 h 786329"/>
                    <a:gd name="connsiteX173" fmla="*/ 50126 w 1068906"/>
                    <a:gd name="connsiteY173" fmla="*/ 599421 h 786329"/>
                    <a:gd name="connsiteX174" fmla="*/ 9664 w 1068906"/>
                    <a:gd name="connsiteY174" fmla="*/ 576110 h 786329"/>
                    <a:gd name="connsiteX175" fmla="*/ 33051 w 1068906"/>
                    <a:gd name="connsiteY175" fmla="*/ 535692 h 786329"/>
                    <a:gd name="connsiteX176" fmla="*/ 0 w 1068906"/>
                    <a:gd name="connsiteY176" fmla="*/ 502702 h 786329"/>
                    <a:gd name="connsiteX177" fmla="*/ 33051 w 1068906"/>
                    <a:gd name="connsiteY177" fmla="*/ 469712 h 786329"/>
                    <a:gd name="connsiteX178" fmla="*/ 9664 w 1068906"/>
                    <a:gd name="connsiteY178" fmla="*/ 429294 h 786329"/>
                    <a:gd name="connsiteX179" fmla="*/ 50126 w 1068906"/>
                    <a:gd name="connsiteY179" fmla="*/ 405983 h 786329"/>
                    <a:gd name="connsiteX180" fmla="*/ 37999 w 1068906"/>
                    <a:gd name="connsiteY180" fmla="*/ 360889 h 786329"/>
                    <a:gd name="connsiteX181" fmla="*/ 83116 w 1068906"/>
                    <a:gd name="connsiteY181" fmla="*/ 348844 h 786329"/>
                    <a:gd name="connsiteX182" fmla="*/ 83073 w 1068906"/>
                    <a:gd name="connsiteY182" fmla="*/ 302147 h 786329"/>
                    <a:gd name="connsiteX183" fmla="*/ 129769 w 1068906"/>
                    <a:gd name="connsiteY183" fmla="*/ 302191 h 786329"/>
                    <a:gd name="connsiteX184" fmla="*/ 141814 w 1068906"/>
                    <a:gd name="connsiteY184" fmla="*/ 257074 h 786329"/>
                    <a:gd name="connsiteX185" fmla="*/ 186909 w 1068906"/>
                    <a:gd name="connsiteY185" fmla="*/ 269201 h 786329"/>
                    <a:gd name="connsiteX186" fmla="*/ 210220 w 1068906"/>
                    <a:gd name="connsiteY186" fmla="*/ 228739 h 786329"/>
                    <a:gd name="connsiteX187" fmla="*/ 250638 w 1068906"/>
                    <a:gd name="connsiteY187" fmla="*/ 252125 h 786329"/>
                    <a:gd name="connsiteX188" fmla="*/ 272224 w 1068906"/>
                    <a:gd name="connsiteY188" fmla="*/ 230500 h 786329"/>
                    <a:gd name="connsiteX189" fmla="*/ 260489 w 1068906"/>
                    <a:gd name="connsiteY189" fmla="*/ 210219 h 786329"/>
                    <a:gd name="connsiteX190" fmla="*/ 300951 w 1068906"/>
                    <a:gd name="connsiteY190" fmla="*/ 186908 h 786329"/>
                    <a:gd name="connsiteX191" fmla="*/ 288824 w 1068906"/>
                    <a:gd name="connsiteY191" fmla="*/ 141814 h 786329"/>
                    <a:gd name="connsiteX192" fmla="*/ 333941 w 1068906"/>
                    <a:gd name="connsiteY192" fmla="*/ 129769 h 786329"/>
                    <a:gd name="connsiteX193" fmla="*/ 333898 w 1068906"/>
                    <a:gd name="connsiteY193" fmla="*/ 83072 h 786329"/>
                    <a:gd name="connsiteX194" fmla="*/ 380594 w 1068906"/>
                    <a:gd name="connsiteY194" fmla="*/ 83116 h 786329"/>
                    <a:gd name="connsiteX195" fmla="*/ 392639 w 1068906"/>
                    <a:gd name="connsiteY195" fmla="*/ 37999 h 786329"/>
                    <a:gd name="connsiteX196" fmla="*/ 437734 w 1068906"/>
                    <a:gd name="connsiteY196" fmla="*/ 50126 h 786329"/>
                    <a:gd name="connsiteX197" fmla="*/ 461045 w 1068906"/>
                    <a:gd name="connsiteY197" fmla="*/ 9664 h 786329"/>
                    <a:gd name="connsiteX198" fmla="*/ 501463 w 1068906"/>
                    <a:gd name="connsiteY198" fmla="*/ 33050 h 786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</a:cxnLst>
                  <a:rect l="l" t="t" r="r" b="b"/>
                  <a:pathLst>
                    <a:path w="1068906" h="786329">
                      <a:moveTo>
                        <a:pt x="799726" y="610429"/>
                      </a:moveTo>
                      <a:cubicBezTo>
                        <a:pt x="815615" y="610429"/>
                        <a:pt x="828496" y="623310"/>
                        <a:pt x="828496" y="639199"/>
                      </a:cubicBezTo>
                      <a:cubicBezTo>
                        <a:pt x="828496" y="655088"/>
                        <a:pt x="815615" y="667969"/>
                        <a:pt x="799726" y="667969"/>
                      </a:cubicBezTo>
                      <a:cubicBezTo>
                        <a:pt x="783837" y="667969"/>
                        <a:pt x="770956" y="655088"/>
                        <a:pt x="770956" y="639199"/>
                      </a:cubicBezTo>
                      <a:cubicBezTo>
                        <a:pt x="770956" y="623310"/>
                        <a:pt x="783837" y="610429"/>
                        <a:pt x="799726" y="610429"/>
                      </a:cubicBezTo>
                      <a:close/>
                      <a:moveTo>
                        <a:pt x="302045" y="610429"/>
                      </a:moveTo>
                      <a:cubicBezTo>
                        <a:pt x="317934" y="610429"/>
                        <a:pt x="330815" y="623310"/>
                        <a:pt x="330815" y="639199"/>
                      </a:cubicBezTo>
                      <a:cubicBezTo>
                        <a:pt x="330815" y="655088"/>
                        <a:pt x="317934" y="667969"/>
                        <a:pt x="302045" y="667969"/>
                      </a:cubicBezTo>
                      <a:cubicBezTo>
                        <a:pt x="286156" y="667969"/>
                        <a:pt x="273275" y="655088"/>
                        <a:pt x="273275" y="639199"/>
                      </a:cubicBezTo>
                      <a:cubicBezTo>
                        <a:pt x="273275" y="623310"/>
                        <a:pt x="286156" y="610429"/>
                        <a:pt x="302045" y="610429"/>
                      </a:cubicBezTo>
                      <a:close/>
                      <a:moveTo>
                        <a:pt x="799726" y="576052"/>
                      </a:moveTo>
                      <a:cubicBezTo>
                        <a:pt x="764851" y="576052"/>
                        <a:pt x="736579" y="604324"/>
                        <a:pt x="736579" y="639199"/>
                      </a:cubicBezTo>
                      <a:cubicBezTo>
                        <a:pt x="736579" y="674074"/>
                        <a:pt x="764851" y="702346"/>
                        <a:pt x="799726" y="702346"/>
                      </a:cubicBezTo>
                      <a:cubicBezTo>
                        <a:pt x="834601" y="702346"/>
                        <a:pt x="862873" y="674074"/>
                        <a:pt x="862873" y="639199"/>
                      </a:cubicBezTo>
                      <a:cubicBezTo>
                        <a:pt x="862873" y="604324"/>
                        <a:pt x="834601" y="576052"/>
                        <a:pt x="799726" y="576052"/>
                      </a:cubicBezTo>
                      <a:close/>
                      <a:moveTo>
                        <a:pt x="302045" y="576052"/>
                      </a:moveTo>
                      <a:cubicBezTo>
                        <a:pt x="267170" y="576052"/>
                        <a:pt x="238898" y="604324"/>
                        <a:pt x="238898" y="639199"/>
                      </a:cubicBezTo>
                      <a:cubicBezTo>
                        <a:pt x="238898" y="674074"/>
                        <a:pt x="267170" y="702346"/>
                        <a:pt x="302045" y="702346"/>
                      </a:cubicBezTo>
                      <a:cubicBezTo>
                        <a:pt x="336920" y="702346"/>
                        <a:pt x="365192" y="674074"/>
                        <a:pt x="365192" y="639199"/>
                      </a:cubicBezTo>
                      <a:cubicBezTo>
                        <a:pt x="365192" y="604324"/>
                        <a:pt x="336920" y="576052"/>
                        <a:pt x="302045" y="576052"/>
                      </a:cubicBezTo>
                      <a:close/>
                      <a:moveTo>
                        <a:pt x="924698" y="496272"/>
                      </a:moveTo>
                      <a:cubicBezTo>
                        <a:pt x="940587" y="496272"/>
                        <a:pt x="953468" y="509153"/>
                        <a:pt x="953468" y="525042"/>
                      </a:cubicBezTo>
                      <a:cubicBezTo>
                        <a:pt x="953468" y="540931"/>
                        <a:pt x="940587" y="553812"/>
                        <a:pt x="924698" y="553812"/>
                      </a:cubicBezTo>
                      <a:cubicBezTo>
                        <a:pt x="908809" y="553812"/>
                        <a:pt x="895928" y="540931"/>
                        <a:pt x="895928" y="525042"/>
                      </a:cubicBezTo>
                      <a:cubicBezTo>
                        <a:pt x="895928" y="509153"/>
                        <a:pt x="908809" y="496272"/>
                        <a:pt x="924698" y="496272"/>
                      </a:cubicBezTo>
                      <a:close/>
                      <a:moveTo>
                        <a:pt x="143648" y="496272"/>
                      </a:moveTo>
                      <a:cubicBezTo>
                        <a:pt x="159537" y="496272"/>
                        <a:pt x="172418" y="509153"/>
                        <a:pt x="172418" y="525042"/>
                      </a:cubicBezTo>
                      <a:cubicBezTo>
                        <a:pt x="172418" y="540931"/>
                        <a:pt x="159537" y="553812"/>
                        <a:pt x="143648" y="553812"/>
                      </a:cubicBezTo>
                      <a:cubicBezTo>
                        <a:pt x="127759" y="553812"/>
                        <a:pt x="114878" y="540931"/>
                        <a:pt x="114878" y="525042"/>
                      </a:cubicBezTo>
                      <a:cubicBezTo>
                        <a:pt x="114878" y="509153"/>
                        <a:pt x="127759" y="496272"/>
                        <a:pt x="143648" y="496272"/>
                      </a:cubicBezTo>
                      <a:close/>
                      <a:moveTo>
                        <a:pt x="924698" y="461895"/>
                      </a:moveTo>
                      <a:cubicBezTo>
                        <a:pt x="889823" y="461895"/>
                        <a:pt x="861551" y="490167"/>
                        <a:pt x="861551" y="525042"/>
                      </a:cubicBezTo>
                      <a:cubicBezTo>
                        <a:pt x="861551" y="559917"/>
                        <a:pt x="889823" y="588189"/>
                        <a:pt x="924698" y="588189"/>
                      </a:cubicBezTo>
                      <a:cubicBezTo>
                        <a:pt x="959573" y="588189"/>
                        <a:pt x="987845" y="559917"/>
                        <a:pt x="987845" y="525042"/>
                      </a:cubicBezTo>
                      <a:cubicBezTo>
                        <a:pt x="987845" y="490167"/>
                        <a:pt x="959573" y="461895"/>
                        <a:pt x="924698" y="461895"/>
                      </a:cubicBezTo>
                      <a:close/>
                      <a:moveTo>
                        <a:pt x="143648" y="461895"/>
                      </a:moveTo>
                      <a:cubicBezTo>
                        <a:pt x="108773" y="461895"/>
                        <a:pt x="80501" y="490167"/>
                        <a:pt x="80501" y="525042"/>
                      </a:cubicBezTo>
                      <a:cubicBezTo>
                        <a:pt x="80501" y="559917"/>
                        <a:pt x="108773" y="588189"/>
                        <a:pt x="143648" y="588189"/>
                      </a:cubicBezTo>
                      <a:cubicBezTo>
                        <a:pt x="178523" y="588189"/>
                        <a:pt x="206795" y="559917"/>
                        <a:pt x="206795" y="525042"/>
                      </a:cubicBezTo>
                      <a:cubicBezTo>
                        <a:pt x="206795" y="490167"/>
                        <a:pt x="178523" y="461895"/>
                        <a:pt x="143648" y="461895"/>
                      </a:cubicBezTo>
                      <a:close/>
                      <a:moveTo>
                        <a:pt x="731816" y="458172"/>
                      </a:moveTo>
                      <a:cubicBezTo>
                        <a:pt x="747705" y="458172"/>
                        <a:pt x="760586" y="471053"/>
                        <a:pt x="760586" y="486942"/>
                      </a:cubicBezTo>
                      <a:cubicBezTo>
                        <a:pt x="760586" y="502831"/>
                        <a:pt x="747705" y="515712"/>
                        <a:pt x="731816" y="515712"/>
                      </a:cubicBezTo>
                      <a:cubicBezTo>
                        <a:pt x="715927" y="515712"/>
                        <a:pt x="703046" y="502831"/>
                        <a:pt x="703046" y="486942"/>
                      </a:cubicBezTo>
                      <a:cubicBezTo>
                        <a:pt x="703046" y="471053"/>
                        <a:pt x="715927" y="458172"/>
                        <a:pt x="731816" y="458172"/>
                      </a:cubicBezTo>
                      <a:close/>
                      <a:moveTo>
                        <a:pt x="350816" y="458172"/>
                      </a:moveTo>
                      <a:cubicBezTo>
                        <a:pt x="366705" y="458172"/>
                        <a:pt x="379586" y="471053"/>
                        <a:pt x="379586" y="486942"/>
                      </a:cubicBezTo>
                      <a:cubicBezTo>
                        <a:pt x="379586" y="502831"/>
                        <a:pt x="366705" y="515712"/>
                        <a:pt x="350816" y="515712"/>
                      </a:cubicBezTo>
                      <a:cubicBezTo>
                        <a:pt x="334927" y="515712"/>
                        <a:pt x="322046" y="502831"/>
                        <a:pt x="322046" y="486942"/>
                      </a:cubicBezTo>
                      <a:cubicBezTo>
                        <a:pt x="322046" y="471053"/>
                        <a:pt x="334927" y="458172"/>
                        <a:pt x="350816" y="458172"/>
                      </a:cubicBezTo>
                      <a:close/>
                      <a:moveTo>
                        <a:pt x="731816" y="423795"/>
                      </a:moveTo>
                      <a:cubicBezTo>
                        <a:pt x="696941" y="423795"/>
                        <a:pt x="668669" y="452067"/>
                        <a:pt x="668669" y="486942"/>
                      </a:cubicBezTo>
                      <a:cubicBezTo>
                        <a:pt x="668669" y="521817"/>
                        <a:pt x="696941" y="550089"/>
                        <a:pt x="731816" y="550089"/>
                      </a:cubicBezTo>
                      <a:cubicBezTo>
                        <a:pt x="766691" y="550089"/>
                        <a:pt x="794963" y="521817"/>
                        <a:pt x="794963" y="486942"/>
                      </a:cubicBezTo>
                      <a:cubicBezTo>
                        <a:pt x="794963" y="452067"/>
                        <a:pt x="766691" y="423795"/>
                        <a:pt x="731816" y="423795"/>
                      </a:cubicBezTo>
                      <a:close/>
                      <a:moveTo>
                        <a:pt x="350816" y="423795"/>
                      </a:moveTo>
                      <a:cubicBezTo>
                        <a:pt x="315941" y="423795"/>
                        <a:pt x="287669" y="452067"/>
                        <a:pt x="287669" y="486942"/>
                      </a:cubicBezTo>
                      <a:cubicBezTo>
                        <a:pt x="287669" y="521817"/>
                        <a:pt x="315941" y="550089"/>
                        <a:pt x="350816" y="550089"/>
                      </a:cubicBezTo>
                      <a:cubicBezTo>
                        <a:pt x="385691" y="550089"/>
                        <a:pt x="413963" y="521817"/>
                        <a:pt x="413963" y="486942"/>
                      </a:cubicBezTo>
                      <a:cubicBezTo>
                        <a:pt x="413963" y="452067"/>
                        <a:pt x="385691" y="423795"/>
                        <a:pt x="350816" y="423795"/>
                      </a:cubicBezTo>
                      <a:close/>
                      <a:moveTo>
                        <a:pt x="532306" y="372359"/>
                      </a:moveTo>
                      <a:cubicBezTo>
                        <a:pt x="548195" y="372359"/>
                        <a:pt x="561076" y="385240"/>
                        <a:pt x="561076" y="401129"/>
                      </a:cubicBezTo>
                      <a:cubicBezTo>
                        <a:pt x="561076" y="417018"/>
                        <a:pt x="548195" y="429899"/>
                        <a:pt x="532306" y="429899"/>
                      </a:cubicBezTo>
                      <a:cubicBezTo>
                        <a:pt x="516417" y="429899"/>
                        <a:pt x="503536" y="417018"/>
                        <a:pt x="503536" y="401129"/>
                      </a:cubicBezTo>
                      <a:cubicBezTo>
                        <a:pt x="503536" y="385240"/>
                        <a:pt x="516417" y="372359"/>
                        <a:pt x="532306" y="372359"/>
                      </a:cubicBezTo>
                      <a:close/>
                      <a:moveTo>
                        <a:pt x="532306" y="337982"/>
                      </a:moveTo>
                      <a:cubicBezTo>
                        <a:pt x="497431" y="337982"/>
                        <a:pt x="469159" y="366254"/>
                        <a:pt x="469159" y="401129"/>
                      </a:cubicBezTo>
                      <a:cubicBezTo>
                        <a:pt x="469159" y="436004"/>
                        <a:pt x="497431" y="464276"/>
                        <a:pt x="532306" y="464276"/>
                      </a:cubicBezTo>
                      <a:cubicBezTo>
                        <a:pt x="567181" y="464276"/>
                        <a:pt x="595453" y="436004"/>
                        <a:pt x="595453" y="401129"/>
                      </a:cubicBezTo>
                      <a:cubicBezTo>
                        <a:pt x="595453" y="366254"/>
                        <a:pt x="567181" y="337982"/>
                        <a:pt x="532306" y="337982"/>
                      </a:cubicBezTo>
                      <a:close/>
                      <a:moveTo>
                        <a:pt x="841355" y="327203"/>
                      </a:moveTo>
                      <a:cubicBezTo>
                        <a:pt x="857244" y="327203"/>
                        <a:pt x="870125" y="340084"/>
                        <a:pt x="870125" y="355973"/>
                      </a:cubicBezTo>
                      <a:cubicBezTo>
                        <a:pt x="870125" y="371862"/>
                        <a:pt x="857244" y="384743"/>
                        <a:pt x="841355" y="384743"/>
                      </a:cubicBezTo>
                      <a:cubicBezTo>
                        <a:pt x="825466" y="384743"/>
                        <a:pt x="812585" y="371862"/>
                        <a:pt x="812585" y="355973"/>
                      </a:cubicBezTo>
                      <a:cubicBezTo>
                        <a:pt x="812585" y="340084"/>
                        <a:pt x="825466" y="327203"/>
                        <a:pt x="841355" y="327203"/>
                      </a:cubicBezTo>
                      <a:close/>
                      <a:moveTo>
                        <a:pt x="238898" y="327203"/>
                      </a:moveTo>
                      <a:cubicBezTo>
                        <a:pt x="254787" y="327203"/>
                        <a:pt x="267668" y="340084"/>
                        <a:pt x="267668" y="355973"/>
                      </a:cubicBezTo>
                      <a:cubicBezTo>
                        <a:pt x="267668" y="371862"/>
                        <a:pt x="254787" y="384743"/>
                        <a:pt x="238898" y="384743"/>
                      </a:cubicBezTo>
                      <a:cubicBezTo>
                        <a:pt x="223009" y="384743"/>
                        <a:pt x="210128" y="371862"/>
                        <a:pt x="210128" y="355973"/>
                      </a:cubicBezTo>
                      <a:cubicBezTo>
                        <a:pt x="210128" y="340084"/>
                        <a:pt x="223009" y="327203"/>
                        <a:pt x="238898" y="327203"/>
                      </a:cubicBezTo>
                      <a:close/>
                      <a:moveTo>
                        <a:pt x="841355" y="292826"/>
                      </a:moveTo>
                      <a:cubicBezTo>
                        <a:pt x="806480" y="292826"/>
                        <a:pt x="778208" y="321098"/>
                        <a:pt x="778208" y="355973"/>
                      </a:cubicBezTo>
                      <a:cubicBezTo>
                        <a:pt x="778208" y="390848"/>
                        <a:pt x="806480" y="419120"/>
                        <a:pt x="841355" y="419120"/>
                      </a:cubicBezTo>
                      <a:cubicBezTo>
                        <a:pt x="876230" y="419120"/>
                        <a:pt x="904502" y="390848"/>
                        <a:pt x="904502" y="355973"/>
                      </a:cubicBezTo>
                      <a:cubicBezTo>
                        <a:pt x="904502" y="321098"/>
                        <a:pt x="876230" y="292826"/>
                        <a:pt x="841355" y="292826"/>
                      </a:cubicBezTo>
                      <a:close/>
                      <a:moveTo>
                        <a:pt x="238898" y="292826"/>
                      </a:moveTo>
                      <a:cubicBezTo>
                        <a:pt x="204023" y="292826"/>
                        <a:pt x="175751" y="321098"/>
                        <a:pt x="175751" y="355973"/>
                      </a:cubicBezTo>
                      <a:cubicBezTo>
                        <a:pt x="175751" y="390848"/>
                        <a:pt x="204023" y="419120"/>
                        <a:pt x="238898" y="419120"/>
                      </a:cubicBezTo>
                      <a:cubicBezTo>
                        <a:pt x="273773" y="419120"/>
                        <a:pt x="302045" y="390848"/>
                        <a:pt x="302045" y="355973"/>
                      </a:cubicBezTo>
                      <a:cubicBezTo>
                        <a:pt x="302045" y="321098"/>
                        <a:pt x="273773" y="292826"/>
                        <a:pt x="238898" y="292826"/>
                      </a:cubicBezTo>
                      <a:close/>
                      <a:moveTo>
                        <a:pt x="674667" y="241478"/>
                      </a:moveTo>
                      <a:cubicBezTo>
                        <a:pt x="690556" y="241478"/>
                        <a:pt x="703437" y="254359"/>
                        <a:pt x="703437" y="270248"/>
                      </a:cubicBezTo>
                      <a:cubicBezTo>
                        <a:pt x="703437" y="286137"/>
                        <a:pt x="690556" y="299018"/>
                        <a:pt x="674667" y="299018"/>
                      </a:cubicBezTo>
                      <a:cubicBezTo>
                        <a:pt x="658778" y="299018"/>
                        <a:pt x="645897" y="286137"/>
                        <a:pt x="645897" y="270248"/>
                      </a:cubicBezTo>
                      <a:cubicBezTo>
                        <a:pt x="645897" y="254359"/>
                        <a:pt x="658778" y="241478"/>
                        <a:pt x="674667" y="241478"/>
                      </a:cubicBezTo>
                      <a:close/>
                      <a:moveTo>
                        <a:pt x="393679" y="241478"/>
                      </a:moveTo>
                      <a:cubicBezTo>
                        <a:pt x="409568" y="241478"/>
                        <a:pt x="422449" y="254359"/>
                        <a:pt x="422449" y="270248"/>
                      </a:cubicBezTo>
                      <a:cubicBezTo>
                        <a:pt x="422449" y="286137"/>
                        <a:pt x="409568" y="299018"/>
                        <a:pt x="393679" y="299018"/>
                      </a:cubicBezTo>
                      <a:cubicBezTo>
                        <a:pt x="377790" y="299018"/>
                        <a:pt x="364909" y="286137"/>
                        <a:pt x="364909" y="270248"/>
                      </a:cubicBezTo>
                      <a:cubicBezTo>
                        <a:pt x="364909" y="254359"/>
                        <a:pt x="377790" y="241478"/>
                        <a:pt x="393679" y="241478"/>
                      </a:cubicBezTo>
                      <a:close/>
                      <a:moveTo>
                        <a:pt x="674667" y="207101"/>
                      </a:moveTo>
                      <a:cubicBezTo>
                        <a:pt x="639792" y="207101"/>
                        <a:pt x="611520" y="235373"/>
                        <a:pt x="611520" y="270248"/>
                      </a:cubicBezTo>
                      <a:cubicBezTo>
                        <a:pt x="611520" y="305123"/>
                        <a:pt x="639792" y="333395"/>
                        <a:pt x="674667" y="333395"/>
                      </a:cubicBezTo>
                      <a:cubicBezTo>
                        <a:pt x="709542" y="333395"/>
                        <a:pt x="737814" y="305123"/>
                        <a:pt x="737814" y="270248"/>
                      </a:cubicBezTo>
                      <a:cubicBezTo>
                        <a:pt x="737814" y="235373"/>
                        <a:pt x="709542" y="207101"/>
                        <a:pt x="674667" y="207101"/>
                      </a:cubicBezTo>
                      <a:close/>
                      <a:moveTo>
                        <a:pt x="393679" y="207101"/>
                      </a:moveTo>
                      <a:cubicBezTo>
                        <a:pt x="358804" y="207101"/>
                        <a:pt x="330532" y="235373"/>
                        <a:pt x="330532" y="270248"/>
                      </a:cubicBezTo>
                      <a:cubicBezTo>
                        <a:pt x="330532" y="305123"/>
                        <a:pt x="358804" y="333395"/>
                        <a:pt x="393679" y="333395"/>
                      </a:cubicBezTo>
                      <a:cubicBezTo>
                        <a:pt x="428554" y="333395"/>
                        <a:pt x="456826" y="305123"/>
                        <a:pt x="456826" y="270248"/>
                      </a:cubicBezTo>
                      <a:cubicBezTo>
                        <a:pt x="456826" y="235373"/>
                        <a:pt x="428554" y="207101"/>
                        <a:pt x="393679" y="207101"/>
                      </a:cubicBezTo>
                      <a:close/>
                      <a:moveTo>
                        <a:pt x="532306" y="115184"/>
                      </a:moveTo>
                      <a:cubicBezTo>
                        <a:pt x="548195" y="115184"/>
                        <a:pt x="561076" y="128065"/>
                        <a:pt x="561076" y="143954"/>
                      </a:cubicBezTo>
                      <a:cubicBezTo>
                        <a:pt x="561076" y="159843"/>
                        <a:pt x="548195" y="172724"/>
                        <a:pt x="532306" y="172724"/>
                      </a:cubicBezTo>
                      <a:cubicBezTo>
                        <a:pt x="516417" y="172724"/>
                        <a:pt x="503536" y="159843"/>
                        <a:pt x="503536" y="143954"/>
                      </a:cubicBezTo>
                      <a:cubicBezTo>
                        <a:pt x="503536" y="128065"/>
                        <a:pt x="516417" y="115184"/>
                        <a:pt x="532306" y="115184"/>
                      </a:cubicBezTo>
                      <a:close/>
                      <a:moveTo>
                        <a:pt x="532306" y="80807"/>
                      </a:moveTo>
                      <a:cubicBezTo>
                        <a:pt x="497431" y="80807"/>
                        <a:pt x="469159" y="109079"/>
                        <a:pt x="469159" y="143954"/>
                      </a:cubicBezTo>
                      <a:cubicBezTo>
                        <a:pt x="469159" y="178829"/>
                        <a:pt x="497431" y="207101"/>
                        <a:pt x="532306" y="207101"/>
                      </a:cubicBezTo>
                      <a:cubicBezTo>
                        <a:pt x="567181" y="207101"/>
                        <a:pt x="595453" y="178829"/>
                        <a:pt x="595453" y="143954"/>
                      </a:cubicBezTo>
                      <a:cubicBezTo>
                        <a:pt x="595453" y="109079"/>
                        <a:pt x="567181" y="80807"/>
                        <a:pt x="532306" y="80807"/>
                      </a:cubicBezTo>
                      <a:close/>
                      <a:moveTo>
                        <a:pt x="534453" y="0"/>
                      </a:moveTo>
                      <a:lnTo>
                        <a:pt x="567443" y="33050"/>
                      </a:lnTo>
                      <a:lnTo>
                        <a:pt x="607861" y="9664"/>
                      </a:lnTo>
                      <a:lnTo>
                        <a:pt x="631172" y="50126"/>
                      </a:lnTo>
                      <a:lnTo>
                        <a:pt x="676267" y="37999"/>
                      </a:lnTo>
                      <a:lnTo>
                        <a:pt x="688312" y="83116"/>
                      </a:lnTo>
                      <a:lnTo>
                        <a:pt x="735008" y="83072"/>
                      </a:lnTo>
                      <a:cubicBezTo>
                        <a:pt x="734994" y="98638"/>
                        <a:pt x="734979" y="114203"/>
                        <a:pt x="734965" y="129769"/>
                      </a:cubicBezTo>
                      <a:lnTo>
                        <a:pt x="780082" y="141814"/>
                      </a:lnTo>
                      <a:lnTo>
                        <a:pt x="767955" y="186908"/>
                      </a:lnTo>
                      <a:lnTo>
                        <a:pt x="808417" y="210219"/>
                      </a:lnTo>
                      <a:lnTo>
                        <a:pt x="796682" y="230500"/>
                      </a:lnTo>
                      <a:lnTo>
                        <a:pt x="818268" y="252125"/>
                      </a:lnTo>
                      <a:lnTo>
                        <a:pt x="858686" y="228739"/>
                      </a:lnTo>
                      <a:lnTo>
                        <a:pt x="881997" y="269201"/>
                      </a:lnTo>
                      <a:lnTo>
                        <a:pt x="927092" y="257074"/>
                      </a:lnTo>
                      <a:lnTo>
                        <a:pt x="939137" y="302191"/>
                      </a:lnTo>
                      <a:lnTo>
                        <a:pt x="985833" y="302147"/>
                      </a:lnTo>
                      <a:cubicBezTo>
                        <a:pt x="985819" y="317713"/>
                        <a:pt x="985804" y="333278"/>
                        <a:pt x="985790" y="348844"/>
                      </a:cubicBezTo>
                      <a:lnTo>
                        <a:pt x="1030907" y="360889"/>
                      </a:lnTo>
                      <a:lnTo>
                        <a:pt x="1018780" y="405983"/>
                      </a:lnTo>
                      <a:lnTo>
                        <a:pt x="1059242" y="429294"/>
                      </a:lnTo>
                      <a:lnTo>
                        <a:pt x="1035855" y="469712"/>
                      </a:lnTo>
                      <a:lnTo>
                        <a:pt x="1068906" y="502702"/>
                      </a:lnTo>
                      <a:lnTo>
                        <a:pt x="1035855" y="535692"/>
                      </a:lnTo>
                      <a:lnTo>
                        <a:pt x="1059242" y="576110"/>
                      </a:lnTo>
                      <a:lnTo>
                        <a:pt x="1018780" y="599421"/>
                      </a:lnTo>
                      <a:lnTo>
                        <a:pt x="1030907" y="644516"/>
                      </a:lnTo>
                      <a:lnTo>
                        <a:pt x="985790" y="656560"/>
                      </a:lnTo>
                      <a:cubicBezTo>
                        <a:pt x="985804" y="672126"/>
                        <a:pt x="985819" y="687691"/>
                        <a:pt x="985833" y="703257"/>
                      </a:cubicBezTo>
                      <a:lnTo>
                        <a:pt x="939137" y="703213"/>
                      </a:lnTo>
                      <a:lnTo>
                        <a:pt x="927092" y="748330"/>
                      </a:lnTo>
                      <a:lnTo>
                        <a:pt x="881997" y="736203"/>
                      </a:lnTo>
                      <a:lnTo>
                        <a:pt x="858686" y="776665"/>
                      </a:lnTo>
                      <a:lnTo>
                        <a:pt x="818268" y="753279"/>
                      </a:lnTo>
                      <a:lnTo>
                        <a:pt x="785278" y="786329"/>
                      </a:lnTo>
                      <a:lnTo>
                        <a:pt x="752288" y="753279"/>
                      </a:lnTo>
                      <a:lnTo>
                        <a:pt x="711870" y="776665"/>
                      </a:lnTo>
                      <a:lnTo>
                        <a:pt x="688559" y="736203"/>
                      </a:lnTo>
                      <a:lnTo>
                        <a:pt x="643464" y="748330"/>
                      </a:lnTo>
                      <a:lnTo>
                        <a:pt x="425442" y="748330"/>
                      </a:lnTo>
                      <a:lnTo>
                        <a:pt x="380347" y="736203"/>
                      </a:lnTo>
                      <a:lnTo>
                        <a:pt x="357036" y="776665"/>
                      </a:lnTo>
                      <a:lnTo>
                        <a:pt x="316618" y="753279"/>
                      </a:lnTo>
                      <a:lnTo>
                        <a:pt x="283628" y="786329"/>
                      </a:lnTo>
                      <a:lnTo>
                        <a:pt x="250638" y="753279"/>
                      </a:lnTo>
                      <a:lnTo>
                        <a:pt x="210220" y="776665"/>
                      </a:lnTo>
                      <a:lnTo>
                        <a:pt x="186909" y="736203"/>
                      </a:lnTo>
                      <a:lnTo>
                        <a:pt x="141814" y="748330"/>
                      </a:lnTo>
                      <a:lnTo>
                        <a:pt x="129769" y="703213"/>
                      </a:lnTo>
                      <a:lnTo>
                        <a:pt x="83073" y="703257"/>
                      </a:lnTo>
                      <a:cubicBezTo>
                        <a:pt x="83087" y="687691"/>
                        <a:pt x="83102" y="672126"/>
                        <a:pt x="83116" y="656560"/>
                      </a:cubicBezTo>
                      <a:lnTo>
                        <a:pt x="37999" y="644516"/>
                      </a:lnTo>
                      <a:lnTo>
                        <a:pt x="50126" y="599421"/>
                      </a:lnTo>
                      <a:lnTo>
                        <a:pt x="9664" y="576110"/>
                      </a:lnTo>
                      <a:lnTo>
                        <a:pt x="33051" y="535692"/>
                      </a:lnTo>
                      <a:lnTo>
                        <a:pt x="0" y="502702"/>
                      </a:lnTo>
                      <a:lnTo>
                        <a:pt x="33051" y="469712"/>
                      </a:lnTo>
                      <a:lnTo>
                        <a:pt x="9664" y="429294"/>
                      </a:lnTo>
                      <a:lnTo>
                        <a:pt x="50126" y="405983"/>
                      </a:lnTo>
                      <a:lnTo>
                        <a:pt x="37999" y="360889"/>
                      </a:lnTo>
                      <a:lnTo>
                        <a:pt x="83116" y="348844"/>
                      </a:lnTo>
                      <a:cubicBezTo>
                        <a:pt x="83102" y="333278"/>
                        <a:pt x="83087" y="317713"/>
                        <a:pt x="83073" y="302147"/>
                      </a:cubicBezTo>
                      <a:lnTo>
                        <a:pt x="129769" y="302191"/>
                      </a:lnTo>
                      <a:lnTo>
                        <a:pt x="141814" y="257074"/>
                      </a:lnTo>
                      <a:lnTo>
                        <a:pt x="186909" y="269201"/>
                      </a:lnTo>
                      <a:lnTo>
                        <a:pt x="210220" y="228739"/>
                      </a:lnTo>
                      <a:lnTo>
                        <a:pt x="250638" y="252125"/>
                      </a:lnTo>
                      <a:lnTo>
                        <a:pt x="272224" y="230500"/>
                      </a:lnTo>
                      <a:lnTo>
                        <a:pt x="260489" y="210219"/>
                      </a:lnTo>
                      <a:lnTo>
                        <a:pt x="300951" y="186908"/>
                      </a:lnTo>
                      <a:lnTo>
                        <a:pt x="288824" y="141814"/>
                      </a:lnTo>
                      <a:lnTo>
                        <a:pt x="333941" y="129769"/>
                      </a:lnTo>
                      <a:cubicBezTo>
                        <a:pt x="333927" y="114203"/>
                        <a:pt x="333912" y="98638"/>
                        <a:pt x="333898" y="83072"/>
                      </a:cubicBezTo>
                      <a:lnTo>
                        <a:pt x="380594" y="83116"/>
                      </a:lnTo>
                      <a:lnTo>
                        <a:pt x="392639" y="37999"/>
                      </a:lnTo>
                      <a:lnTo>
                        <a:pt x="437734" y="50126"/>
                      </a:lnTo>
                      <a:lnTo>
                        <a:pt x="461045" y="9664"/>
                      </a:lnTo>
                      <a:lnTo>
                        <a:pt x="501463" y="330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フリーフォーム: 図形 54"/>
                <p:cNvSpPr/>
                <p:nvPr/>
              </p:nvSpPr>
              <p:spPr bwMode="auto">
                <a:xfrm rot="5400000">
                  <a:off x="1194784" y="4441847"/>
                  <a:ext cx="448128" cy="630070"/>
                </a:xfrm>
                <a:custGeom>
                  <a:avLst/>
                  <a:gdLst>
                    <a:gd name="connsiteX0" fmla="*/ 700362 w 1025858"/>
                    <a:gd name="connsiteY0" fmla="*/ 534542 h 1442360"/>
                    <a:gd name="connsiteX1" fmla="*/ 711791 w 1025858"/>
                    <a:gd name="connsiteY1" fmla="*/ 558244 h 1442360"/>
                    <a:gd name="connsiteX2" fmla="*/ 746736 w 1025858"/>
                    <a:gd name="connsiteY2" fmla="*/ 501539 h 1442360"/>
                    <a:gd name="connsiteX3" fmla="*/ 747306 w 1025858"/>
                    <a:gd name="connsiteY3" fmla="*/ 394444 h 1442360"/>
                    <a:gd name="connsiteX4" fmla="*/ 702528 w 1025858"/>
                    <a:gd name="connsiteY4" fmla="*/ 492283 h 1442360"/>
                    <a:gd name="connsiteX5" fmla="*/ 700362 w 1025858"/>
                    <a:gd name="connsiteY5" fmla="*/ 534542 h 1442360"/>
                    <a:gd name="connsiteX6" fmla="*/ 695194 w 1025858"/>
                    <a:gd name="connsiteY6" fmla="*/ 1103371 h 1442360"/>
                    <a:gd name="connsiteX7" fmla="*/ 736807 w 1025858"/>
                    <a:gd name="connsiteY7" fmla="*/ 1238467 h 1442360"/>
                    <a:gd name="connsiteX8" fmla="*/ 778422 w 1025858"/>
                    <a:gd name="connsiteY8" fmla="*/ 1103370 h 1442360"/>
                    <a:gd name="connsiteX9" fmla="*/ 739009 w 1025858"/>
                    <a:gd name="connsiteY9" fmla="*/ 877134 h 1442360"/>
                    <a:gd name="connsiteX10" fmla="*/ 695194 w 1025858"/>
                    <a:gd name="connsiteY10" fmla="*/ 1103371 h 1442360"/>
                    <a:gd name="connsiteX11" fmla="*/ 663183 w 1025858"/>
                    <a:gd name="connsiteY11" fmla="*/ 739244 h 1442360"/>
                    <a:gd name="connsiteX12" fmla="*/ 684234 w 1025858"/>
                    <a:gd name="connsiteY12" fmla="*/ 838865 h 1442360"/>
                    <a:gd name="connsiteX13" fmla="*/ 728007 w 1025858"/>
                    <a:gd name="connsiteY13" fmla="*/ 746934 h 1442360"/>
                    <a:gd name="connsiteX14" fmla="*/ 716339 w 1025858"/>
                    <a:gd name="connsiteY14" fmla="*/ 582906 h 1442360"/>
                    <a:gd name="connsiteX15" fmla="*/ 663183 w 1025858"/>
                    <a:gd name="connsiteY15" fmla="*/ 739244 h 1442360"/>
                    <a:gd name="connsiteX16" fmla="*/ 643179 w 1025858"/>
                    <a:gd name="connsiteY16" fmla="*/ 497163 h 1442360"/>
                    <a:gd name="connsiteX17" fmla="*/ 654607 w 1025858"/>
                    <a:gd name="connsiteY17" fmla="*/ 520865 h 1442360"/>
                    <a:gd name="connsiteX18" fmla="*/ 689554 w 1025858"/>
                    <a:gd name="connsiteY18" fmla="*/ 464160 h 1442360"/>
                    <a:gd name="connsiteX19" fmla="*/ 690123 w 1025858"/>
                    <a:gd name="connsiteY19" fmla="*/ 357066 h 1442360"/>
                    <a:gd name="connsiteX20" fmla="*/ 645345 w 1025858"/>
                    <a:gd name="connsiteY20" fmla="*/ 454904 h 1442360"/>
                    <a:gd name="connsiteX21" fmla="*/ 643179 w 1025858"/>
                    <a:gd name="connsiteY21" fmla="*/ 497163 h 1442360"/>
                    <a:gd name="connsiteX22" fmla="*/ 585995 w 1025858"/>
                    <a:gd name="connsiteY22" fmla="*/ 459784 h 1442360"/>
                    <a:gd name="connsiteX23" fmla="*/ 597425 w 1025858"/>
                    <a:gd name="connsiteY23" fmla="*/ 483486 h 1442360"/>
                    <a:gd name="connsiteX24" fmla="*/ 632371 w 1025858"/>
                    <a:gd name="connsiteY24" fmla="*/ 426781 h 1442360"/>
                    <a:gd name="connsiteX25" fmla="*/ 632940 w 1025858"/>
                    <a:gd name="connsiteY25" fmla="*/ 319688 h 1442360"/>
                    <a:gd name="connsiteX26" fmla="*/ 588161 w 1025858"/>
                    <a:gd name="connsiteY26" fmla="*/ 417525 h 1442360"/>
                    <a:gd name="connsiteX27" fmla="*/ 585995 w 1025858"/>
                    <a:gd name="connsiteY27" fmla="*/ 459784 h 1442360"/>
                    <a:gd name="connsiteX28" fmla="*/ 577948 w 1025858"/>
                    <a:gd name="connsiteY28" fmla="*/ 1049759 h 1442360"/>
                    <a:gd name="connsiteX29" fmla="*/ 619561 w 1025858"/>
                    <a:gd name="connsiteY29" fmla="*/ 1184857 h 1442360"/>
                    <a:gd name="connsiteX30" fmla="*/ 661175 w 1025858"/>
                    <a:gd name="connsiteY30" fmla="*/ 1049759 h 1442360"/>
                    <a:gd name="connsiteX31" fmla="*/ 621763 w 1025858"/>
                    <a:gd name="connsiteY31" fmla="*/ 823522 h 1442360"/>
                    <a:gd name="connsiteX32" fmla="*/ 577948 w 1025858"/>
                    <a:gd name="connsiteY32" fmla="*/ 1049759 h 1442360"/>
                    <a:gd name="connsiteX33" fmla="*/ 576372 w 1025858"/>
                    <a:gd name="connsiteY33" fmla="*/ 690403 h 1442360"/>
                    <a:gd name="connsiteX34" fmla="*/ 597423 w 1025858"/>
                    <a:gd name="connsiteY34" fmla="*/ 790024 h 1442360"/>
                    <a:gd name="connsiteX35" fmla="*/ 641197 w 1025858"/>
                    <a:gd name="connsiteY35" fmla="*/ 698094 h 1442360"/>
                    <a:gd name="connsiteX36" fmla="*/ 629527 w 1025858"/>
                    <a:gd name="connsiteY36" fmla="*/ 534065 h 1442360"/>
                    <a:gd name="connsiteX37" fmla="*/ 576372 w 1025858"/>
                    <a:gd name="connsiteY37" fmla="*/ 690403 h 1442360"/>
                    <a:gd name="connsiteX38" fmla="*/ 528813 w 1025858"/>
                    <a:gd name="connsiteY38" fmla="*/ 422406 h 1442360"/>
                    <a:gd name="connsiteX39" fmla="*/ 540242 w 1025858"/>
                    <a:gd name="connsiteY39" fmla="*/ 446108 h 1442360"/>
                    <a:gd name="connsiteX40" fmla="*/ 575187 w 1025858"/>
                    <a:gd name="connsiteY40" fmla="*/ 389403 h 1442360"/>
                    <a:gd name="connsiteX41" fmla="*/ 575757 w 1025858"/>
                    <a:gd name="connsiteY41" fmla="*/ 282309 h 1442360"/>
                    <a:gd name="connsiteX42" fmla="*/ 530979 w 1025858"/>
                    <a:gd name="connsiteY42" fmla="*/ 380147 h 1442360"/>
                    <a:gd name="connsiteX43" fmla="*/ 528813 w 1025858"/>
                    <a:gd name="connsiteY43" fmla="*/ 422406 h 1442360"/>
                    <a:gd name="connsiteX44" fmla="*/ 489560 w 1025858"/>
                    <a:gd name="connsiteY44" fmla="*/ 641563 h 1442360"/>
                    <a:gd name="connsiteX45" fmla="*/ 510610 w 1025858"/>
                    <a:gd name="connsiteY45" fmla="*/ 741184 h 1442360"/>
                    <a:gd name="connsiteX46" fmla="*/ 554384 w 1025858"/>
                    <a:gd name="connsiteY46" fmla="*/ 649253 h 1442360"/>
                    <a:gd name="connsiteX47" fmla="*/ 542714 w 1025858"/>
                    <a:gd name="connsiteY47" fmla="*/ 485225 h 1442360"/>
                    <a:gd name="connsiteX48" fmla="*/ 489560 w 1025858"/>
                    <a:gd name="connsiteY48" fmla="*/ 641563 h 1442360"/>
                    <a:gd name="connsiteX49" fmla="*/ 471629 w 1025858"/>
                    <a:gd name="connsiteY49" fmla="*/ 385028 h 1442360"/>
                    <a:gd name="connsiteX50" fmla="*/ 483058 w 1025858"/>
                    <a:gd name="connsiteY50" fmla="*/ 408730 h 1442360"/>
                    <a:gd name="connsiteX51" fmla="*/ 518005 w 1025858"/>
                    <a:gd name="connsiteY51" fmla="*/ 352024 h 1442360"/>
                    <a:gd name="connsiteX52" fmla="*/ 518574 w 1025858"/>
                    <a:gd name="connsiteY52" fmla="*/ 244931 h 1442360"/>
                    <a:gd name="connsiteX53" fmla="*/ 473796 w 1025858"/>
                    <a:gd name="connsiteY53" fmla="*/ 342768 h 1442360"/>
                    <a:gd name="connsiteX54" fmla="*/ 471629 w 1025858"/>
                    <a:gd name="connsiteY54" fmla="*/ 385028 h 1442360"/>
                    <a:gd name="connsiteX55" fmla="*/ 460701 w 1025858"/>
                    <a:gd name="connsiteY55" fmla="*/ 996148 h 1442360"/>
                    <a:gd name="connsiteX56" fmla="*/ 502316 w 1025858"/>
                    <a:gd name="connsiteY56" fmla="*/ 1131245 h 1442360"/>
                    <a:gd name="connsiteX57" fmla="*/ 543929 w 1025858"/>
                    <a:gd name="connsiteY57" fmla="*/ 996148 h 1442360"/>
                    <a:gd name="connsiteX58" fmla="*/ 504516 w 1025858"/>
                    <a:gd name="connsiteY58" fmla="*/ 769912 h 1442360"/>
                    <a:gd name="connsiteX59" fmla="*/ 460701 w 1025858"/>
                    <a:gd name="connsiteY59" fmla="*/ 996148 h 1442360"/>
                    <a:gd name="connsiteX60" fmla="*/ 402748 w 1025858"/>
                    <a:gd name="connsiteY60" fmla="*/ 592722 h 1442360"/>
                    <a:gd name="connsiteX61" fmla="*/ 423797 w 1025858"/>
                    <a:gd name="connsiteY61" fmla="*/ 692343 h 1442360"/>
                    <a:gd name="connsiteX62" fmla="*/ 467572 w 1025858"/>
                    <a:gd name="connsiteY62" fmla="*/ 600413 h 1442360"/>
                    <a:gd name="connsiteX63" fmla="*/ 455902 w 1025858"/>
                    <a:gd name="connsiteY63" fmla="*/ 436383 h 1442360"/>
                    <a:gd name="connsiteX64" fmla="*/ 402748 w 1025858"/>
                    <a:gd name="connsiteY64" fmla="*/ 592722 h 1442360"/>
                    <a:gd name="connsiteX65" fmla="*/ 343456 w 1025858"/>
                    <a:gd name="connsiteY65" fmla="*/ 942536 h 1442360"/>
                    <a:gd name="connsiteX66" fmla="*/ 385069 w 1025858"/>
                    <a:gd name="connsiteY66" fmla="*/ 1077634 h 1442360"/>
                    <a:gd name="connsiteX67" fmla="*/ 426682 w 1025858"/>
                    <a:gd name="connsiteY67" fmla="*/ 942537 h 1442360"/>
                    <a:gd name="connsiteX68" fmla="*/ 387271 w 1025858"/>
                    <a:gd name="connsiteY68" fmla="*/ 716300 h 1442360"/>
                    <a:gd name="connsiteX69" fmla="*/ 343456 w 1025858"/>
                    <a:gd name="connsiteY69" fmla="*/ 942536 h 1442360"/>
                    <a:gd name="connsiteX70" fmla="*/ 315936 w 1025858"/>
                    <a:gd name="connsiteY70" fmla="*/ 543881 h 1442360"/>
                    <a:gd name="connsiteX71" fmla="*/ 336985 w 1025858"/>
                    <a:gd name="connsiteY71" fmla="*/ 643502 h 1442360"/>
                    <a:gd name="connsiteX72" fmla="*/ 380760 w 1025858"/>
                    <a:gd name="connsiteY72" fmla="*/ 551572 h 1442360"/>
                    <a:gd name="connsiteX73" fmla="*/ 369089 w 1025858"/>
                    <a:gd name="connsiteY73" fmla="*/ 387543 h 1442360"/>
                    <a:gd name="connsiteX74" fmla="*/ 315936 w 1025858"/>
                    <a:gd name="connsiteY74" fmla="*/ 543881 h 1442360"/>
                    <a:gd name="connsiteX75" fmla="*/ 226209 w 1025858"/>
                    <a:gd name="connsiteY75" fmla="*/ 888926 h 1442360"/>
                    <a:gd name="connsiteX76" fmla="*/ 267822 w 1025858"/>
                    <a:gd name="connsiteY76" fmla="*/ 1024023 h 1442360"/>
                    <a:gd name="connsiteX77" fmla="*/ 309436 w 1025858"/>
                    <a:gd name="connsiteY77" fmla="*/ 888926 h 1442360"/>
                    <a:gd name="connsiteX78" fmla="*/ 270024 w 1025858"/>
                    <a:gd name="connsiteY78" fmla="*/ 662690 h 1442360"/>
                    <a:gd name="connsiteX79" fmla="*/ 226209 w 1025858"/>
                    <a:gd name="connsiteY79" fmla="*/ 888926 h 1442360"/>
                    <a:gd name="connsiteX80" fmla="*/ 107154 w 1025858"/>
                    <a:gd name="connsiteY80" fmla="*/ 724642 h 1442360"/>
                    <a:gd name="connsiteX81" fmla="*/ 895350 w 1025858"/>
                    <a:gd name="connsiteY81" fmla="*/ 135283 h 1442360"/>
                    <a:gd name="connsiteX82" fmla="*/ 895350 w 1025858"/>
                    <a:gd name="connsiteY82" fmla="*/ 1314001 h 1442360"/>
                    <a:gd name="connsiteX83" fmla="*/ 895350 w 1025858"/>
                    <a:gd name="connsiteY83" fmla="*/ 1314002 h 1442360"/>
                    <a:gd name="connsiteX84" fmla="*/ 107154 w 1025858"/>
                    <a:gd name="connsiteY84" fmla="*/ 724642 h 1442360"/>
                    <a:gd name="connsiteX85" fmla="*/ 64291 w 1025858"/>
                    <a:gd name="connsiteY85" fmla="*/ 721180 h 1442360"/>
                    <a:gd name="connsiteX86" fmla="*/ 768531 w 1025858"/>
                    <a:gd name="connsiteY86" fmla="*/ 1346497 h 1442360"/>
                    <a:gd name="connsiteX87" fmla="*/ 946283 w 1025858"/>
                    <a:gd name="connsiteY87" fmla="*/ 1359465 h 1442360"/>
                    <a:gd name="connsiteX88" fmla="*/ 898049 w 1025858"/>
                    <a:gd name="connsiteY88" fmla="*/ 1201531 h 1442360"/>
                    <a:gd name="connsiteX89" fmla="*/ 946283 w 1025858"/>
                    <a:gd name="connsiteY89" fmla="*/ 82895 h 1442360"/>
                    <a:gd name="connsiteX90" fmla="*/ 64291 w 1025858"/>
                    <a:gd name="connsiteY90" fmla="*/ 721180 h 1442360"/>
                    <a:gd name="connsiteX91" fmla="*/ 0 w 1025858"/>
                    <a:gd name="connsiteY91" fmla="*/ 721180 h 1442360"/>
                    <a:gd name="connsiteX92" fmla="*/ 1025858 w 1025858"/>
                    <a:gd name="connsiteY92" fmla="*/ 0 h 1442360"/>
                    <a:gd name="connsiteX93" fmla="*/ 1025858 w 1025858"/>
                    <a:gd name="connsiteY93" fmla="*/ 1442360 h 1442360"/>
                    <a:gd name="connsiteX94" fmla="*/ 0 w 1025858"/>
                    <a:gd name="connsiteY94" fmla="*/ 721180 h 1442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1025858" h="1442360">
                      <a:moveTo>
                        <a:pt x="700362" y="534542"/>
                      </a:moveTo>
                      <a:cubicBezTo>
                        <a:pt x="701891" y="547300"/>
                        <a:pt x="705686" y="556966"/>
                        <a:pt x="711791" y="558244"/>
                      </a:cubicBezTo>
                      <a:cubicBezTo>
                        <a:pt x="723998" y="560800"/>
                        <a:pt x="740817" y="528838"/>
                        <a:pt x="746736" y="501539"/>
                      </a:cubicBezTo>
                      <a:cubicBezTo>
                        <a:pt x="752655" y="474238"/>
                        <a:pt x="759514" y="397001"/>
                        <a:pt x="747306" y="394444"/>
                      </a:cubicBezTo>
                      <a:cubicBezTo>
                        <a:pt x="735098" y="391888"/>
                        <a:pt x="708447" y="464982"/>
                        <a:pt x="702528" y="492283"/>
                      </a:cubicBezTo>
                      <a:cubicBezTo>
                        <a:pt x="699568" y="505932"/>
                        <a:pt x="698832" y="521783"/>
                        <a:pt x="700362" y="534542"/>
                      </a:cubicBezTo>
                      <a:close/>
                      <a:moveTo>
                        <a:pt x="695194" y="1103371"/>
                      </a:moveTo>
                      <a:cubicBezTo>
                        <a:pt x="694826" y="1163592"/>
                        <a:pt x="713824" y="1238468"/>
                        <a:pt x="736807" y="1238467"/>
                      </a:cubicBezTo>
                      <a:cubicBezTo>
                        <a:pt x="759791" y="1238467"/>
                        <a:pt x="778055" y="1163592"/>
                        <a:pt x="778422" y="1103370"/>
                      </a:cubicBezTo>
                      <a:cubicBezTo>
                        <a:pt x="778789" y="1043148"/>
                        <a:pt x="761992" y="877134"/>
                        <a:pt x="739009" y="877134"/>
                      </a:cubicBezTo>
                      <a:cubicBezTo>
                        <a:pt x="716026" y="877134"/>
                        <a:pt x="695561" y="1043148"/>
                        <a:pt x="695194" y="1103371"/>
                      </a:cubicBezTo>
                      <a:close/>
                      <a:moveTo>
                        <a:pt x="663183" y="739244"/>
                      </a:moveTo>
                      <a:cubicBezTo>
                        <a:pt x="657833" y="781904"/>
                        <a:pt x="666332" y="836741"/>
                        <a:pt x="684234" y="838865"/>
                      </a:cubicBezTo>
                      <a:cubicBezTo>
                        <a:pt x="702135" y="840988"/>
                        <a:pt x="722658" y="789594"/>
                        <a:pt x="728007" y="746934"/>
                      </a:cubicBezTo>
                      <a:cubicBezTo>
                        <a:pt x="733359" y="704275"/>
                        <a:pt x="734239" y="585030"/>
                        <a:pt x="716339" y="582906"/>
                      </a:cubicBezTo>
                      <a:cubicBezTo>
                        <a:pt x="698437" y="580782"/>
                        <a:pt x="668535" y="696584"/>
                        <a:pt x="663183" y="739244"/>
                      </a:cubicBezTo>
                      <a:close/>
                      <a:moveTo>
                        <a:pt x="643179" y="497163"/>
                      </a:moveTo>
                      <a:cubicBezTo>
                        <a:pt x="644708" y="509922"/>
                        <a:pt x="648504" y="519587"/>
                        <a:pt x="654607" y="520865"/>
                      </a:cubicBezTo>
                      <a:cubicBezTo>
                        <a:pt x="666816" y="523421"/>
                        <a:pt x="683634" y="491459"/>
                        <a:pt x="689554" y="464160"/>
                      </a:cubicBezTo>
                      <a:cubicBezTo>
                        <a:pt x="695473" y="436860"/>
                        <a:pt x="702331" y="359622"/>
                        <a:pt x="690123" y="357066"/>
                      </a:cubicBezTo>
                      <a:cubicBezTo>
                        <a:pt x="677915" y="354511"/>
                        <a:pt x="651264" y="427604"/>
                        <a:pt x="645345" y="454904"/>
                      </a:cubicBezTo>
                      <a:cubicBezTo>
                        <a:pt x="642386" y="468553"/>
                        <a:pt x="641649" y="484405"/>
                        <a:pt x="643179" y="497163"/>
                      </a:cubicBezTo>
                      <a:close/>
                      <a:moveTo>
                        <a:pt x="585995" y="459784"/>
                      </a:moveTo>
                      <a:cubicBezTo>
                        <a:pt x="587525" y="472543"/>
                        <a:pt x="591321" y="482209"/>
                        <a:pt x="597425" y="483486"/>
                      </a:cubicBezTo>
                      <a:cubicBezTo>
                        <a:pt x="609633" y="486043"/>
                        <a:pt x="626451" y="454081"/>
                        <a:pt x="632371" y="426781"/>
                      </a:cubicBezTo>
                      <a:cubicBezTo>
                        <a:pt x="638290" y="399481"/>
                        <a:pt x="645149" y="322244"/>
                        <a:pt x="632940" y="319688"/>
                      </a:cubicBezTo>
                      <a:cubicBezTo>
                        <a:pt x="620732" y="317132"/>
                        <a:pt x="594082" y="390225"/>
                        <a:pt x="588161" y="417525"/>
                      </a:cubicBezTo>
                      <a:cubicBezTo>
                        <a:pt x="585203" y="431175"/>
                        <a:pt x="584465" y="447026"/>
                        <a:pt x="585995" y="459784"/>
                      </a:cubicBezTo>
                      <a:close/>
                      <a:moveTo>
                        <a:pt x="577948" y="1049759"/>
                      </a:moveTo>
                      <a:cubicBezTo>
                        <a:pt x="577582" y="1109981"/>
                        <a:pt x="596579" y="1184857"/>
                        <a:pt x="619561" y="1184857"/>
                      </a:cubicBezTo>
                      <a:cubicBezTo>
                        <a:pt x="642545" y="1184857"/>
                        <a:pt x="660808" y="1109981"/>
                        <a:pt x="661175" y="1049759"/>
                      </a:cubicBezTo>
                      <a:cubicBezTo>
                        <a:pt x="661543" y="989537"/>
                        <a:pt x="644746" y="823522"/>
                        <a:pt x="621763" y="823522"/>
                      </a:cubicBezTo>
                      <a:cubicBezTo>
                        <a:pt x="598781" y="823523"/>
                        <a:pt x="578315" y="989537"/>
                        <a:pt x="577948" y="1049759"/>
                      </a:cubicBezTo>
                      <a:close/>
                      <a:moveTo>
                        <a:pt x="576372" y="690403"/>
                      </a:moveTo>
                      <a:cubicBezTo>
                        <a:pt x="571022" y="733063"/>
                        <a:pt x="579521" y="787901"/>
                        <a:pt x="597423" y="790024"/>
                      </a:cubicBezTo>
                      <a:cubicBezTo>
                        <a:pt x="615323" y="792148"/>
                        <a:pt x="635846" y="740754"/>
                        <a:pt x="641197" y="698094"/>
                      </a:cubicBezTo>
                      <a:cubicBezTo>
                        <a:pt x="646547" y="655434"/>
                        <a:pt x="647428" y="536189"/>
                        <a:pt x="629527" y="534065"/>
                      </a:cubicBezTo>
                      <a:cubicBezTo>
                        <a:pt x="611625" y="531941"/>
                        <a:pt x="581724" y="647744"/>
                        <a:pt x="576372" y="690403"/>
                      </a:cubicBezTo>
                      <a:close/>
                      <a:moveTo>
                        <a:pt x="528813" y="422406"/>
                      </a:moveTo>
                      <a:cubicBezTo>
                        <a:pt x="530342" y="435165"/>
                        <a:pt x="534137" y="444830"/>
                        <a:pt x="540242" y="446108"/>
                      </a:cubicBezTo>
                      <a:cubicBezTo>
                        <a:pt x="552449" y="448664"/>
                        <a:pt x="569268" y="416702"/>
                        <a:pt x="575187" y="389403"/>
                      </a:cubicBezTo>
                      <a:cubicBezTo>
                        <a:pt x="581106" y="362102"/>
                        <a:pt x="587965" y="284866"/>
                        <a:pt x="575757" y="282309"/>
                      </a:cubicBezTo>
                      <a:cubicBezTo>
                        <a:pt x="563549" y="279754"/>
                        <a:pt x="536898" y="352846"/>
                        <a:pt x="530979" y="380147"/>
                      </a:cubicBezTo>
                      <a:cubicBezTo>
                        <a:pt x="528019" y="393796"/>
                        <a:pt x="527283" y="409647"/>
                        <a:pt x="528813" y="422406"/>
                      </a:cubicBezTo>
                      <a:close/>
                      <a:moveTo>
                        <a:pt x="489560" y="641563"/>
                      </a:moveTo>
                      <a:cubicBezTo>
                        <a:pt x="484210" y="684223"/>
                        <a:pt x="492708" y="739060"/>
                        <a:pt x="510610" y="741184"/>
                      </a:cubicBezTo>
                      <a:cubicBezTo>
                        <a:pt x="528511" y="743307"/>
                        <a:pt x="549033" y="691913"/>
                        <a:pt x="554384" y="649253"/>
                      </a:cubicBezTo>
                      <a:cubicBezTo>
                        <a:pt x="559735" y="606593"/>
                        <a:pt x="560615" y="487348"/>
                        <a:pt x="542714" y="485225"/>
                      </a:cubicBezTo>
                      <a:cubicBezTo>
                        <a:pt x="524813" y="483100"/>
                        <a:pt x="494911" y="598903"/>
                        <a:pt x="489560" y="641563"/>
                      </a:cubicBezTo>
                      <a:close/>
                      <a:moveTo>
                        <a:pt x="471629" y="385028"/>
                      </a:moveTo>
                      <a:cubicBezTo>
                        <a:pt x="473159" y="397786"/>
                        <a:pt x="476955" y="407452"/>
                        <a:pt x="483058" y="408730"/>
                      </a:cubicBezTo>
                      <a:cubicBezTo>
                        <a:pt x="495267" y="411286"/>
                        <a:pt x="512085" y="379323"/>
                        <a:pt x="518005" y="352024"/>
                      </a:cubicBezTo>
                      <a:cubicBezTo>
                        <a:pt x="523924" y="324725"/>
                        <a:pt x="530781" y="247487"/>
                        <a:pt x="518574" y="244931"/>
                      </a:cubicBezTo>
                      <a:cubicBezTo>
                        <a:pt x="506366" y="242375"/>
                        <a:pt x="479715" y="315469"/>
                        <a:pt x="473796" y="342768"/>
                      </a:cubicBezTo>
                      <a:cubicBezTo>
                        <a:pt x="470836" y="356417"/>
                        <a:pt x="470100" y="372270"/>
                        <a:pt x="471629" y="385028"/>
                      </a:cubicBezTo>
                      <a:close/>
                      <a:moveTo>
                        <a:pt x="460701" y="996148"/>
                      </a:moveTo>
                      <a:cubicBezTo>
                        <a:pt x="460335" y="1056370"/>
                        <a:pt x="479332" y="1131245"/>
                        <a:pt x="502316" y="1131245"/>
                      </a:cubicBezTo>
                      <a:cubicBezTo>
                        <a:pt x="525298" y="1131245"/>
                        <a:pt x="543562" y="1056370"/>
                        <a:pt x="543929" y="996148"/>
                      </a:cubicBezTo>
                      <a:cubicBezTo>
                        <a:pt x="544296" y="935926"/>
                        <a:pt x="527499" y="769911"/>
                        <a:pt x="504516" y="769912"/>
                      </a:cubicBezTo>
                      <a:cubicBezTo>
                        <a:pt x="481534" y="769912"/>
                        <a:pt x="461068" y="935926"/>
                        <a:pt x="460701" y="996148"/>
                      </a:cubicBezTo>
                      <a:close/>
                      <a:moveTo>
                        <a:pt x="402748" y="592722"/>
                      </a:moveTo>
                      <a:cubicBezTo>
                        <a:pt x="397397" y="635382"/>
                        <a:pt x="405897" y="690219"/>
                        <a:pt x="423797" y="692343"/>
                      </a:cubicBezTo>
                      <a:cubicBezTo>
                        <a:pt x="441699" y="694466"/>
                        <a:pt x="462221" y="643072"/>
                        <a:pt x="467572" y="600413"/>
                      </a:cubicBezTo>
                      <a:cubicBezTo>
                        <a:pt x="472922" y="557753"/>
                        <a:pt x="473803" y="438507"/>
                        <a:pt x="455902" y="436383"/>
                      </a:cubicBezTo>
                      <a:cubicBezTo>
                        <a:pt x="438001" y="434259"/>
                        <a:pt x="408098" y="550062"/>
                        <a:pt x="402748" y="592722"/>
                      </a:cubicBezTo>
                      <a:close/>
                      <a:moveTo>
                        <a:pt x="343456" y="942536"/>
                      </a:moveTo>
                      <a:cubicBezTo>
                        <a:pt x="343088" y="1002758"/>
                        <a:pt x="362086" y="1077634"/>
                        <a:pt x="385069" y="1077634"/>
                      </a:cubicBezTo>
                      <a:cubicBezTo>
                        <a:pt x="408051" y="1077634"/>
                        <a:pt x="426315" y="1002759"/>
                        <a:pt x="426682" y="942537"/>
                      </a:cubicBezTo>
                      <a:cubicBezTo>
                        <a:pt x="427049" y="882314"/>
                        <a:pt x="410253" y="716301"/>
                        <a:pt x="387271" y="716300"/>
                      </a:cubicBezTo>
                      <a:cubicBezTo>
                        <a:pt x="364287" y="716300"/>
                        <a:pt x="343823" y="882314"/>
                        <a:pt x="343456" y="942536"/>
                      </a:cubicBezTo>
                      <a:close/>
                      <a:moveTo>
                        <a:pt x="315936" y="543881"/>
                      </a:moveTo>
                      <a:cubicBezTo>
                        <a:pt x="310584" y="586541"/>
                        <a:pt x="319084" y="641378"/>
                        <a:pt x="336985" y="643502"/>
                      </a:cubicBezTo>
                      <a:cubicBezTo>
                        <a:pt x="354886" y="645627"/>
                        <a:pt x="375409" y="594232"/>
                        <a:pt x="380760" y="551572"/>
                      </a:cubicBezTo>
                      <a:cubicBezTo>
                        <a:pt x="386111" y="508912"/>
                        <a:pt x="386991" y="389667"/>
                        <a:pt x="369089" y="387543"/>
                      </a:cubicBezTo>
                      <a:cubicBezTo>
                        <a:pt x="351189" y="385420"/>
                        <a:pt x="321287" y="501222"/>
                        <a:pt x="315936" y="543881"/>
                      </a:cubicBezTo>
                      <a:close/>
                      <a:moveTo>
                        <a:pt x="226209" y="888926"/>
                      </a:moveTo>
                      <a:cubicBezTo>
                        <a:pt x="225842" y="949148"/>
                        <a:pt x="244839" y="1024023"/>
                        <a:pt x="267822" y="1024023"/>
                      </a:cubicBezTo>
                      <a:cubicBezTo>
                        <a:pt x="290804" y="1024023"/>
                        <a:pt x="309068" y="949148"/>
                        <a:pt x="309436" y="888926"/>
                      </a:cubicBezTo>
                      <a:cubicBezTo>
                        <a:pt x="309803" y="828704"/>
                        <a:pt x="293006" y="662690"/>
                        <a:pt x="270024" y="662690"/>
                      </a:cubicBezTo>
                      <a:cubicBezTo>
                        <a:pt x="247041" y="662690"/>
                        <a:pt x="226576" y="828704"/>
                        <a:pt x="226209" y="888926"/>
                      </a:cubicBezTo>
                      <a:close/>
                      <a:moveTo>
                        <a:pt x="107154" y="724642"/>
                      </a:moveTo>
                      <a:cubicBezTo>
                        <a:pt x="107154" y="399148"/>
                        <a:pt x="460041" y="135283"/>
                        <a:pt x="895350" y="135283"/>
                      </a:cubicBezTo>
                      <a:cubicBezTo>
                        <a:pt x="763984" y="522050"/>
                        <a:pt x="763984" y="927234"/>
                        <a:pt x="895350" y="1314001"/>
                      </a:cubicBezTo>
                      <a:lnTo>
                        <a:pt x="895350" y="1314002"/>
                      </a:lnTo>
                      <a:cubicBezTo>
                        <a:pt x="460041" y="1314002"/>
                        <a:pt x="107154" y="1050137"/>
                        <a:pt x="107154" y="724642"/>
                      </a:cubicBezTo>
                      <a:close/>
                      <a:moveTo>
                        <a:pt x="64291" y="721180"/>
                      </a:moveTo>
                      <a:cubicBezTo>
                        <a:pt x="64291" y="1029631"/>
                        <a:pt x="366622" y="1286980"/>
                        <a:pt x="768531" y="1346497"/>
                      </a:cubicBezTo>
                      <a:lnTo>
                        <a:pt x="946283" y="1359465"/>
                      </a:lnTo>
                      <a:lnTo>
                        <a:pt x="898049" y="1201531"/>
                      </a:lnTo>
                      <a:cubicBezTo>
                        <a:pt x="801581" y="831197"/>
                        <a:pt x="817659" y="449411"/>
                        <a:pt x="946283" y="82895"/>
                      </a:cubicBezTo>
                      <a:cubicBezTo>
                        <a:pt x="459172" y="82895"/>
                        <a:pt x="64291" y="368665"/>
                        <a:pt x="64291" y="721180"/>
                      </a:cubicBezTo>
                      <a:close/>
                      <a:moveTo>
                        <a:pt x="0" y="721180"/>
                      </a:moveTo>
                      <a:cubicBezTo>
                        <a:pt x="0" y="322883"/>
                        <a:pt x="459292" y="0"/>
                        <a:pt x="1025858" y="0"/>
                      </a:cubicBezTo>
                      <a:cubicBezTo>
                        <a:pt x="854882" y="473274"/>
                        <a:pt x="854882" y="969086"/>
                        <a:pt x="1025858" y="1442360"/>
                      </a:cubicBezTo>
                      <a:cubicBezTo>
                        <a:pt x="459292" y="1442360"/>
                        <a:pt x="0" y="1119477"/>
                        <a:pt x="0" y="72118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/>
                <p:cNvSpPr/>
                <p:nvPr/>
              </p:nvSpPr>
              <p:spPr bwMode="auto">
                <a:xfrm rot="16200000" flipH="1">
                  <a:off x="1824854" y="4441847"/>
                  <a:ext cx="448128" cy="630070"/>
                </a:xfrm>
                <a:custGeom>
                  <a:avLst/>
                  <a:gdLst>
                    <a:gd name="connsiteX0" fmla="*/ 700362 w 1025858"/>
                    <a:gd name="connsiteY0" fmla="*/ 534542 h 1442360"/>
                    <a:gd name="connsiteX1" fmla="*/ 711791 w 1025858"/>
                    <a:gd name="connsiteY1" fmla="*/ 558244 h 1442360"/>
                    <a:gd name="connsiteX2" fmla="*/ 746736 w 1025858"/>
                    <a:gd name="connsiteY2" fmla="*/ 501539 h 1442360"/>
                    <a:gd name="connsiteX3" fmla="*/ 747306 w 1025858"/>
                    <a:gd name="connsiteY3" fmla="*/ 394444 h 1442360"/>
                    <a:gd name="connsiteX4" fmla="*/ 702528 w 1025858"/>
                    <a:gd name="connsiteY4" fmla="*/ 492283 h 1442360"/>
                    <a:gd name="connsiteX5" fmla="*/ 700362 w 1025858"/>
                    <a:gd name="connsiteY5" fmla="*/ 534542 h 1442360"/>
                    <a:gd name="connsiteX6" fmla="*/ 695194 w 1025858"/>
                    <a:gd name="connsiteY6" fmla="*/ 1103371 h 1442360"/>
                    <a:gd name="connsiteX7" fmla="*/ 736807 w 1025858"/>
                    <a:gd name="connsiteY7" fmla="*/ 1238467 h 1442360"/>
                    <a:gd name="connsiteX8" fmla="*/ 778422 w 1025858"/>
                    <a:gd name="connsiteY8" fmla="*/ 1103370 h 1442360"/>
                    <a:gd name="connsiteX9" fmla="*/ 739009 w 1025858"/>
                    <a:gd name="connsiteY9" fmla="*/ 877134 h 1442360"/>
                    <a:gd name="connsiteX10" fmla="*/ 695194 w 1025858"/>
                    <a:gd name="connsiteY10" fmla="*/ 1103371 h 1442360"/>
                    <a:gd name="connsiteX11" fmla="*/ 663183 w 1025858"/>
                    <a:gd name="connsiteY11" fmla="*/ 739244 h 1442360"/>
                    <a:gd name="connsiteX12" fmla="*/ 684234 w 1025858"/>
                    <a:gd name="connsiteY12" fmla="*/ 838865 h 1442360"/>
                    <a:gd name="connsiteX13" fmla="*/ 728007 w 1025858"/>
                    <a:gd name="connsiteY13" fmla="*/ 746934 h 1442360"/>
                    <a:gd name="connsiteX14" fmla="*/ 716339 w 1025858"/>
                    <a:gd name="connsiteY14" fmla="*/ 582906 h 1442360"/>
                    <a:gd name="connsiteX15" fmla="*/ 663183 w 1025858"/>
                    <a:gd name="connsiteY15" fmla="*/ 739244 h 1442360"/>
                    <a:gd name="connsiteX16" fmla="*/ 643179 w 1025858"/>
                    <a:gd name="connsiteY16" fmla="*/ 497163 h 1442360"/>
                    <a:gd name="connsiteX17" fmla="*/ 654607 w 1025858"/>
                    <a:gd name="connsiteY17" fmla="*/ 520865 h 1442360"/>
                    <a:gd name="connsiteX18" fmla="*/ 689554 w 1025858"/>
                    <a:gd name="connsiteY18" fmla="*/ 464160 h 1442360"/>
                    <a:gd name="connsiteX19" fmla="*/ 690123 w 1025858"/>
                    <a:gd name="connsiteY19" fmla="*/ 357066 h 1442360"/>
                    <a:gd name="connsiteX20" fmla="*/ 645345 w 1025858"/>
                    <a:gd name="connsiteY20" fmla="*/ 454904 h 1442360"/>
                    <a:gd name="connsiteX21" fmla="*/ 643179 w 1025858"/>
                    <a:gd name="connsiteY21" fmla="*/ 497163 h 1442360"/>
                    <a:gd name="connsiteX22" fmla="*/ 585995 w 1025858"/>
                    <a:gd name="connsiteY22" fmla="*/ 459784 h 1442360"/>
                    <a:gd name="connsiteX23" fmla="*/ 597425 w 1025858"/>
                    <a:gd name="connsiteY23" fmla="*/ 483486 h 1442360"/>
                    <a:gd name="connsiteX24" fmla="*/ 632371 w 1025858"/>
                    <a:gd name="connsiteY24" fmla="*/ 426781 h 1442360"/>
                    <a:gd name="connsiteX25" fmla="*/ 632940 w 1025858"/>
                    <a:gd name="connsiteY25" fmla="*/ 319688 h 1442360"/>
                    <a:gd name="connsiteX26" fmla="*/ 588161 w 1025858"/>
                    <a:gd name="connsiteY26" fmla="*/ 417525 h 1442360"/>
                    <a:gd name="connsiteX27" fmla="*/ 585995 w 1025858"/>
                    <a:gd name="connsiteY27" fmla="*/ 459784 h 1442360"/>
                    <a:gd name="connsiteX28" fmla="*/ 577948 w 1025858"/>
                    <a:gd name="connsiteY28" fmla="*/ 1049759 h 1442360"/>
                    <a:gd name="connsiteX29" fmla="*/ 619561 w 1025858"/>
                    <a:gd name="connsiteY29" fmla="*/ 1184857 h 1442360"/>
                    <a:gd name="connsiteX30" fmla="*/ 661175 w 1025858"/>
                    <a:gd name="connsiteY30" fmla="*/ 1049759 h 1442360"/>
                    <a:gd name="connsiteX31" fmla="*/ 621763 w 1025858"/>
                    <a:gd name="connsiteY31" fmla="*/ 823522 h 1442360"/>
                    <a:gd name="connsiteX32" fmla="*/ 577948 w 1025858"/>
                    <a:gd name="connsiteY32" fmla="*/ 1049759 h 1442360"/>
                    <a:gd name="connsiteX33" fmla="*/ 576372 w 1025858"/>
                    <a:gd name="connsiteY33" fmla="*/ 690403 h 1442360"/>
                    <a:gd name="connsiteX34" fmla="*/ 597423 w 1025858"/>
                    <a:gd name="connsiteY34" fmla="*/ 790024 h 1442360"/>
                    <a:gd name="connsiteX35" fmla="*/ 641197 w 1025858"/>
                    <a:gd name="connsiteY35" fmla="*/ 698094 h 1442360"/>
                    <a:gd name="connsiteX36" fmla="*/ 629527 w 1025858"/>
                    <a:gd name="connsiteY36" fmla="*/ 534065 h 1442360"/>
                    <a:gd name="connsiteX37" fmla="*/ 576372 w 1025858"/>
                    <a:gd name="connsiteY37" fmla="*/ 690403 h 1442360"/>
                    <a:gd name="connsiteX38" fmla="*/ 528813 w 1025858"/>
                    <a:gd name="connsiteY38" fmla="*/ 422406 h 1442360"/>
                    <a:gd name="connsiteX39" fmla="*/ 540242 w 1025858"/>
                    <a:gd name="connsiteY39" fmla="*/ 446108 h 1442360"/>
                    <a:gd name="connsiteX40" fmla="*/ 575187 w 1025858"/>
                    <a:gd name="connsiteY40" fmla="*/ 389403 h 1442360"/>
                    <a:gd name="connsiteX41" fmla="*/ 575757 w 1025858"/>
                    <a:gd name="connsiteY41" fmla="*/ 282309 h 1442360"/>
                    <a:gd name="connsiteX42" fmla="*/ 530979 w 1025858"/>
                    <a:gd name="connsiteY42" fmla="*/ 380147 h 1442360"/>
                    <a:gd name="connsiteX43" fmla="*/ 528813 w 1025858"/>
                    <a:gd name="connsiteY43" fmla="*/ 422406 h 1442360"/>
                    <a:gd name="connsiteX44" fmla="*/ 489560 w 1025858"/>
                    <a:gd name="connsiteY44" fmla="*/ 641563 h 1442360"/>
                    <a:gd name="connsiteX45" fmla="*/ 510610 w 1025858"/>
                    <a:gd name="connsiteY45" fmla="*/ 741184 h 1442360"/>
                    <a:gd name="connsiteX46" fmla="*/ 554384 w 1025858"/>
                    <a:gd name="connsiteY46" fmla="*/ 649253 h 1442360"/>
                    <a:gd name="connsiteX47" fmla="*/ 542714 w 1025858"/>
                    <a:gd name="connsiteY47" fmla="*/ 485225 h 1442360"/>
                    <a:gd name="connsiteX48" fmla="*/ 489560 w 1025858"/>
                    <a:gd name="connsiteY48" fmla="*/ 641563 h 1442360"/>
                    <a:gd name="connsiteX49" fmla="*/ 471629 w 1025858"/>
                    <a:gd name="connsiteY49" fmla="*/ 385028 h 1442360"/>
                    <a:gd name="connsiteX50" fmla="*/ 483058 w 1025858"/>
                    <a:gd name="connsiteY50" fmla="*/ 408730 h 1442360"/>
                    <a:gd name="connsiteX51" fmla="*/ 518005 w 1025858"/>
                    <a:gd name="connsiteY51" fmla="*/ 352024 h 1442360"/>
                    <a:gd name="connsiteX52" fmla="*/ 518574 w 1025858"/>
                    <a:gd name="connsiteY52" fmla="*/ 244931 h 1442360"/>
                    <a:gd name="connsiteX53" fmla="*/ 473796 w 1025858"/>
                    <a:gd name="connsiteY53" fmla="*/ 342768 h 1442360"/>
                    <a:gd name="connsiteX54" fmla="*/ 471629 w 1025858"/>
                    <a:gd name="connsiteY54" fmla="*/ 385028 h 1442360"/>
                    <a:gd name="connsiteX55" fmla="*/ 460701 w 1025858"/>
                    <a:gd name="connsiteY55" fmla="*/ 996148 h 1442360"/>
                    <a:gd name="connsiteX56" fmla="*/ 502316 w 1025858"/>
                    <a:gd name="connsiteY56" fmla="*/ 1131245 h 1442360"/>
                    <a:gd name="connsiteX57" fmla="*/ 543929 w 1025858"/>
                    <a:gd name="connsiteY57" fmla="*/ 996148 h 1442360"/>
                    <a:gd name="connsiteX58" fmla="*/ 504516 w 1025858"/>
                    <a:gd name="connsiteY58" fmla="*/ 769912 h 1442360"/>
                    <a:gd name="connsiteX59" fmla="*/ 460701 w 1025858"/>
                    <a:gd name="connsiteY59" fmla="*/ 996148 h 1442360"/>
                    <a:gd name="connsiteX60" fmla="*/ 402748 w 1025858"/>
                    <a:gd name="connsiteY60" fmla="*/ 592722 h 1442360"/>
                    <a:gd name="connsiteX61" fmla="*/ 423797 w 1025858"/>
                    <a:gd name="connsiteY61" fmla="*/ 692343 h 1442360"/>
                    <a:gd name="connsiteX62" fmla="*/ 467572 w 1025858"/>
                    <a:gd name="connsiteY62" fmla="*/ 600413 h 1442360"/>
                    <a:gd name="connsiteX63" fmla="*/ 455902 w 1025858"/>
                    <a:gd name="connsiteY63" fmla="*/ 436383 h 1442360"/>
                    <a:gd name="connsiteX64" fmla="*/ 402748 w 1025858"/>
                    <a:gd name="connsiteY64" fmla="*/ 592722 h 1442360"/>
                    <a:gd name="connsiteX65" fmla="*/ 343456 w 1025858"/>
                    <a:gd name="connsiteY65" fmla="*/ 942536 h 1442360"/>
                    <a:gd name="connsiteX66" fmla="*/ 385069 w 1025858"/>
                    <a:gd name="connsiteY66" fmla="*/ 1077634 h 1442360"/>
                    <a:gd name="connsiteX67" fmla="*/ 426682 w 1025858"/>
                    <a:gd name="connsiteY67" fmla="*/ 942537 h 1442360"/>
                    <a:gd name="connsiteX68" fmla="*/ 387271 w 1025858"/>
                    <a:gd name="connsiteY68" fmla="*/ 716300 h 1442360"/>
                    <a:gd name="connsiteX69" fmla="*/ 343456 w 1025858"/>
                    <a:gd name="connsiteY69" fmla="*/ 942536 h 1442360"/>
                    <a:gd name="connsiteX70" fmla="*/ 315936 w 1025858"/>
                    <a:gd name="connsiteY70" fmla="*/ 543881 h 1442360"/>
                    <a:gd name="connsiteX71" fmla="*/ 336985 w 1025858"/>
                    <a:gd name="connsiteY71" fmla="*/ 643502 h 1442360"/>
                    <a:gd name="connsiteX72" fmla="*/ 380760 w 1025858"/>
                    <a:gd name="connsiteY72" fmla="*/ 551572 h 1442360"/>
                    <a:gd name="connsiteX73" fmla="*/ 369089 w 1025858"/>
                    <a:gd name="connsiteY73" fmla="*/ 387543 h 1442360"/>
                    <a:gd name="connsiteX74" fmla="*/ 315936 w 1025858"/>
                    <a:gd name="connsiteY74" fmla="*/ 543881 h 1442360"/>
                    <a:gd name="connsiteX75" fmla="*/ 226209 w 1025858"/>
                    <a:gd name="connsiteY75" fmla="*/ 888926 h 1442360"/>
                    <a:gd name="connsiteX76" fmla="*/ 267822 w 1025858"/>
                    <a:gd name="connsiteY76" fmla="*/ 1024023 h 1442360"/>
                    <a:gd name="connsiteX77" fmla="*/ 309436 w 1025858"/>
                    <a:gd name="connsiteY77" fmla="*/ 888926 h 1442360"/>
                    <a:gd name="connsiteX78" fmla="*/ 270024 w 1025858"/>
                    <a:gd name="connsiteY78" fmla="*/ 662690 h 1442360"/>
                    <a:gd name="connsiteX79" fmla="*/ 226209 w 1025858"/>
                    <a:gd name="connsiteY79" fmla="*/ 888926 h 1442360"/>
                    <a:gd name="connsiteX80" fmla="*/ 107154 w 1025858"/>
                    <a:gd name="connsiteY80" fmla="*/ 724642 h 1442360"/>
                    <a:gd name="connsiteX81" fmla="*/ 895350 w 1025858"/>
                    <a:gd name="connsiteY81" fmla="*/ 135283 h 1442360"/>
                    <a:gd name="connsiteX82" fmla="*/ 895350 w 1025858"/>
                    <a:gd name="connsiteY82" fmla="*/ 1314001 h 1442360"/>
                    <a:gd name="connsiteX83" fmla="*/ 895350 w 1025858"/>
                    <a:gd name="connsiteY83" fmla="*/ 1314002 h 1442360"/>
                    <a:gd name="connsiteX84" fmla="*/ 107154 w 1025858"/>
                    <a:gd name="connsiteY84" fmla="*/ 724642 h 1442360"/>
                    <a:gd name="connsiteX85" fmla="*/ 64291 w 1025858"/>
                    <a:gd name="connsiteY85" fmla="*/ 721180 h 1442360"/>
                    <a:gd name="connsiteX86" fmla="*/ 768531 w 1025858"/>
                    <a:gd name="connsiteY86" fmla="*/ 1346497 h 1442360"/>
                    <a:gd name="connsiteX87" fmla="*/ 946283 w 1025858"/>
                    <a:gd name="connsiteY87" fmla="*/ 1359465 h 1442360"/>
                    <a:gd name="connsiteX88" fmla="*/ 898049 w 1025858"/>
                    <a:gd name="connsiteY88" fmla="*/ 1201531 h 1442360"/>
                    <a:gd name="connsiteX89" fmla="*/ 946283 w 1025858"/>
                    <a:gd name="connsiteY89" fmla="*/ 82895 h 1442360"/>
                    <a:gd name="connsiteX90" fmla="*/ 64291 w 1025858"/>
                    <a:gd name="connsiteY90" fmla="*/ 721180 h 1442360"/>
                    <a:gd name="connsiteX91" fmla="*/ 0 w 1025858"/>
                    <a:gd name="connsiteY91" fmla="*/ 721180 h 1442360"/>
                    <a:gd name="connsiteX92" fmla="*/ 1025858 w 1025858"/>
                    <a:gd name="connsiteY92" fmla="*/ 0 h 1442360"/>
                    <a:gd name="connsiteX93" fmla="*/ 1025858 w 1025858"/>
                    <a:gd name="connsiteY93" fmla="*/ 1442360 h 1442360"/>
                    <a:gd name="connsiteX94" fmla="*/ 0 w 1025858"/>
                    <a:gd name="connsiteY94" fmla="*/ 721180 h 1442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1025858" h="1442360">
                      <a:moveTo>
                        <a:pt x="700362" y="534542"/>
                      </a:moveTo>
                      <a:cubicBezTo>
                        <a:pt x="701891" y="547300"/>
                        <a:pt x="705686" y="556966"/>
                        <a:pt x="711791" y="558244"/>
                      </a:cubicBezTo>
                      <a:cubicBezTo>
                        <a:pt x="723998" y="560800"/>
                        <a:pt x="740817" y="528838"/>
                        <a:pt x="746736" y="501539"/>
                      </a:cubicBezTo>
                      <a:cubicBezTo>
                        <a:pt x="752655" y="474238"/>
                        <a:pt x="759514" y="397001"/>
                        <a:pt x="747306" y="394444"/>
                      </a:cubicBezTo>
                      <a:cubicBezTo>
                        <a:pt x="735098" y="391888"/>
                        <a:pt x="708447" y="464982"/>
                        <a:pt x="702528" y="492283"/>
                      </a:cubicBezTo>
                      <a:cubicBezTo>
                        <a:pt x="699568" y="505932"/>
                        <a:pt x="698832" y="521783"/>
                        <a:pt x="700362" y="534542"/>
                      </a:cubicBezTo>
                      <a:close/>
                      <a:moveTo>
                        <a:pt x="695194" y="1103371"/>
                      </a:moveTo>
                      <a:cubicBezTo>
                        <a:pt x="694826" y="1163592"/>
                        <a:pt x="713824" y="1238468"/>
                        <a:pt x="736807" y="1238467"/>
                      </a:cubicBezTo>
                      <a:cubicBezTo>
                        <a:pt x="759791" y="1238467"/>
                        <a:pt x="778055" y="1163592"/>
                        <a:pt x="778422" y="1103370"/>
                      </a:cubicBezTo>
                      <a:cubicBezTo>
                        <a:pt x="778789" y="1043148"/>
                        <a:pt x="761992" y="877134"/>
                        <a:pt x="739009" y="877134"/>
                      </a:cubicBezTo>
                      <a:cubicBezTo>
                        <a:pt x="716026" y="877134"/>
                        <a:pt x="695561" y="1043148"/>
                        <a:pt x="695194" y="1103371"/>
                      </a:cubicBezTo>
                      <a:close/>
                      <a:moveTo>
                        <a:pt x="663183" y="739244"/>
                      </a:moveTo>
                      <a:cubicBezTo>
                        <a:pt x="657833" y="781904"/>
                        <a:pt x="666332" y="836741"/>
                        <a:pt x="684234" y="838865"/>
                      </a:cubicBezTo>
                      <a:cubicBezTo>
                        <a:pt x="702135" y="840988"/>
                        <a:pt x="722658" y="789594"/>
                        <a:pt x="728007" y="746934"/>
                      </a:cubicBezTo>
                      <a:cubicBezTo>
                        <a:pt x="733359" y="704275"/>
                        <a:pt x="734239" y="585030"/>
                        <a:pt x="716339" y="582906"/>
                      </a:cubicBezTo>
                      <a:cubicBezTo>
                        <a:pt x="698437" y="580782"/>
                        <a:pt x="668535" y="696584"/>
                        <a:pt x="663183" y="739244"/>
                      </a:cubicBezTo>
                      <a:close/>
                      <a:moveTo>
                        <a:pt x="643179" y="497163"/>
                      </a:moveTo>
                      <a:cubicBezTo>
                        <a:pt x="644708" y="509922"/>
                        <a:pt x="648504" y="519587"/>
                        <a:pt x="654607" y="520865"/>
                      </a:cubicBezTo>
                      <a:cubicBezTo>
                        <a:pt x="666816" y="523421"/>
                        <a:pt x="683634" y="491459"/>
                        <a:pt x="689554" y="464160"/>
                      </a:cubicBezTo>
                      <a:cubicBezTo>
                        <a:pt x="695473" y="436860"/>
                        <a:pt x="702331" y="359622"/>
                        <a:pt x="690123" y="357066"/>
                      </a:cubicBezTo>
                      <a:cubicBezTo>
                        <a:pt x="677915" y="354511"/>
                        <a:pt x="651264" y="427604"/>
                        <a:pt x="645345" y="454904"/>
                      </a:cubicBezTo>
                      <a:cubicBezTo>
                        <a:pt x="642386" y="468553"/>
                        <a:pt x="641649" y="484405"/>
                        <a:pt x="643179" y="497163"/>
                      </a:cubicBezTo>
                      <a:close/>
                      <a:moveTo>
                        <a:pt x="585995" y="459784"/>
                      </a:moveTo>
                      <a:cubicBezTo>
                        <a:pt x="587525" y="472543"/>
                        <a:pt x="591321" y="482209"/>
                        <a:pt x="597425" y="483486"/>
                      </a:cubicBezTo>
                      <a:cubicBezTo>
                        <a:pt x="609633" y="486043"/>
                        <a:pt x="626451" y="454081"/>
                        <a:pt x="632371" y="426781"/>
                      </a:cubicBezTo>
                      <a:cubicBezTo>
                        <a:pt x="638290" y="399481"/>
                        <a:pt x="645149" y="322244"/>
                        <a:pt x="632940" y="319688"/>
                      </a:cubicBezTo>
                      <a:cubicBezTo>
                        <a:pt x="620732" y="317132"/>
                        <a:pt x="594082" y="390225"/>
                        <a:pt x="588161" y="417525"/>
                      </a:cubicBezTo>
                      <a:cubicBezTo>
                        <a:pt x="585203" y="431175"/>
                        <a:pt x="584465" y="447026"/>
                        <a:pt x="585995" y="459784"/>
                      </a:cubicBezTo>
                      <a:close/>
                      <a:moveTo>
                        <a:pt x="577948" y="1049759"/>
                      </a:moveTo>
                      <a:cubicBezTo>
                        <a:pt x="577582" y="1109981"/>
                        <a:pt x="596579" y="1184857"/>
                        <a:pt x="619561" y="1184857"/>
                      </a:cubicBezTo>
                      <a:cubicBezTo>
                        <a:pt x="642545" y="1184857"/>
                        <a:pt x="660808" y="1109981"/>
                        <a:pt x="661175" y="1049759"/>
                      </a:cubicBezTo>
                      <a:cubicBezTo>
                        <a:pt x="661543" y="989537"/>
                        <a:pt x="644746" y="823522"/>
                        <a:pt x="621763" y="823522"/>
                      </a:cubicBezTo>
                      <a:cubicBezTo>
                        <a:pt x="598781" y="823523"/>
                        <a:pt x="578315" y="989537"/>
                        <a:pt x="577948" y="1049759"/>
                      </a:cubicBezTo>
                      <a:close/>
                      <a:moveTo>
                        <a:pt x="576372" y="690403"/>
                      </a:moveTo>
                      <a:cubicBezTo>
                        <a:pt x="571022" y="733063"/>
                        <a:pt x="579521" y="787901"/>
                        <a:pt x="597423" y="790024"/>
                      </a:cubicBezTo>
                      <a:cubicBezTo>
                        <a:pt x="615323" y="792148"/>
                        <a:pt x="635846" y="740754"/>
                        <a:pt x="641197" y="698094"/>
                      </a:cubicBezTo>
                      <a:cubicBezTo>
                        <a:pt x="646547" y="655434"/>
                        <a:pt x="647428" y="536189"/>
                        <a:pt x="629527" y="534065"/>
                      </a:cubicBezTo>
                      <a:cubicBezTo>
                        <a:pt x="611625" y="531941"/>
                        <a:pt x="581724" y="647744"/>
                        <a:pt x="576372" y="690403"/>
                      </a:cubicBezTo>
                      <a:close/>
                      <a:moveTo>
                        <a:pt x="528813" y="422406"/>
                      </a:moveTo>
                      <a:cubicBezTo>
                        <a:pt x="530342" y="435165"/>
                        <a:pt x="534137" y="444830"/>
                        <a:pt x="540242" y="446108"/>
                      </a:cubicBezTo>
                      <a:cubicBezTo>
                        <a:pt x="552449" y="448664"/>
                        <a:pt x="569268" y="416702"/>
                        <a:pt x="575187" y="389403"/>
                      </a:cubicBezTo>
                      <a:cubicBezTo>
                        <a:pt x="581106" y="362102"/>
                        <a:pt x="587965" y="284866"/>
                        <a:pt x="575757" y="282309"/>
                      </a:cubicBezTo>
                      <a:cubicBezTo>
                        <a:pt x="563549" y="279754"/>
                        <a:pt x="536898" y="352846"/>
                        <a:pt x="530979" y="380147"/>
                      </a:cubicBezTo>
                      <a:cubicBezTo>
                        <a:pt x="528019" y="393796"/>
                        <a:pt x="527283" y="409647"/>
                        <a:pt x="528813" y="422406"/>
                      </a:cubicBezTo>
                      <a:close/>
                      <a:moveTo>
                        <a:pt x="489560" y="641563"/>
                      </a:moveTo>
                      <a:cubicBezTo>
                        <a:pt x="484210" y="684223"/>
                        <a:pt x="492708" y="739060"/>
                        <a:pt x="510610" y="741184"/>
                      </a:cubicBezTo>
                      <a:cubicBezTo>
                        <a:pt x="528511" y="743307"/>
                        <a:pt x="549033" y="691913"/>
                        <a:pt x="554384" y="649253"/>
                      </a:cubicBezTo>
                      <a:cubicBezTo>
                        <a:pt x="559735" y="606593"/>
                        <a:pt x="560615" y="487348"/>
                        <a:pt x="542714" y="485225"/>
                      </a:cubicBezTo>
                      <a:cubicBezTo>
                        <a:pt x="524813" y="483100"/>
                        <a:pt x="494911" y="598903"/>
                        <a:pt x="489560" y="641563"/>
                      </a:cubicBezTo>
                      <a:close/>
                      <a:moveTo>
                        <a:pt x="471629" y="385028"/>
                      </a:moveTo>
                      <a:cubicBezTo>
                        <a:pt x="473159" y="397786"/>
                        <a:pt x="476955" y="407452"/>
                        <a:pt x="483058" y="408730"/>
                      </a:cubicBezTo>
                      <a:cubicBezTo>
                        <a:pt x="495267" y="411286"/>
                        <a:pt x="512085" y="379323"/>
                        <a:pt x="518005" y="352024"/>
                      </a:cubicBezTo>
                      <a:cubicBezTo>
                        <a:pt x="523924" y="324725"/>
                        <a:pt x="530781" y="247487"/>
                        <a:pt x="518574" y="244931"/>
                      </a:cubicBezTo>
                      <a:cubicBezTo>
                        <a:pt x="506366" y="242375"/>
                        <a:pt x="479715" y="315469"/>
                        <a:pt x="473796" y="342768"/>
                      </a:cubicBezTo>
                      <a:cubicBezTo>
                        <a:pt x="470836" y="356417"/>
                        <a:pt x="470100" y="372270"/>
                        <a:pt x="471629" y="385028"/>
                      </a:cubicBezTo>
                      <a:close/>
                      <a:moveTo>
                        <a:pt x="460701" y="996148"/>
                      </a:moveTo>
                      <a:cubicBezTo>
                        <a:pt x="460335" y="1056370"/>
                        <a:pt x="479332" y="1131245"/>
                        <a:pt x="502316" y="1131245"/>
                      </a:cubicBezTo>
                      <a:cubicBezTo>
                        <a:pt x="525298" y="1131245"/>
                        <a:pt x="543562" y="1056370"/>
                        <a:pt x="543929" y="996148"/>
                      </a:cubicBezTo>
                      <a:cubicBezTo>
                        <a:pt x="544296" y="935926"/>
                        <a:pt x="527499" y="769911"/>
                        <a:pt x="504516" y="769912"/>
                      </a:cubicBezTo>
                      <a:cubicBezTo>
                        <a:pt x="481534" y="769912"/>
                        <a:pt x="461068" y="935926"/>
                        <a:pt x="460701" y="996148"/>
                      </a:cubicBezTo>
                      <a:close/>
                      <a:moveTo>
                        <a:pt x="402748" y="592722"/>
                      </a:moveTo>
                      <a:cubicBezTo>
                        <a:pt x="397397" y="635382"/>
                        <a:pt x="405897" y="690219"/>
                        <a:pt x="423797" y="692343"/>
                      </a:cubicBezTo>
                      <a:cubicBezTo>
                        <a:pt x="441699" y="694466"/>
                        <a:pt x="462221" y="643072"/>
                        <a:pt x="467572" y="600413"/>
                      </a:cubicBezTo>
                      <a:cubicBezTo>
                        <a:pt x="472922" y="557753"/>
                        <a:pt x="473803" y="438507"/>
                        <a:pt x="455902" y="436383"/>
                      </a:cubicBezTo>
                      <a:cubicBezTo>
                        <a:pt x="438001" y="434259"/>
                        <a:pt x="408098" y="550062"/>
                        <a:pt x="402748" y="592722"/>
                      </a:cubicBezTo>
                      <a:close/>
                      <a:moveTo>
                        <a:pt x="343456" y="942536"/>
                      </a:moveTo>
                      <a:cubicBezTo>
                        <a:pt x="343088" y="1002758"/>
                        <a:pt x="362086" y="1077634"/>
                        <a:pt x="385069" y="1077634"/>
                      </a:cubicBezTo>
                      <a:cubicBezTo>
                        <a:pt x="408051" y="1077634"/>
                        <a:pt x="426315" y="1002759"/>
                        <a:pt x="426682" y="942537"/>
                      </a:cubicBezTo>
                      <a:cubicBezTo>
                        <a:pt x="427049" y="882314"/>
                        <a:pt x="410253" y="716301"/>
                        <a:pt x="387271" y="716300"/>
                      </a:cubicBezTo>
                      <a:cubicBezTo>
                        <a:pt x="364287" y="716300"/>
                        <a:pt x="343823" y="882314"/>
                        <a:pt x="343456" y="942536"/>
                      </a:cubicBezTo>
                      <a:close/>
                      <a:moveTo>
                        <a:pt x="315936" y="543881"/>
                      </a:moveTo>
                      <a:cubicBezTo>
                        <a:pt x="310584" y="586541"/>
                        <a:pt x="319084" y="641378"/>
                        <a:pt x="336985" y="643502"/>
                      </a:cubicBezTo>
                      <a:cubicBezTo>
                        <a:pt x="354886" y="645627"/>
                        <a:pt x="375409" y="594232"/>
                        <a:pt x="380760" y="551572"/>
                      </a:cubicBezTo>
                      <a:cubicBezTo>
                        <a:pt x="386111" y="508912"/>
                        <a:pt x="386991" y="389667"/>
                        <a:pt x="369089" y="387543"/>
                      </a:cubicBezTo>
                      <a:cubicBezTo>
                        <a:pt x="351189" y="385420"/>
                        <a:pt x="321287" y="501222"/>
                        <a:pt x="315936" y="543881"/>
                      </a:cubicBezTo>
                      <a:close/>
                      <a:moveTo>
                        <a:pt x="226209" y="888926"/>
                      </a:moveTo>
                      <a:cubicBezTo>
                        <a:pt x="225842" y="949148"/>
                        <a:pt x="244839" y="1024023"/>
                        <a:pt x="267822" y="1024023"/>
                      </a:cubicBezTo>
                      <a:cubicBezTo>
                        <a:pt x="290804" y="1024023"/>
                        <a:pt x="309068" y="949148"/>
                        <a:pt x="309436" y="888926"/>
                      </a:cubicBezTo>
                      <a:cubicBezTo>
                        <a:pt x="309803" y="828704"/>
                        <a:pt x="293006" y="662690"/>
                        <a:pt x="270024" y="662690"/>
                      </a:cubicBezTo>
                      <a:cubicBezTo>
                        <a:pt x="247041" y="662690"/>
                        <a:pt x="226576" y="828704"/>
                        <a:pt x="226209" y="888926"/>
                      </a:cubicBezTo>
                      <a:close/>
                      <a:moveTo>
                        <a:pt x="107154" y="724642"/>
                      </a:moveTo>
                      <a:cubicBezTo>
                        <a:pt x="107154" y="399148"/>
                        <a:pt x="460041" y="135283"/>
                        <a:pt x="895350" y="135283"/>
                      </a:cubicBezTo>
                      <a:cubicBezTo>
                        <a:pt x="763984" y="522050"/>
                        <a:pt x="763984" y="927234"/>
                        <a:pt x="895350" y="1314001"/>
                      </a:cubicBezTo>
                      <a:lnTo>
                        <a:pt x="895350" y="1314002"/>
                      </a:lnTo>
                      <a:cubicBezTo>
                        <a:pt x="460041" y="1314002"/>
                        <a:pt x="107154" y="1050137"/>
                        <a:pt x="107154" y="724642"/>
                      </a:cubicBezTo>
                      <a:close/>
                      <a:moveTo>
                        <a:pt x="64291" y="721180"/>
                      </a:moveTo>
                      <a:cubicBezTo>
                        <a:pt x="64291" y="1029631"/>
                        <a:pt x="366622" y="1286980"/>
                        <a:pt x="768531" y="1346497"/>
                      </a:cubicBezTo>
                      <a:lnTo>
                        <a:pt x="946283" y="1359465"/>
                      </a:lnTo>
                      <a:lnTo>
                        <a:pt x="898049" y="1201531"/>
                      </a:lnTo>
                      <a:cubicBezTo>
                        <a:pt x="801581" y="831197"/>
                        <a:pt x="817659" y="449411"/>
                        <a:pt x="946283" y="82895"/>
                      </a:cubicBezTo>
                      <a:cubicBezTo>
                        <a:pt x="459172" y="82895"/>
                        <a:pt x="64291" y="368665"/>
                        <a:pt x="64291" y="721180"/>
                      </a:cubicBezTo>
                      <a:close/>
                      <a:moveTo>
                        <a:pt x="0" y="721180"/>
                      </a:moveTo>
                      <a:cubicBezTo>
                        <a:pt x="0" y="322883"/>
                        <a:pt x="459292" y="0"/>
                        <a:pt x="1025858" y="0"/>
                      </a:cubicBezTo>
                      <a:cubicBezTo>
                        <a:pt x="854882" y="473274"/>
                        <a:pt x="854882" y="969086"/>
                        <a:pt x="1025858" y="1442360"/>
                      </a:cubicBezTo>
                      <a:cubicBezTo>
                        <a:pt x="459292" y="1442360"/>
                        <a:pt x="0" y="1119477"/>
                        <a:pt x="0" y="72118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7" name="グループ化 56"/>
                <p:cNvGrpSpPr/>
                <p:nvPr/>
              </p:nvGrpSpPr>
              <p:grpSpPr>
                <a:xfrm>
                  <a:off x="1383121" y="4374105"/>
                  <a:ext cx="530637" cy="745367"/>
                  <a:chOff x="4190389" y="3604173"/>
                  <a:chExt cx="1151812" cy="1617908"/>
                </a:xfrm>
              </p:grpSpPr>
              <p:sp>
                <p:nvSpPr>
                  <p:cNvPr id="58" name="フリーフォーム: 図形 57"/>
                  <p:cNvSpPr/>
                  <p:nvPr/>
                </p:nvSpPr>
                <p:spPr bwMode="auto">
                  <a:xfrm>
                    <a:off x="4429526" y="3848985"/>
                    <a:ext cx="885488" cy="1061426"/>
                  </a:xfrm>
                  <a:custGeom>
                    <a:avLst/>
                    <a:gdLst>
                      <a:gd name="connsiteX0" fmla="*/ 202238 w 885488"/>
                      <a:gd name="connsiteY0" fmla="*/ 0 h 1061426"/>
                      <a:gd name="connsiteX1" fmla="*/ 404476 w 885488"/>
                      <a:gd name="connsiteY1" fmla="*/ 202238 h 1061426"/>
                      <a:gd name="connsiteX2" fmla="*/ 388583 w 885488"/>
                      <a:gd name="connsiteY2" fmla="*/ 280958 h 1061426"/>
                      <a:gd name="connsiteX3" fmla="*/ 366358 w 885488"/>
                      <a:gd name="connsiteY3" fmla="*/ 313922 h 1061426"/>
                      <a:gd name="connsiteX4" fmla="*/ 445455 w 885488"/>
                      <a:gd name="connsiteY4" fmla="*/ 367340 h 1061426"/>
                      <a:gd name="connsiteX5" fmla="*/ 650991 w 885488"/>
                      <a:gd name="connsiteY5" fmla="*/ 453160 h 1061426"/>
                      <a:gd name="connsiteX6" fmla="*/ 874633 w 885488"/>
                      <a:gd name="connsiteY6" fmla="*/ 832054 h 1061426"/>
                      <a:gd name="connsiteX7" fmla="*/ 487273 w 885488"/>
                      <a:gd name="connsiteY7" fmla="*/ 1050808 h 1061426"/>
                      <a:gd name="connsiteX8" fmla="*/ 487275 w 885488"/>
                      <a:gd name="connsiteY8" fmla="*/ 1050806 h 1061426"/>
                      <a:gd name="connsiteX9" fmla="*/ 263632 w 885488"/>
                      <a:gd name="connsiteY9" fmla="*/ 671914 h 1061426"/>
                      <a:gd name="connsiteX10" fmla="*/ 290416 w 885488"/>
                      <a:gd name="connsiteY10" fmla="*/ 454893 h 1061426"/>
                      <a:gd name="connsiteX11" fmla="*/ 284725 w 885488"/>
                      <a:gd name="connsiteY11" fmla="*/ 386043 h 1061426"/>
                      <a:gd name="connsiteX12" fmla="*/ 280958 w 885488"/>
                      <a:gd name="connsiteY12" fmla="*/ 388583 h 1061426"/>
                      <a:gd name="connsiteX13" fmla="*/ 202238 w 885488"/>
                      <a:gd name="connsiteY13" fmla="*/ 404476 h 1061426"/>
                      <a:gd name="connsiteX14" fmla="*/ 0 w 885488"/>
                      <a:gd name="connsiteY14" fmla="*/ 202238 h 1061426"/>
                      <a:gd name="connsiteX15" fmla="*/ 202238 w 885488"/>
                      <a:gd name="connsiteY15" fmla="*/ 0 h 1061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85488" h="1061426">
                        <a:moveTo>
                          <a:pt x="202238" y="0"/>
                        </a:moveTo>
                        <a:cubicBezTo>
                          <a:pt x="313931" y="0"/>
                          <a:pt x="404476" y="90545"/>
                          <a:pt x="404476" y="202238"/>
                        </a:cubicBezTo>
                        <a:cubicBezTo>
                          <a:pt x="404476" y="230161"/>
                          <a:pt x="398817" y="256763"/>
                          <a:pt x="388583" y="280958"/>
                        </a:cubicBezTo>
                        <a:lnTo>
                          <a:pt x="366358" y="313922"/>
                        </a:lnTo>
                        <a:lnTo>
                          <a:pt x="445455" y="367340"/>
                        </a:lnTo>
                        <a:cubicBezTo>
                          <a:pt x="511245" y="405883"/>
                          <a:pt x="579757" y="434490"/>
                          <a:pt x="650991" y="453160"/>
                        </a:cubicBezTo>
                        <a:cubicBezTo>
                          <a:pt x="819714" y="497381"/>
                          <a:pt x="919843" y="667017"/>
                          <a:pt x="874633" y="832054"/>
                        </a:cubicBezTo>
                        <a:cubicBezTo>
                          <a:pt x="829424" y="997092"/>
                          <a:pt x="655998" y="1095030"/>
                          <a:pt x="487273" y="1050808"/>
                        </a:cubicBezTo>
                        <a:lnTo>
                          <a:pt x="487275" y="1050806"/>
                        </a:lnTo>
                        <a:cubicBezTo>
                          <a:pt x="318550" y="1006586"/>
                          <a:pt x="218421" y="836949"/>
                          <a:pt x="263632" y="671914"/>
                        </a:cubicBezTo>
                        <a:cubicBezTo>
                          <a:pt x="282719" y="602236"/>
                          <a:pt x="291647" y="529895"/>
                          <a:pt x="290416" y="454893"/>
                        </a:cubicBezTo>
                        <a:lnTo>
                          <a:pt x="284725" y="386043"/>
                        </a:lnTo>
                        <a:lnTo>
                          <a:pt x="280958" y="388583"/>
                        </a:lnTo>
                        <a:cubicBezTo>
                          <a:pt x="256763" y="398817"/>
                          <a:pt x="230161" y="404476"/>
                          <a:pt x="202238" y="404476"/>
                        </a:cubicBezTo>
                        <a:cubicBezTo>
                          <a:pt x="90545" y="404476"/>
                          <a:pt x="0" y="313931"/>
                          <a:pt x="0" y="202238"/>
                        </a:cubicBezTo>
                        <a:cubicBezTo>
                          <a:pt x="0" y="90545"/>
                          <a:pt x="90545" y="0"/>
                          <a:pt x="20223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  <a:scene3d>
                      <a:camera prst="orthographicFront"/>
                      <a:lightRig rig="threePt" dir="t"/>
                    </a:scene3d>
                    <a:sp3d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9" name="フリーフォーム: 図形 58"/>
                  <p:cNvSpPr/>
                  <p:nvPr/>
                </p:nvSpPr>
                <p:spPr bwMode="auto">
                  <a:xfrm rot="10800000">
                    <a:off x="4636420" y="4834120"/>
                    <a:ext cx="705781" cy="387961"/>
                  </a:xfrm>
                  <a:custGeom>
                    <a:avLst/>
                    <a:gdLst>
                      <a:gd name="connsiteX0" fmla="*/ 149342 w 705781"/>
                      <a:gd name="connsiteY0" fmla="*/ 123000 h 387961"/>
                      <a:gd name="connsiteX1" fmla="*/ 69869 w 705781"/>
                      <a:gd name="connsiteY1" fmla="*/ 0 h 387961"/>
                      <a:gd name="connsiteX2" fmla="*/ 192875 w 705781"/>
                      <a:gd name="connsiteY2" fmla="*/ 79469 h 387961"/>
                      <a:gd name="connsiteX3" fmla="*/ 556440 w 705781"/>
                      <a:gd name="connsiteY3" fmla="*/ 144785 h 387961"/>
                      <a:gd name="connsiteX4" fmla="*/ 512908 w 705781"/>
                      <a:gd name="connsiteY4" fmla="*/ 101251 h 387961"/>
                      <a:gd name="connsiteX5" fmla="*/ 635910 w 705781"/>
                      <a:gd name="connsiteY5" fmla="*/ 21780 h 387961"/>
                      <a:gd name="connsiteX6" fmla="*/ 217345 w 705781"/>
                      <a:gd name="connsiteY6" fmla="*/ 180640 h 387961"/>
                      <a:gd name="connsiteX7" fmla="*/ 201409 w 705781"/>
                      <a:gd name="connsiteY7" fmla="*/ 121173 h 387961"/>
                      <a:gd name="connsiteX8" fmla="*/ 347672 w 705781"/>
                      <a:gd name="connsiteY8" fmla="*/ 113852 h 387961"/>
                      <a:gd name="connsiteX9" fmla="*/ 130325 w 705781"/>
                      <a:gd name="connsiteY9" fmla="*/ 190018 h 387961"/>
                      <a:gd name="connsiteX10" fmla="*/ 0 w 705781"/>
                      <a:gd name="connsiteY10" fmla="*/ 123231 h 387961"/>
                      <a:gd name="connsiteX11" fmla="*/ 146260 w 705781"/>
                      <a:gd name="connsiteY11" fmla="*/ 130551 h 387961"/>
                      <a:gd name="connsiteX12" fmla="*/ 488437 w 705781"/>
                      <a:gd name="connsiteY12" fmla="*/ 202424 h 387961"/>
                      <a:gd name="connsiteX13" fmla="*/ 358109 w 705781"/>
                      <a:gd name="connsiteY13" fmla="*/ 135635 h 387961"/>
                      <a:gd name="connsiteX14" fmla="*/ 504370 w 705781"/>
                      <a:gd name="connsiteY14" fmla="*/ 142958 h 387961"/>
                      <a:gd name="connsiteX15" fmla="*/ 575452 w 705781"/>
                      <a:gd name="connsiteY15" fmla="*/ 211801 h 387961"/>
                      <a:gd name="connsiteX16" fmla="*/ 559521 w 705781"/>
                      <a:gd name="connsiteY16" fmla="*/ 152334 h 387961"/>
                      <a:gd name="connsiteX17" fmla="*/ 705781 w 705781"/>
                      <a:gd name="connsiteY17" fmla="*/ 145013 h 387961"/>
                      <a:gd name="connsiteX18" fmla="*/ 154572 w 705781"/>
                      <a:gd name="connsiteY18" fmla="*/ 366179 h 387961"/>
                      <a:gd name="connsiteX19" fmla="*/ 113234 w 705781"/>
                      <a:gd name="connsiteY19" fmla="*/ 366179 h 387961"/>
                      <a:gd name="connsiteX20" fmla="*/ 173834 w 705781"/>
                      <a:gd name="connsiteY20" fmla="*/ 132381 h 387961"/>
                      <a:gd name="connsiteX21" fmla="*/ 224453 w 705781"/>
                      <a:gd name="connsiteY21" fmla="*/ 327667 h 387961"/>
                      <a:gd name="connsiteX22" fmla="*/ 216066 w 705781"/>
                      <a:gd name="connsiteY22" fmla="*/ 330271 h 387961"/>
                      <a:gd name="connsiteX23" fmla="*/ 163534 w 705781"/>
                      <a:gd name="connsiteY23" fmla="*/ 358784 h 387961"/>
                      <a:gd name="connsiteX24" fmla="*/ 592545 w 705781"/>
                      <a:gd name="connsiteY24" fmla="*/ 387961 h 387961"/>
                      <a:gd name="connsiteX25" fmla="*/ 544713 w 705781"/>
                      <a:gd name="connsiteY25" fmla="*/ 387961 h 387961"/>
                      <a:gd name="connsiteX26" fmla="*/ 509350 w 705781"/>
                      <a:gd name="connsiteY26" fmla="*/ 358784 h 387961"/>
                      <a:gd name="connsiteX27" fmla="*/ 482661 w 705781"/>
                      <a:gd name="connsiteY27" fmla="*/ 344298 h 387961"/>
                      <a:gd name="connsiteX28" fmla="*/ 531945 w 705781"/>
                      <a:gd name="connsiteY28" fmla="*/ 154163 h 3879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705781" h="387961">
                        <a:moveTo>
                          <a:pt x="149342" y="123000"/>
                        </a:moveTo>
                        <a:lnTo>
                          <a:pt x="69869" y="0"/>
                        </a:lnTo>
                        <a:lnTo>
                          <a:pt x="192875" y="79469"/>
                        </a:lnTo>
                        <a:close/>
                        <a:moveTo>
                          <a:pt x="556440" y="144785"/>
                        </a:moveTo>
                        <a:lnTo>
                          <a:pt x="512908" y="101251"/>
                        </a:lnTo>
                        <a:lnTo>
                          <a:pt x="635910" y="21780"/>
                        </a:lnTo>
                        <a:close/>
                        <a:moveTo>
                          <a:pt x="217345" y="180640"/>
                        </a:moveTo>
                        <a:lnTo>
                          <a:pt x="201409" y="121173"/>
                        </a:lnTo>
                        <a:lnTo>
                          <a:pt x="347672" y="113852"/>
                        </a:lnTo>
                        <a:close/>
                        <a:moveTo>
                          <a:pt x="130325" y="190018"/>
                        </a:moveTo>
                        <a:lnTo>
                          <a:pt x="0" y="123231"/>
                        </a:lnTo>
                        <a:lnTo>
                          <a:pt x="146260" y="130551"/>
                        </a:lnTo>
                        <a:close/>
                        <a:moveTo>
                          <a:pt x="488437" y="202424"/>
                        </a:moveTo>
                        <a:lnTo>
                          <a:pt x="358109" y="135635"/>
                        </a:lnTo>
                        <a:lnTo>
                          <a:pt x="504370" y="142958"/>
                        </a:lnTo>
                        <a:close/>
                        <a:moveTo>
                          <a:pt x="575452" y="211801"/>
                        </a:moveTo>
                        <a:lnTo>
                          <a:pt x="559521" y="152334"/>
                        </a:lnTo>
                        <a:lnTo>
                          <a:pt x="705781" y="145013"/>
                        </a:lnTo>
                        <a:close/>
                        <a:moveTo>
                          <a:pt x="154572" y="366179"/>
                        </a:moveTo>
                        <a:lnTo>
                          <a:pt x="113234" y="366179"/>
                        </a:lnTo>
                        <a:lnTo>
                          <a:pt x="173834" y="132381"/>
                        </a:lnTo>
                        <a:lnTo>
                          <a:pt x="224453" y="327667"/>
                        </a:lnTo>
                        <a:lnTo>
                          <a:pt x="216066" y="330271"/>
                        </a:lnTo>
                        <a:cubicBezTo>
                          <a:pt x="197566" y="338096"/>
                          <a:pt x="179987" y="347669"/>
                          <a:pt x="163534" y="358784"/>
                        </a:cubicBezTo>
                        <a:close/>
                        <a:moveTo>
                          <a:pt x="592545" y="387961"/>
                        </a:moveTo>
                        <a:lnTo>
                          <a:pt x="544713" y="387961"/>
                        </a:lnTo>
                        <a:lnTo>
                          <a:pt x="509350" y="358784"/>
                        </a:lnTo>
                        <a:lnTo>
                          <a:pt x="482661" y="344298"/>
                        </a:lnTo>
                        <a:lnTo>
                          <a:pt x="531945" y="15416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  <a:scene3d>
                      <a:camera prst="orthographicFront"/>
                      <a:lightRig rig="threePt" dir="t"/>
                    </a:scene3d>
                    <a:sp3d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フリーフォーム: 図形 59"/>
                  <p:cNvSpPr/>
                  <p:nvPr/>
                </p:nvSpPr>
                <p:spPr bwMode="auto">
                  <a:xfrm>
                    <a:off x="4698127" y="3604173"/>
                    <a:ext cx="475213" cy="344506"/>
                  </a:xfrm>
                  <a:custGeom>
                    <a:avLst/>
                    <a:gdLst>
                      <a:gd name="connsiteX0" fmla="*/ 63211 w 475213"/>
                      <a:gd name="connsiteY0" fmla="*/ 251632 h 344506"/>
                      <a:gd name="connsiteX1" fmla="*/ 60897 w 475213"/>
                      <a:gd name="connsiteY1" fmla="*/ 254957 h 344506"/>
                      <a:gd name="connsiteX2" fmla="*/ 60463 w 475213"/>
                      <a:gd name="connsiteY2" fmla="*/ 257076 h 344506"/>
                      <a:gd name="connsiteX3" fmla="*/ 382416 w 475213"/>
                      <a:gd name="connsiteY3" fmla="*/ 461 h 344506"/>
                      <a:gd name="connsiteX4" fmla="*/ 379706 w 475213"/>
                      <a:gd name="connsiteY4" fmla="*/ 55760 h 344506"/>
                      <a:gd name="connsiteX5" fmla="*/ 136490 w 475213"/>
                      <a:gd name="connsiteY5" fmla="*/ 146200 h 344506"/>
                      <a:gd name="connsiteX6" fmla="*/ 93800 w 475213"/>
                      <a:gd name="connsiteY6" fmla="*/ 207619 h 344506"/>
                      <a:gd name="connsiteX7" fmla="*/ 129532 w 475213"/>
                      <a:gd name="connsiteY7" fmla="*/ 171035 h 344506"/>
                      <a:gd name="connsiteX8" fmla="*/ 198218 w 475213"/>
                      <a:gd name="connsiteY8" fmla="*/ 134703 h 344506"/>
                      <a:gd name="connsiteX9" fmla="*/ 475213 w 475213"/>
                      <a:gd name="connsiteY9" fmla="*/ 217553 h 344506"/>
                      <a:gd name="connsiteX10" fmla="*/ 430569 w 475213"/>
                      <a:gd name="connsiteY10" fmla="*/ 252181 h 344506"/>
                      <a:gd name="connsiteX11" fmla="*/ 216518 w 475213"/>
                      <a:gd name="connsiteY11" fmla="*/ 188157 h 344506"/>
                      <a:gd name="connsiteX12" fmla="*/ 95987 w 475213"/>
                      <a:gd name="connsiteY12" fmla="*/ 310623 h 344506"/>
                      <a:gd name="connsiteX13" fmla="*/ 90634 w 475213"/>
                      <a:gd name="connsiteY13" fmla="*/ 344506 h 344506"/>
                      <a:gd name="connsiteX14" fmla="*/ 66064 w 475213"/>
                      <a:gd name="connsiteY14" fmla="*/ 308064 h 344506"/>
                      <a:gd name="connsiteX15" fmla="*/ 4130 w 475213"/>
                      <a:gd name="connsiteY15" fmla="*/ 266307 h 344506"/>
                      <a:gd name="connsiteX16" fmla="*/ 0 w 475213"/>
                      <a:gd name="connsiteY16" fmla="*/ 265025 h 344506"/>
                      <a:gd name="connsiteX17" fmla="*/ 10010 w 475213"/>
                      <a:gd name="connsiteY17" fmla="*/ 233146 h 344506"/>
                      <a:gd name="connsiteX18" fmla="*/ 98311 w 475213"/>
                      <a:gd name="connsiteY18" fmla="*/ 106104 h 344506"/>
                      <a:gd name="connsiteX19" fmla="*/ 382416 w 475213"/>
                      <a:gd name="connsiteY19" fmla="*/ 461 h 3445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75213" h="344506">
                        <a:moveTo>
                          <a:pt x="63211" y="251632"/>
                        </a:moveTo>
                        <a:lnTo>
                          <a:pt x="60897" y="254957"/>
                        </a:lnTo>
                        <a:lnTo>
                          <a:pt x="60463" y="257076"/>
                        </a:lnTo>
                        <a:close/>
                        <a:moveTo>
                          <a:pt x="382416" y="461"/>
                        </a:moveTo>
                        <a:cubicBezTo>
                          <a:pt x="381513" y="18894"/>
                          <a:pt x="380608" y="37328"/>
                          <a:pt x="379706" y="55760"/>
                        </a:cubicBezTo>
                        <a:cubicBezTo>
                          <a:pt x="289674" y="51351"/>
                          <a:pt x="201770" y="84039"/>
                          <a:pt x="136490" y="146200"/>
                        </a:cubicBezTo>
                        <a:lnTo>
                          <a:pt x="93800" y="207619"/>
                        </a:lnTo>
                        <a:lnTo>
                          <a:pt x="129532" y="171035"/>
                        </a:lnTo>
                        <a:cubicBezTo>
                          <a:pt x="150007" y="155672"/>
                          <a:pt x="173081" y="143309"/>
                          <a:pt x="198218" y="134703"/>
                        </a:cubicBezTo>
                        <a:cubicBezTo>
                          <a:pt x="298768" y="100279"/>
                          <a:pt x="410079" y="133574"/>
                          <a:pt x="475213" y="217553"/>
                        </a:cubicBezTo>
                        <a:lnTo>
                          <a:pt x="430569" y="252181"/>
                        </a:lnTo>
                        <a:cubicBezTo>
                          <a:pt x="380235" y="187286"/>
                          <a:pt x="294220" y="161557"/>
                          <a:pt x="216518" y="188157"/>
                        </a:cubicBezTo>
                        <a:cubicBezTo>
                          <a:pt x="158244" y="208108"/>
                          <a:pt x="114311" y="254184"/>
                          <a:pt x="95987" y="310623"/>
                        </a:cubicBezTo>
                        <a:lnTo>
                          <a:pt x="90634" y="344506"/>
                        </a:lnTo>
                        <a:lnTo>
                          <a:pt x="66064" y="308064"/>
                        </a:lnTo>
                        <a:cubicBezTo>
                          <a:pt x="48434" y="290434"/>
                          <a:pt x="27441" y="276167"/>
                          <a:pt x="4130" y="266307"/>
                        </a:cubicBezTo>
                        <a:lnTo>
                          <a:pt x="0" y="265025"/>
                        </a:lnTo>
                        <a:lnTo>
                          <a:pt x="10010" y="233146"/>
                        </a:lnTo>
                        <a:cubicBezTo>
                          <a:pt x="30331" y="185734"/>
                          <a:pt x="60184" y="142409"/>
                          <a:pt x="98311" y="106104"/>
                        </a:cubicBezTo>
                        <a:cubicBezTo>
                          <a:pt x="174564" y="33494"/>
                          <a:pt x="277246" y="-4690"/>
                          <a:pt x="382416" y="461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  <a:scene3d>
                      <a:camera prst="orthographicFront"/>
                      <a:lightRig rig="threePt" dir="t"/>
                    </a:scene3d>
                    <a:sp3d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フリーフォーム: 図形 60"/>
                  <p:cNvSpPr/>
                  <p:nvPr/>
                </p:nvSpPr>
                <p:spPr bwMode="auto">
                  <a:xfrm>
                    <a:off x="4190389" y="3680975"/>
                    <a:ext cx="1145303" cy="1265026"/>
                  </a:xfrm>
                  <a:custGeom>
                    <a:avLst/>
                    <a:gdLst>
                      <a:gd name="connsiteX0" fmla="*/ 436593 w 1145303"/>
                      <a:gd name="connsiteY0" fmla="*/ 200594 h 1265026"/>
                      <a:gd name="connsiteX1" fmla="*/ 267672 w 1145303"/>
                      <a:gd name="connsiteY1" fmla="*/ 369514 h 1265026"/>
                      <a:gd name="connsiteX2" fmla="*/ 436593 w 1145303"/>
                      <a:gd name="connsiteY2" fmla="*/ 538434 h 1265026"/>
                      <a:gd name="connsiteX3" fmla="*/ 502344 w 1145303"/>
                      <a:gd name="connsiteY3" fmla="*/ 525160 h 1265026"/>
                      <a:gd name="connsiteX4" fmla="*/ 533586 w 1145303"/>
                      <a:gd name="connsiteY4" fmla="*/ 504096 h 1265026"/>
                      <a:gd name="connsiteX5" fmla="*/ 540297 w 1145303"/>
                      <a:gd name="connsiteY5" fmla="*/ 537011 h 1265026"/>
                      <a:gd name="connsiteX6" fmla="*/ 524237 w 1145303"/>
                      <a:gd name="connsiteY6" fmla="*/ 851257 h 1265026"/>
                      <a:gd name="connsiteX7" fmla="*/ 731595 w 1145303"/>
                      <a:gd name="connsiteY7" fmla="*/ 1210410 h 1265026"/>
                      <a:gd name="connsiteX8" fmla="*/ 1090749 w 1145303"/>
                      <a:gd name="connsiteY8" fmla="*/ 1003054 h 1265026"/>
                      <a:gd name="connsiteX9" fmla="*/ 883391 w 1145303"/>
                      <a:gd name="connsiteY9" fmla="*/ 643901 h 1265026"/>
                      <a:gd name="connsiteX10" fmla="*/ 603215 w 1145303"/>
                      <a:gd name="connsiteY10" fmla="*/ 500685 h 1265026"/>
                      <a:gd name="connsiteX11" fmla="*/ 568724 w 1145303"/>
                      <a:gd name="connsiteY11" fmla="*/ 470143 h 1265026"/>
                      <a:gd name="connsiteX12" fmla="*/ 592239 w 1145303"/>
                      <a:gd name="connsiteY12" fmla="*/ 435265 h 1265026"/>
                      <a:gd name="connsiteX13" fmla="*/ 605514 w 1145303"/>
                      <a:gd name="connsiteY13" fmla="*/ 369514 h 1265026"/>
                      <a:gd name="connsiteX14" fmla="*/ 436593 w 1145303"/>
                      <a:gd name="connsiteY14" fmla="*/ 200594 h 1265026"/>
                      <a:gd name="connsiteX15" fmla="*/ 152365 w 1145303"/>
                      <a:gd name="connsiteY15" fmla="*/ 0 h 1265026"/>
                      <a:gd name="connsiteX16" fmla="*/ 319718 w 1145303"/>
                      <a:gd name="connsiteY16" fmla="*/ 188726 h 1265026"/>
                      <a:gd name="connsiteX17" fmla="*/ 350064 w 1145303"/>
                      <a:gd name="connsiteY17" fmla="*/ 168266 h 1265026"/>
                      <a:gd name="connsiteX18" fmla="*/ 435079 w 1145303"/>
                      <a:gd name="connsiteY18" fmla="*/ 151102 h 1265026"/>
                      <a:gd name="connsiteX19" fmla="*/ 653490 w 1145303"/>
                      <a:gd name="connsiteY19" fmla="*/ 369513 h 1265026"/>
                      <a:gd name="connsiteX20" fmla="*/ 636326 w 1145303"/>
                      <a:gd name="connsiteY20" fmla="*/ 454529 h 1265026"/>
                      <a:gd name="connsiteX21" fmla="*/ 625878 w 1145303"/>
                      <a:gd name="connsiteY21" fmla="*/ 470026 h 1265026"/>
                      <a:gd name="connsiteX22" fmla="*/ 672094 w 1145303"/>
                      <a:gd name="connsiteY22" fmla="*/ 501935 h 1265026"/>
                      <a:gd name="connsiteX23" fmla="*/ 893126 w 1145303"/>
                      <a:gd name="connsiteY23" fmla="*/ 596287 h 1265026"/>
                      <a:gd name="connsiteX24" fmla="*/ 1133630 w 1145303"/>
                      <a:gd name="connsiteY24" fmla="*/ 1012851 h 1265026"/>
                      <a:gd name="connsiteX25" fmla="*/ 717066 w 1145303"/>
                      <a:gd name="connsiteY25" fmla="*/ 1253353 h 1265026"/>
                      <a:gd name="connsiteX26" fmla="*/ 476562 w 1145303"/>
                      <a:gd name="connsiteY26" fmla="*/ 836790 h 1265026"/>
                      <a:gd name="connsiteX27" fmla="*/ 505367 w 1145303"/>
                      <a:gd name="connsiteY27" fmla="*/ 598195 h 1265026"/>
                      <a:gd name="connsiteX28" fmla="*/ 503564 w 1145303"/>
                      <a:gd name="connsiteY28" fmla="*/ 575892 h 1265026"/>
                      <a:gd name="connsiteX29" fmla="*/ 479097 w 1145303"/>
                      <a:gd name="connsiteY29" fmla="*/ 583487 h 1265026"/>
                      <a:gd name="connsiteX30" fmla="*/ 435079 w 1145303"/>
                      <a:gd name="connsiteY30" fmla="*/ 587924 h 1265026"/>
                      <a:gd name="connsiteX31" fmla="*/ 216668 w 1145303"/>
                      <a:gd name="connsiteY31" fmla="*/ 369513 h 1265026"/>
                      <a:gd name="connsiteX32" fmla="*/ 218983 w 1145303"/>
                      <a:gd name="connsiteY32" fmla="*/ 346553 h 1265026"/>
                      <a:gd name="connsiteX33" fmla="*/ 0 w 1145303"/>
                      <a:gd name="connsiteY33" fmla="*/ 152370 h 1265026"/>
                      <a:gd name="connsiteX34" fmla="*/ 208137 w 1145303"/>
                      <a:gd name="connsiteY34" fmla="*/ 208140 h 126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145303" h="1265026">
                        <a:moveTo>
                          <a:pt x="436593" y="200594"/>
                        </a:moveTo>
                        <a:cubicBezTo>
                          <a:pt x="343301" y="200594"/>
                          <a:pt x="267672" y="276222"/>
                          <a:pt x="267672" y="369514"/>
                        </a:cubicBezTo>
                        <a:cubicBezTo>
                          <a:pt x="267672" y="462806"/>
                          <a:pt x="343301" y="538434"/>
                          <a:pt x="436593" y="538434"/>
                        </a:cubicBezTo>
                        <a:cubicBezTo>
                          <a:pt x="459916" y="538434"/>
                          <a:pt x="482135" y="533707"/>
                          <a:pt x="502344" y="525160"/>
                        </a:cubicBezTo>
                        <a:lnTo>
                          <a:pt x="533586" y="504096"/>
                        </a:lnTo>
                        <a:lnTo>
                          <a:pt x="540297" y="537011"/>
                        </a:lnTo>
                        <a:cubicBezTo>
                          <a:pt x="556136" y="647439"/>
                          <a:pt x="550783" y="752188"/>
                          <a:pt x="524237" y="851257"/>
                        </a:cubicBezTo>
                        <a:cubicBezTo>
                          <a:pt x="482320" y="1007694"/>
                          <a:pt x="575157" y="1168492"/>
                          <a:pt x="731595" y="1210410"/>
                        </a:cubicBezTo>
                        <a:cubicBezTo>
                          <a:pt x="888033" y="1252327"/>
                          <a:pt x="1048831" y="1159490"/>
                          <a:pt x="1090749" y="1003054"/>
                        </a:cubicBezTo>
                        <a:cubicBezTo>
                          <a:pt x="1132666" y="846616"/>
                          <a:pt x="1039829" y="685818"/>
                          <a:pt x="883391" y="643901"/>
                        </a:cubicBezTo>
                        <a:cubicBezTo>
                          <a:pt x="784321" y="617355"/>
                          <a:pt x="690928" y="569616"/>
                          <a:pt x="603215" y="500685"/>
                        </a:cubicBezTo>
                        <a:lnTo>
                          <a:pt x="568724" y="470143"/>
                        </a:lnTo>
                        <a:lnTo>
                          <a:pt x="592239" y="435265"/>
                        </a:lnTo>
                        <a:cubicBezTo>
                          <a:pt x="600787" y="415056"/>
                          <a:pt x="605514" y="392837"/>
                          <a:pt x="605514" y="369514"/>
                        </a:cubicBezTo>
                        <a:cubicBezTo>
                          <a:pt x="605514" y="276222"/>
                          <a:pt x="529885" y="200594"/>
                          <a:pt x="436593" y="200594"/>
                        </a:cubicBezTo>
                        <a:close/>
                        <a:moveTo>
                          <a:pt x="152365" y="0"/>
                        </a:moveTo>
                        <a:lnTo>
                          <a:pt x="319718" y="188726"/>
                        </a:lnTo>
                        <a:lnTo>
                          <a:pt x="350064" y="168266"/>
                        </a:lnTo>
                        <a:cubicBezTo>
                          <a:pt x="376194" y="157214"/>
                          <a:pt x="404923" y="151102"/>
                          <a:pt x="435079" y="151102"/>
                        </a:cubicBezTo>
                        <a:cubicBezTo>
                          <a:pt x="555704" y="151102"/>
                          <a:pt x="653490" y="248888"/>
                          <a:pt x="653490" y="369513"/>
                        </a:cubicBezTo>
                        <a:cubicBezTo>
                          <a:pt x="653490" y="399669"/>
                          <a:pt x="647379" y="428398"/>
                          <a:pt x="636326" y="454529"/>
                        </a:cubicBezTo>
                        <a:lnTo>
                          <a:pt x="625878" y="470026"/>
                        </a:lnTo>
                        <a:lnTo>
                          <a:pt x="672094" y="501935"/>
                        </a:lnTo>
                        <a:cubicBezTo>
                          <a:pt x="742844" y="544310"/>
                          <a:pt x="816522" y="575761"/>
                          <a:pt x="893126" y="596287"/>
                        </a:cubicBezTo>
                        <a:cubicBezTo>
                          <a:pt x="1074571" y="644905"/>
                          <a:pt x="1182247" y="831407"/>
                          <a:pt x="1133630" y="1012851"/>
                        </a:cubicBezTo>
                        <a:cubicBezTo>
                          <a:pt x="1085012" y="1194294"/>
                          <a:pt x="898510" y="1301971"/>
                          <a:pt x="717066" y="1253353"/>
                        </a:cubicBezTo>
                        <a:cubicBezTo>
                          <a:pt x="535621" y="1204735"/>
                          <a:pt x="427945" y="1018233"/>
                          <a:pt x="476562" y="836790"/>
                        </a:cubicBezTo>
                        <a:cubicBezTo>
                          <a:pt x="497088" y="760186"/>
                          <a:pt x="506690" y="680655"/>
                          <a:pt x="505367" y="598195"/>
                        </a:cubicBezTo>
                        <a:lnTo>
                          <a:pt x="503564" y="575892"/>
                        </a:lnTo>
                        <a:lnTo>
                          <a:pt x="479097" y="583487"/>
                        </a:lnTo>
                        <a:cubicBezTo>
                          <a:pt x="464879" y="586396"/>
                          <a:pt x="450157" y="587924"/>
                          <a:pt x="435079" y="587924"/>
                        </a:cubicBezTo>
                        <a:cubicBezTo>
                          <a:pt x="314454" y="587924"/>
                          <a:pt x="216668" y="490138"/>
                          <a:pt x="216668" y="369513"/>
                        </a:cubicBezTo>
                        <a:lnTo>
                          <a:pt x="218983" y="346553"/>
                        </a:lnTo>
                        <a:lnTo>
                          <a:pt x="0" y="152370"/>
                        </a:lnTo>
                        <a:lnTo>
                          <a:pt x="208137" y="208140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  <a:scene3d>
                      <a:camera prst="orthographicFront"/>
                      <a:lightRig rig="threePt" dir="t"/>
                    </a:scene3d>
                    <a:sp3d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62" name="楕円 61"/>
                  <p:cNvSpPr/>
                  <p:nvPr/>
                </p:nvSpPr>
                <p:spPr bwMode="auto">
                  <a:xfrm>
                    <a:off x="4574554" y="3893191"/>
                    <a:ext cx="102469" cy="10246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61" name="グループ化 160"/>
            <p:cNvGrpSpPr/>
            <p:nvPr/>
          </p:nvGrpSpPr>
          <p:grpSpPr>
            <a:xfrm>
              <a:off x="632520" y="5350272"/>
              <a:ext cx="652401" cy="889639"/>
              <a:chOff x="632520" y="5350272"/>
              <a:chExt cx="652401" cy="889639"/>
            </a:xfrm>
          </p:grpSpPr>
          <p:sp>
            <p:nvSpPr>
              <p:cNvPr id="35" name="四角形: 角を丸くする 34"/>
              <p:cNvSpPr/>
              <p:nvPr/>
            </p:nvSpPr>
            <p:spPr bwMode="auto">
              <a:xfrm>
                <a:off x="632520" y="5350272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" name="グループ化 66"/>
              <p:cNvGrpSpPr/>
              <p:nvPr/>
            </p:nvGrpSpPr>
            <p:grpSpPr>
              <a:xfrm>
                <a:off x="696260" y="5524953"/>
                <a:ext cx="540278" cy="540277"/>
                <a:chOff x="4469197" y="1045733"/>
                <a:chExt cx="4576779" cy="4576780"/>
              </a:xfrm>
            </p:grpSpPr>
            <p:sp>
              <p:nvSpPr>
                <p:cNvPr id="68" name="フリーフォーム: 図形 67"/>
                <p:cNvSpPr/>
                <p:nvPr/>
              </p:nvSpPr>
              <p:spPr bwMode="auto">
                <a:xfrm rot="5400000">
                  <a:off x="5737495" y="2314032"/>
                  <a:ext cx="2040182" cy="2040182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6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6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6 h 2040182"/>
                    <a:gd name="connsiteX76" fmla="*/ 1215258 w 2040182"/>
                    <a:gd name="connsiteY76" fmla="*/ 1210694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1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1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7 w 2040182"/>
                    <a:gd name="connsiteY120" fmla="*/ 940212 h 2040182"/>
                    <a:gd name="connsiteX121" fmla="*/ 512420 w 2040182"/>
                    <a:gd name="connsiteY121" fmla="*/ 914297 h 2040182"/>
                    <a:gd name="connsiteX122" fmla="*/ 537019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7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39 h 2040182"/>
                    <a:gd name="connsiteX141" fmla="*/ 935899 w 2040182"/>
                    <a:gd name="connsiteY141" fmla="*/ 508184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4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8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0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7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6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900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50 h 2040182"/>
                    <a:gd name="connsiteX200" fmla="*/ 574932 w 2040182"/>
                    <a:gd name="connsiteY200" fmla="*/ 1623034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3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5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2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6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5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4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9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6"/>
                      </a:moveTo>
                      <a:cubicBezTo>
                        <a:pt x="1291926" y="533467"/>
                        <a:pt x="1293782" y="536866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6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6"/>
                      </a:cubicBezTo>
                      <a:lnTo>
                        <a:pt x="1215258" y="1210694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8"/>
                        <a:pt x="665586" y="1624854"/>
                        <a:pt x="668628" y="1626611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7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2"/>
                        <a:pt x="744231" y="544520"/>
                      </a:cubicBezTo>
                      <a:cubicBezTo>
                        <a:pt x="759512" y="535697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4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9"/>
                        <a:pt x="489270" y="1358898"/>
                      </a:cubicBezTo>
                      <a:cubicBezTo>
                        <a:pt x="525418" y="1338028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1"/>
                      </a:cubicBezTo>
                      <a:cubicBezTo>
                        <a:pt x="433494" y="1324904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2"/>
                        <a:pt x="542829" y="745249"/>
                      </a:cubicBezTo>
                      <a:cubicBezTo>
                        <a:pt x="551514" y="730206"/>
                        <a:pt x="528169" y="700468"/>
                        <a:pt x="490687" y="678827"/>
                      </a:cubicBezTo>
                      <a:cubicBezTo>
                        <a:pt x="453204" y="657186"/>
                        <a:pt x="415778" y="651838"/>
                        <a:pt x="407093" y="666881"/>
                      </a:cubicBezTo>
                      <a:cubicBezTo>
                        <a:pt x="404922" y="670642"/>
                        <a:pt x="404752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7" y="940212"/>
                      </a:lnTo>
                      <a:lnTo>
                        <a:pt x="512420" y="914297"/>
                      </a:lnTo>
                      <a:lnTo>
                        <a:pt x="537019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7" y="807639"/>
                      </a:cubicBezTo>
                      <a:cubicBezTo>
                        <a:pt x="357415" y="773632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3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6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39"/>
                      </a:lnTo>
                      <a:lnTo>
                        <a:pt x="935899" y="508184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4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5" y="498944"/>
                        <a:pt x="1208571" y="456830"/>
                        <a:pt x="1231242" y="417562"/>
                      </a:cubicBezTo>
                      <a:cubicBezTo>
                        <a:pt x="1276584" y="339026"/>
                        <a:pt x="1358816" y="301616"/>
                        <a:pt x="1414913" y="334004"/>
                      </a:cubicBezTo>
                      <a:cubicBezTo>
                        <a:pt x="1471010" y="366391"/>
                        <a:pt x="1479728" y="456311"/>
                        <a:pt x="1434385" y="534847"/>
                      </a:cubicBezTo>
                      <a:cubicBezTo>
                        <a:pt x="1411714" y="574115"/>
                        <a:pt x="1379821" y="603101"/>
                        <a:pt x="1346583" y="618222"/>
                      </a:cubicBezTo>
                      <a:lnTo>
                        <a:pt x="1345508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0"/>
                      </a:lnTo>
                      <a:cubicBezTo>
                        <a:pt x="1450930" y="643685"/>
                        <a:pt x="1474598" y="621494"/>
                        <a:pt x="1504049" y="604491"/>
                      </a:cubicBezTo>
                      <a:cubicBezTo>
                        <a:pt x="1582584" y="559148"/>
                        <a:pt x="1672504" y="567866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7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7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2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5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6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900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3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50"/>
                      </a:cubicBezTo>
                      <a:cubicBezTo>
                        <a:pt x="594660" y="1689956"/>
                        <a:pt x="578456" y="1659379"/>
                        <a:pt x="574932" y="1623034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8"/>
                        <a:pt x="657801" y="1437052"/>
                        <a:pt x="691038" y="1421931"/>
                      </a:cubicBezTo>
                      <a:lnTo>
                        <a:pt x="696634" y="1420603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5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5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5" y="1321267"/>
                        <a:pt x="357394" y="1266510"/>
                        <a:pt x="416296" y="1232503"/>
                      </a:cubicBezTo>
                      <a:cubicBezTo>
                        <a:pt x="455563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/>
                <p:cNvSpPr/>
                <p:nvPr/>
              </p:nvSpPr>
              <p:spPr bwMode="auto">
                <a:xfrm>
                  <a:off x="4469197" y="1045733"/>
                  <a:ext cx="4576779" cy="4576780"/>
                </a:xfrm>
                <a:custGeom>
                  <a:avLst/>
                  <a:gdLst>
                    <a:gd name="connsiteX0" fmla="*/ 2288391 w 4576779"/>
                    <a:gd name="connsiteY0" fmla="*/ 3715910 h 4576780"/>
                    <a:gd name="connsiteX1" fmla="*/ 2128160 w 4576779"/>
                    <a:gd name="connsiteY1" fmla="*/ 4004324 h 4576780"/>
                    <a:gd name="connsiteX2" fmla="*/ 2288392 w 4576779"/>
                    <a:gd name="connsiteY2" fmla="*/ 4292740 h 4576780"/>
                    <a:gd name="connsiteX3" fmla="*/ 2448622 w 4576779"/>
                    <a:gd name="connsiteY3" fmla="*/ 4004324 h 4576780"/>
                    <a:gd name="connsiteX4" fmla="*/ 2288391 w 4576779"/>
                    <a:gd name="connsiteY4" fmla="*/ 3715910 h 4576780"/>
                    <a:gd name="connsiteX5" fmla="*/ 2791470 w 4576779"/>
                    <a:gd name="connsiteY5" fmla="*/ 3615791 h 4576780"/>
                    <a:gd name="connsiteX6" fmla="*/ 2776719 w 4576779"/>
                    <a:gd name="connsiteY6" fmla="*/ 3622457 h 4576780"/>
                    <a:gd name="connsiteX7" fmla="*/ 2574619 w 4576779"/>
                    <a:gd name="connsiteY7" fmla="*/ 3679783 h 4576780"/>
                    <a:gd name="connsiteX8" fmla="*/ 2515965 w 4576779"/>
                    <a:gd name="connsiteY8" fmla="*/ 3688734 h 4576780"/>
                    <a:gd name="connsiteX9" fmla="*/ 2554123 w 4576779"/>
                    <a:gd name="connsiteY9" fmla="*/ 3753483 h 4576780"/>
                    <a:gd name="connsiteX10" fmla="*/ 2608854 w 4576779"/>
                    <a:gd name="connsiteY10" fmla="*/ 4004325 h 4576780"/>
                    <a:gd name="connsiteX11" fmla="*/ 2554123 w 4576779"/>
                    <a:gd name="connsiteY11" fmla="*/ 4255167 h 4576780"/>
                    <a:gd name="connsiteX12" fmla="*/ 2537797 w 4576779"/>
                    <a:gd name="connsiteY12" fmla="*/ 4282870 h 4576780"/>
                    <a:gd name="connsiteX13" fmla="*/ 2693786 w 4576779"/>
                    <a:gd name="connsiteY13" fmla="*/ 4259063 h 4576780"/>
                    <a:gd name="connsiteX14" fmla="*/ 2985797 w 4576779"/>
                    <a:gd name="connsiteY14" fmla="*/ 4175748 h 4576780"/>
                    <a:gd name="connsiteX15" fmla="*/ 3070414 w 4576779"/>
                    <a:gd name="connsiteY15" fmla="*/ 4140802 h 4576780"/>
                    <a:gd name="connsiteX16" fmla="*/ 3041647 w 4576779"/>
                    <a:gd name="connsiteY16" fmla="*/ 4124535 h 4576780"/>
                    <a:gd name="connsiteX17" fmla="*/ 2868829 w 4576779"/>
                    <a:gd name="connsiteY17" fmla="*/ 3934665 h 4576780"/>
                    <a:gd name="connsiteX18" fmla="*/ 2790805 w 4576779"/>
                    <a:gd name="connsiteY18" fmla="*/ 3690064 h 4576780"/>
                    <a:gd name="connsiteX19" fmla="*/ 1785308 w 4576779"/>
                    <a:gd name="connsiteY19" fmla="*/ 3615233 h 4576780"/>
                    <a:gd name="connsiteX20" fmla="*/ 1785976 w 4576779"/>
                    <a:gd name="connsiteY20" fmla="*/ 3690064 h 4576780"/>
                    <a:gd name="connsiteX21" fmla="*/ 1707954 w 4576779"/>
                    <a:gd name="connsiteY21" fmla="*/ 3934665 h 4576780"/>
                    <a:gd name="connsiteX22" fmla="*/ 1535134 w 4576779"/>
                    <a:gd name="connsiteY22" fmla="*/ 4124536 h 4576780"/>
                    <a:gd name="connsiteX23" fmla="*/ 1504922 w 4576779"/>
                    <a:gd name="connsiteY23" fmla="*/ 4141621 h 4576780"/>
                    <a:gd name="connsiteX24" fmla="*/ 1505407 w 4576779"/>
                    <a:gd name="connsiteY24" fmla="*/ 4141854 h 4576780"/>
                    <a:gd name="connsiteX25" fmla="*/ 1882994 w 4576779"/>
                    <a:gd name="connsiteY25" fmla="*/ 4259063 h 4576780"/>
                    <a:gd name="connsiteX26" fmla="*/ 2038986 w 4576779"/>
                    <a:gd name="connsiteY26" fmla="*/ 4282870 h 4576780"/>
                    <a:gd name="connsiteX27" fmla="*/ 2022659 w 4576779"/>
                    <a:gd name="connsiteY27" fmla="*/ 4255167 h 4576780"/>
                    <a:gd name="connsiteX28" fmla="*/ 1967930 w 4576779"/>
                    <a:gd name="connsiteY28" fmla="*/ 4004325 h 4576780"/>
                    <a:gd name="connsiteX29" fmla="*/ 2022659 w 4576779"/>
                    <a:gd name="connsiteY29" fmla="*/ 3753483 h 4576780"/>
                    <a:gd name="connsiteX30" fmla="*/ 2060817 w 4576779"/>
                    <a:gd name="connsiteY30" fmla="*/ 3688735 h 4576780"/>
                    <a:gd name="connsiteX31" fmla="*/ 2002159 w 4576779"/>
                    <a:gd name="connsiteY31" fmla="*/ 3679782 h 4576780"/>
                    <a:gd name="connsiteX32" fmla="*/ 1866051 w 4576779"/>
                    <a:gd name="connsiteY32" fmla="*/ 3644786 h 4576780"/>
                    <a:gd name="connsiteX33" fmla="*/ 3067495 w 4576779"/>
                    <a:gd name="connsiteY33" fmla="*/ 3513103 h 4576780"/>
                    <a:gd name="connsiteX34" fmla="*/ 3002149 w 4576779"/>
                    <a:gd name="connsiteY34" fmla="*/ 3524659 h 4576780"/>
                    <a:gd name="connsiteX35" fmla="*/ 3007593 w 4576779"/>
                    <a:gd name="connsiteY35" fmla="*/ 3854549 h 4576780"/>
                    <a:gd name="connsiteX36" fmla="*/ 3290564 w 4576779"/>
                    <a:gd name="connsiteY36" fmla="*/ 4024209 h 4576780"/>
                    <a:gd name="connsiteX37" fmla="*/ 3285120 w 4576779"/>
                    <a:gd name="connsiteY37" fmla="*/ 3694319 h 4576780"/>
                    <a:gd name="connsiteX38" fmla="*/ 3067495 w 4576779"/>
                    <a:gd name="connsiteY38" fmla="*/ 3513103 h 4576780"/>
                    <a:gd name="connsiteX39" fmla="*/ 1509286 w 4576779"/>
                    <a:gd name="connsiteY39" fmla="*/ 3513103 h 4576780"/>
                    <a:gd name="connsiteX40" fmla="*/ 1291661 w 4576779"/>
                    <a:gd name="connsiteY40" fmla="*/ 3694319 h 4576780"/>
                    <a:gd name="connsiteX41" fmla="*/ 1286217 w 4576779"/>
                    <a:gd name="connsiteY41" fmla="*/ 4024209 h 4576780"/>
                    <a:gd name="connsiteX42" fmla="*/ 1569189 w 4576779"/>
                    <a:gd name="connsiteY42" fmla="*/ 3854550 h 4576780"/>
                    <a:gd name="connsiteX43" fmla="*/ 1574633 w 4576779"/>
                    <a:gd name="connsiteY43" fmla="*/ 3524659 h 4576780"/>
                    <a:gd name="connsiteX44" fmla="*/ 1509286 w 4576779"/>
                    <a:gd name="connsiteY44" fmla="*/ 3513103 h 4576780"/>
                    <a:gd name="connsiteX45" fmla="*/ 1188761 w 4576779"/>
                    <a:gd name="connsiteY45" fmla="*/ 3186856 h 4576780"/>
                    <a:gd name="connsiteX46" fmla="*/ 1152451 w 4576779"/>
                    <a:gd name="connsiteY46" fmla="*/ 3251068 h 4576780"/>
                    <a:gd name="connsiteX47" fmla="*/ 962580 w 4576779"/>
                    <a:gd name="connsiteY47" fmla="*/ 3423886 h 4576780"/>
                    <a:gd name="connsiteX48" fmla="*/ 717980 w 4576779"/>
                    <a:gd name="connsiteY48" fmla="*/ 3501910 h 4576780"/>
                    <a:gd name="connsiteX49" fmla="*/ 686618 w 4576779"/>
                    <a:gd name="connsiteY49" fmla="*/ 3501629 h 4576780"/>
                    <a:gd name="connsiteX50" fmla="*/ 736187 w 4576779"/>
                    <a:gd name="connsiteY50" fmla="*/ 3567916 h 4576780"/>
                    <a:gd name="connsiteX51" fmla="*/ 1008863 w 4576779"/>
                    <a:gd name="connsiteY51" fmla="*/ 3840592 h 4576780"/>
                    <a:gd name="connsiteX52" fmla="*/ 1075154 w 4576779"/>
                    <a:gd name="connsiteY52" fmla="*/ 3890164 h 4576780"/>
                    <a:gd name="connsiteX53" fmla="*/ 1074873 w 4576779"/>
                    <a:gd name="connsiteY53" fmla="*/ 3858804 h 4576780"/>
                    <a:gd name="connsiteX54" fmla="*/ 1152897 w 4576779"/>
                    <a:gd name="connsiteY54" fmla="*/ 3614203 h 4576780"/>
                    <a:gd name="connsiteX55" fmla="*/ 1375823 w 4576779"/>
                    <a:gd name="connsiteY55" fmla="*/ 3394584 h 4576780"/>
                    <a:gd name="connsiteX56" fmla="*/ 1390378 w 4576779"/>
                    <a:gd name="connsiteY56" fmla="*/ 3388358 h 4576780"/>
                    <a:gd name="connsiteX57" fmla="*/ 1384981 w 4576779"/>
                    <a:gd name="connsiteY57" fmla="*/ 3384322 h 4576780"/>
                    <a:gd name="connsiteX58" fmla="*/ 1192458 w 4576779"/>
                    <a:gd name="connsiteY58" fmla="*/ 3191799 h 4576780"/>
                    <a:gd name="connsiteX59" fmla="*/ 3386548 w 4576779"/>
                    <a:gd name="connsiteY59" fmla="*/ 3184254 h 4576780"/>
                    <a:gd name="connsiteX60" fmla="*/ 3292656 w 4576779"/>
                    <a:gd name="connsiteY60" fmla="*/ 3292656 h 4576780"/>
                    <a:gd name="connsiteX61" fmla="*/ 3184252 w 4576779"/>
                    <a:gd name="connsiteY61" fmla="*/ 3386550 h 4576780"/>
                    <a:gd name="connsiteX62" fmla="*/ 3251066 w 4576779"/>
                    <a:gd name="connsiteY62" fmla="*/ 3424332 h 4576780"/>
                    <a:gd name="connsiteX63" fmla="*/ 3423885 w 4576779"/>
                    <a:gd name="connsiteY63" fmla="*/ 3614203 h 4576780"/>
                    <a:gd name="connsiteX64" fmla="*/ 3501909 w 4576779"/>
                    <a:gd name="connsiteY64" fmla="*/ 3858804 h 4576780"/>
                    <a:gd name="connsiteX65" fmla="*/ 3501605 w 4576779"/>
                    <a:gd name="connsiteY65" fmla="*/ 3892766 h 4576780"/>
                    <a:gd name="connsiteX66" fmla="*/ 3506397 w 4576779"/>
                    <a:gd name="connsiteY66" fmla="*/ 3889385 h 4576780"/>
                    <a:gd name="connsiteX67" fmla="*/ 3778382 w 4576779"/>
                    <a:gd name="connsiteY67" fmla="*/ 3639788 h 4576780"/>
                    <a:gd name="connsiteX68" fmla="*/ 3892718 w 4576779"/>
                    <a:gd name="connsiteY68" fmla="*/ 3501607 h 4576780"/>
                    <a:gd name="connsiteX69" fmla="*/ 3858802 w 4576779"/>
                    <a:gd name="connsiteY69" fmla="*/ 3501910 h 4576780"/>
                    <a:gd name="connsiteX70" fmla="*/ 3614201 w 4576779"/>
                    <a:gd name="connsiteY70" fmla="*/ 3423886 h 4576780"/>
                    <a:gd name="connsiteX71" fmla="*/ 3424331 w 4576779"/>
                    <a:gd name="connsiteY71" fmla="*/ 3251068 h 4576780"/>
                    <a:gd name="connsiteX72" fmla="*/ 922316 w 4576779"/>
                    <a:gd name="connsiteY72" fmla="*/ 2946267 h 4576780"/>
                    <a:gd name="connsiteX73" fmla="*/ 722234 w 4576779"/>
                    <a:gd name="connsiteY73" fmla="*/ 3007594 h 4576780"/>
                    <a:gd name="connsiteX74" fmla="*/ 552574 w 4576779"/>
                    <a:gd name="connsiteY74" fmla="*/ 3290566 h 4576780"/>
                    <a:gd name="connsiteX75" fmla="*/ 882465 w 4576779"/>
                    <a:gd name="connsiteY75" fmla="*/ 3285122 h 4576780"/>
                    <a:gd name="connsiteX76" fmla="*/ 1052124 w 4576779"/>
                    <a:gd name="connsiteY76" fmla="*/ 3002151 h 4576780"/>
                    <a:gd name="connsiteX77" fmla="*/ 922316 w 4576779"/>
                    <a:gd name="connsiteY77" fmla="*/ 2946267 h 4576780"/>
                    <a:gd name="connsiteX78" fmla="*/ 3654465 w 4576779"/>
                    <a:gd name="connsiteY78" fmla="*/ 2946267 h 4576780"/>
                    <a:gd name="connsiteX79" fmla="*/ 3524658 w 4576779"/>
                    <a:gd name="connsiteY79" fmla="*/ 3002151 h 4576780"/>
                    <a:gd name="connsiteX80" fmla="*/ 3694318 w 4576779"/>
                    <a:gd name="connsiteY80" fmla="*/ 3285122 h 4576780"/>
                    <a:gd name="connsiteX81" fmla="*/ 4024208 w 4576779"/>
                    <a:gd name="connsiteY81" fmla="*/ 3290566 h 4576780"/>
                    <a:gd name="connsiteX82" fmla="*/ 3854549 w 4576779"/>
                    <a:gd name="connsiteY82" fmla="*/ 3007594 h 4576780"/>
                    <a:gd name="connsiteX83" fmla="*/ 3654465 w 4576779"/>
                    <a:gd name="connsiteY83" fmla="*/ 2946267 h 4576780"/>
                    <a:gd name="connsiteX84" fmla="*/ 888045 w 4576779"/>
                    <a:gd name="connsiteY84" fmla="*/ 2515967 h 4576780"/>
                    <a:gd name="connsiteX85" fmla="*/ 823300 w 4576779"/>
                    <a:gd name="connsiteY85" fmla="*/ 2554124 h 4576780"/>
                    <a:gd name="connsiteX86" fmla="*/ 572457 w 4576779"/>
                    <a:gd name="connsiteY86" fmla="*/ 2608854 h 4576780"/>
                    <a:gd name="connsiteX87" fmla="*/ 321615 w 4576779"/>
                    <a:gd name="connsiteY87" fmla="*/ 2554125 h 4576780"/>
                    <a:gd name="connsiteX88" fmla="*/ 293909 w 4576779"/>
                    <a:gd name="connsiteY88" fmla="*/ 2537795 h 4576780"/>
                    <a:gd name="connsiteX89" fmla="*/ 317715 w 4576779"/>
                    <a:gd name="connsiteY89" fmla="*/ 2693786 h 4576780"/>
                    <a:gd name="connsiteX90" fmla="*/ 434925 w 4576779"/>
                    <a:gd name="connsiteY90" fmla="*/ 3071372 h 4576780"/>
                    <a:gd name="connsiteX91" fmla="*/ 435162 w 4576779"/>
                    <a:gd name="connsiteY91" fmla="*/ 3071863 h 4576780"/>
                    <a:gd name="connsiteX92" fmla="*/ 452248 w 4576779"/>
                    <a:gd name="connsiteY92" fmla="*/ 3041648 h 4576780"/>
                    <a:gd name="connsiteX93" fmla="*/ 642118 w 4576779"/>
                    <a:gd name="connsiteY93" fmla="*/ 2868830 h 4576780"/>
                    <a:gd name="connsiteX94" fmla="*/ 886719 w 4576779"/>
                    <a:gd name="connsiteY94" fmla="*/ 2790806 h 4576780"/>
                    <a:gd name="connsiteX95" fmla="*/ 961547 w 4576779"/>
                    <a:gd name="connsiteY95" fmla="*/ 2791476 h 4576780"/>
                    <a:gd name="connsiteX96" fmla="*/ 931993 w 4576779"/>
                    <a:gd name="connsiteY96" fmla="*/ 2710729 h 4576780"/>
                    <a:gd name="connsiteX97" fmla="*/ 896997 w 4576779"/>
                    <a:gd name="connsiteY97" fmla="*/ 2574619 h 4576780"/>
                    <a:gd name="connsiteX98" fmla="*/ 3688733 w 4576779"/>
                    <a:gd name="connsiteY98" fmla="*/ 2515966 h 4576780"/>
                    <a:gd name="connsiteX99" fmla="*/ 3679782 w 4576779"/>
                    <a:gd name="connsiteY99" fmla="*/ 2574619 h 4576780"/>
                    <a:gd name="connsiteX100" fmla="*/ 3622456 w 4576779"/>
                    <a:gd name="connsiteY100" fmla="*/ 2776718 h 4576780"/>
                    <a:gd name="connsiteX101" fmla="*/ 3615791 w 4576779"/>
                    <a:gd name="connsiteY101" fmla="*/ 2791472 h 4576780"/>
                    <a:gd name="connsiteX102" fmla="*/ 3690063 w 4576779"/>
                    <a:gd name="connsiteY102" fmla="*/ 2790807 h 4576780"/>
                    <a:gd name="connsiteX103" fmla="*/ 3934664 w 4576779"/>
                    <a:gd name="connsiteY103" fmla="*/ 2868830 h 4576780"/>
                    <a:gd name="connsiteX104" fmla="*/ 4124534 w 4576779"/>
                    <a:gd name="connsiteY104" fmla="*/ 3041648 h 4576780"/>
                    <a:gd name="connsiteX105" fmla="*/ 4140400 w 4576779"/>
                    <a:gd name="connsiteY105" fmla="*/ 3069705 h 4576780"/>
                    <a:gd name="connsiteX106" fmla="*/ 4166530 w 4576779"/>
                    <a:gd name="connsiteY106" fmla="*/ 3010238 h 4576780"/>
                    <a:gd name="connsiteX107" fmla="*/ 4268512 w 4576779"/>
                    <a:gd name="connsiteY107" fmla="*/ 2644466 h 4576780"/>
                    <a:gd name="connsiteX108" fmla="*/ 4282730 w 4576779"/>
                    <a:gd name="connsiteY108" fmla="*/ 2537879 h 4576780"/>
                    <a:gd name="connsiteX109" fmla="*/ 4255165 w 4576779"/>
                    <a:gd name="connsiteY109" fmla="*/ 2554124 h 4576780"/>
                    <a:gd name="connsiteX110" fmla="*/ 4004324 w 4576779"/>
                    <a:gd name="connsiteY110" fmla="*/ 2608854 h 4576780"/>
                    <a:gd name="connsiteX111" fmla="*/ 3753483 w 4576779"/>
                    <a:gd name="connsiteY111" fmla="*/ 2554124 h 4576780"/>
                    <a:gd name="connsiteX112" fmla="*/ 4004323 w 4576779"/>
                    <a:gd name="connsiteY112" fmla="*/ 2128162 h 4576780"/>
                    <a:gd name="connsiteX113" fmla="*/ 3715909 w 4576779"/>
                    <a:gd name="connsiteY113" fmla="*/ 2288393 h 4576780"/>
                    <a:gd name="connsiteX114" fmla="*/ 4004323 w 4576779"/>
                    <a:gd name="connsiteY114" fmla="*/ 2448623 h 4576780"/>
                    <a:gd name="connsiteX115" fmla="*/ 4292739 w 4576779"/>
                    <a:gd name="connsiteY115" fmla="*/ 2288393 h 4576780"/>
                    <a:gd name="connsiteX116" fmla="*/ 4004323 w 4576779"/>
                    <a:gd name="connsiteY116" fmla="*/ 2128162 h 4576780"/>
                    <a:gd name="connsiteX117" fmla="*/ 572458 w 4576779"/>
                    <a:gd name="connsiteY117" fmla="*/ 2128161 h 4576780"/>
                    <a:gd name="connsiteX118" fmla="*/ 284043 w 4576779"/>
                    <a:gd name="connsiteY118" fmla="*/ 2288393 h 4576780"/>
                    <a:gd name="connsiteX119" fmla="*/ 572458 w 4576779"/>
                    <a:gd name="connsiteY119" fmla="*/ 2448623 h 4576780"/>
                    <a:gd name="connsiteX120" fmla="*/ 860873 w 4576779"/>
                    <a:gd name="connsiteY120" fmla="*/ 2288393 h 4576780"/>
                    <a:gd name="connsiteX121" fmla="*/ 572458 w 4576779"/>
                    <a:gd name="connsiteY121" fmla="*/ 2128161 h 4576780"/>
                    <a:gd name="connsiteX122" fmla="*/ 4140009 w 4576779"/>
                    <a:gd name="connsiteY122" fmla="*/ 1507771 h 4576780"/>
                    <a:gd name="connsiteX123" fmla="*/ 4124535 w 4576779"/>
                    <a:gd name="connsiteY123" fmla="*/ 1535135 h 4576780"/>
                    <a:gd name="connsiteX124" fmla="*/ 3934665 w 4576779"/>
                    <a:gd name="connsiteY124" fmla="*/ 1707954 h 4576780"/>
                    <a:gd name="connsiteX125" fmla="*/ 3690065 w 4576779"/>
                    <a:gd name="connsiteY125" fmla="*/ 1785977 h 4576780"/>
                    <a:gd name="connsiteX126" fmla="*/ 3615232 w 4576779"/>
                    <a:gd name="connsiteY126" fmla="*/ 1785308 h 4576780"/>
                    <a:gd name="connsiteX127" fmla="*/ 3644786 w 4576779"/>
                    <a:gd name="connsiteY127" fmla="*/ 1866052 h 4576780"/>
                    <a:gd name="connsiteX128" fmla="*/ 3679782 w 4576779"/>
                    <a:gd name="connsiteY128" fmla="*/ 2002161 h 4576780"/>
                    <a:gd name="connsiteX129" fmla="*/ 3688735 w 4576779"/>
                    <a:gd name="connsiteY129" fmla="*/ 2060819 h 4576780"/>
                    <a:gd name="connsiteX130" fmla="*/ 3753482 w 4576779"/>
                    <a:gd name="connsiteY130" fmla="*/ 2022660 h 4576780"/>
                    <a:gd name="connsiteX131" fmla="*/ 4004324 w 4576779"/>
                    <a:gd name="connsiteY131" fmla="*/ 1967931 h 4576780"/>
                    <a:gd name="connsiteX132" fmla="*/ 4255165 w 4576779"/>
                    <a:gd name="connsiteY132" fmla="*/ 2022660 h 4576780"/>
                    <a:gd name="connsiteX133" fmla="*/ 4282888 w 4576779"/>
                    <a:gd name="connsiteY133" fmla="*/ 2038999 h 4576780"/>
                    <a:gd name="connsiteX134" fmla="*/ 4272267 w 4576779"/>
                    <a:gd name="connsiteY134" fmla="*/ 1954024 h 4576780"/>
                    <a:gd name="connsiteX135" fmla="*/ 4192255 w 4576779"/>
                    <a:gd name="connsiteY135" fmla="*/ 1637392 h 4576780"/>
                    <a:gd name="connsiteX136" fmla="*/ 435160 w 4576779"/>
                    <a:gd name="connsiteY136" fmla="*/ 1504920 h 4576780"/>
                    <a:gd name="connsiteX137" fmla="*/ 434925 w 4576779"/>
                    <a:gd name="connsiteY137" fmla="*/ 1505407 h 4576780"/>
                    <a:gd name="connsiteX138" fmla="*/ 317716 w 4576779"/>
                    <a:gd name="connsiteY138" fmla="*/ 1882994 h 4576780"/>
                    <a:gd name="connsiteX139" fmla="*/ 293908 w 4576779"/>
                    <a:gd name="connsiteY139" fmla="*/ 2038990 h 4576780"/>
                    <a:gd name="connsiteX140" fmla="*/ 321615 w 4576779"/>
                    <a:gd name="connsiteY140" fmla="*/ 2022660 h 4576780"/>
                    <a:gd name="connsiteX141" fmla="*/ 572458 w 4576779"/>
                    <a:gd name="connsiteY141" fmla="*/ 1967930 h 4576780"/>
                    <a:gd name="connsiteX142" fmla="*/ 823300 w 4576779"/>
                    <a:gd name="connsiteY142" fmla="*/ 2022660 h 4576780"/>
                    <a:gd name="connsiteX143" fmla="*/ 888045 w 4576779"/>
                    <a:gd name="connsiteY143" fmla="*/ 2060817 h 4576780"/>
                    <a:gd name="connsiteX144" fmla="*/ 896997 w 4576779"/>
                    <a:gd name="connsiteY144" fmla="*/ 2002161 h 4576780"/>
                    <a:gd name="connsiteX145" fmla="*/ 931994 w 4576779"/>
                    <a:gd name="connsiteY145" fmla="*/ 1866051 h 4576780"/>
                    <a:gd name="connsiteX146" fmla="*/ 961546 w 4576779"/>
                    <a:gd name="connsiteY146" fmla="*/ 1785307 h 4576780"/>
                    <a:gd name="connsiteX147" fmla="*/ 886718 w 4576779"/>
                    <a:gd name="connsiteY147" fmla="*/ 1785977 h 4576780"/>
                    <a:gd name="connsiteX148" fmla="*/ 642117 w 4576779"/>
                    <a:gd name="connsiteY148" fmla="*/ 1707954 h 4576780"/>
                    <a:gd name="connsiteX149" fmla="*/ 452247 w 4576779"/>
                    <a:gd name="connsiteY149" fmla="*/ 1535135 h 4576780"/>
                    <a:gd name="connsiteX150" fmla="*/ 682382 w 4576779"/>
                    <a:gd name="connsiteY150" fmla="*/ 1230334 h 4576780"/>
                    <a:gd name="connsiteX151" fmla="*/ 552573 w 4576779"/>
                    <a:gd name="connsiteY151" fmla="*/ 1286217 h 4576780"/>
                    <a:gd name="connsiteX152" fmla="*/ 722233 w 4576779"/>
                    <a:gd name="connsiteY152" fmla="*/ 1569189 h 4576780"/>
                    <a:gd name="connsiteX153" fmla="*/ 1052123 w 4576779"/>
                    <a:gd name="connsiteY153" fmla="*/ 1574633 h 4576780"/>
                    <a:gd name="connsiteX154" fmla="*/ 882464 w 4576779"/>
                    <a:gd name="connsiteY154" fmla="*/ 1291661 h 4576780"/>
                    <a:gd name="connsiteX155" fmla="*/ 682382 w 4576779"/>
                    <a:gd name="connsiteY155" fmla="*/ 1230334 h 4576780"/>
                    <a:gd name="connsiteX156" fmla="*/ 3894401 w 4576779"/>
                    <a:gd name="connsiteY156" fmla="*/ 1230334 h 4576780"/>
                    <a:gd name="connsiteX157" fmla="*/ 3694317 w 4576779"/>
                    <a:gd name="connsiteY157" fmla="*/ 1291661 h 4576780"/>
                    <a:gd name="connsiteX158" fmla="*/ 3524658 w 4576779"/>
                    <a:gd name="connsiteY158" fmla="*/ 1574633 h 4576780"/>
                    <a:gd name="connsiteX159" fmla="*/ 3854548 w 4576779"/>
                    <a:gd name="connsiteY159" fmla="*/ 1569189 h 4576780"/>
                    <a:gd name="connsiteX160" fmla="*/ 4024207 w 4576779"/>
                    <a:gd name="connsiteY160" fmla="*/ 1286218 h 4576780"/>
                    <a:gd name="connsiteX161" fmla="*/ 3894401 w 4576779"/>
                    <a:gd name="connsiteY161" fmla="*/ 1230334 h 4576780"/>
                    <a:gd name="connsiteX162" fmla="*/ 2288390 w 4576779"/>
                    <a:gd name="connsiteY162" fmla="*/ 1153045 h 4576780"/>
                    <a:gd name="connsiteX163" fmla="*/ 1153044 w 4576779"/>
                    <a:gd name="connsiteY163" fmla="*/ 2288390 h 4576780"/>
                    <a:gd name="connsiteX164" fmla="*/ 2288389 w 4576779"/>
                    <a:gd name="connsiteY164" fmla="*/ 3423735 h 4576780"/>
                    <a:gd name="connsiteX165" fmla="*/ 3423734 w 4576779"/>
                    <a:gd name="connsiteY165" fmla="*/ 2288390 h 4576780"/>
                    <a:gd name="connsiteX166" fmla="*/ 2288390 w 4576779"/>
                    <a:gd name="connsiteY166" fmla="*/ 1153045 h 4576780"/>
                    <a:gd name="connsiteX167" fmla="*/ 1075153 w 4576779"/>
                    <a:gd name="connsiteY167" fmla="*/ 686616 h 4576780"/>
                    <a:gd name="connsiteX168" fmla="*/ 1008863 w 4576779"/>
                    <a:gd name="connsiteY168" fmla="*/ 736188 h 4576780"/>
                    <a:gd name="connsiteX169" fmla="*/ 736187 w 4576779"/>
                    <a:gd name="connsiteY169" fmla="*/ 1008863 h 4576780"/>
                    <a:gd name="connsiteX170" fmla="*/ 686101 w 4576779"/>
                    <a:gd name="connsiteY170" fmla="*/ 1075843 h 4576780"/>
                    <a:gd name="connsiteX171" fmla="*/ 717979 w 4576779"/>
                    <a:gd name="connsiteY171" fmla="*/ 1074874 h 4576780"/>
                    <a:gd name="connsiteX172" fmla="*/ 962579 w 4576779"/>
                    <a:gd name="connsiteY172" fmla="*/ 1152897 h 4576780"/>
                    <a:gd name="connsiteX173" fmla="*/ 1152451 w 4576779"/>
                    <a:gd name="connsiteY173" fmla="*/ 1325716 h 4576780"/>
                    <a:gd name="connsiteX174" fmla="*/ 1188759 w 4576779"/>
                    <a:gd name="connsiteY174" fmla="*/ 1389926 h 4576780"/>
                    <a:gd name="connsiteX175" fmla="*/ 1192458 w 4576779"/>
                    <a:gd name="connsiteY175" fmla="*/ 1384981 h 4576780"/>
                    <a:gd name="connsiteX176" fmla="*/ 1384980 w 4576779"/>
                    <a:gd name="connsiteY176" fmla="*/ 1192459 h 4576780"/>
                    <a:gd name="connsiteX177" fmla="*/ 1389924 w 4576779"/>
                    <a:gd name="connsiteY177" fmla="*/ 1188761 h 4576780"/>
                    <a:gd name="connsiteX178" fmla="*/ 1325715 w 4576779"/>
                    <a:gd name="connsiteY178" fmla="*/ 1152452 h 4576780"/>
                    <a:gd name="connsiteX179" fmla="*/ 1152896 w 4576779"/>
                    <a:gd name="connsiteY179" fmla="*/ 962582 h 4576780"/>
                    <a:gd name="connsiteX180" fmla="*/ 1074873 w 4576779"/>
                    <a:gd name="connsiteY180" fmla="*/ 717981 h 4576780"/>
                    <a:gd name="connsiteX181" fmla="*/ 3501617 w 4576779"/>
                    <a:gd name="connsiteY181" fmla="*/ 685288 h 4576780"/>
                    <a:gd name="connsiteX182" fmla="*/ 3501909 w 4576779"/>
                    <a:gd name="connsiteY182" fmla="*/ 717980 h 4576780"/>
                    <a:gd name="connsiteX183" fmla="*/ 3423886 w 4576779"/>
                    <a:gd name="connsiteY183" fmla="*/ 962582 h 4576780"/>
                    <a:gd name="connsiteX184" fmla="*/ 3251067 w 4576779"/>
                    <a:gd name="connsiteY184" fmla="*/ 1152451 h 4576780"/>
                    <a:gd name="connsiteX185" fmla="*/ 3186856 w 4576779"/>
                    <a:gd name="connsiteY185" fmla="*/ 1188762 h 4576780"/>
                    <a:gd name="connsiteX186" fmla="*/ 3191798 w 4576779"/>
                    <a:gd name="connsiteY186" fmla="*/ 1192459 h 4576780"/>
                    <a:gd name="connsiteX187" fmla="*/ 3384321 w 4576779"/>
                    <a:gd name="connsiteY187" fmla="*/ 1384980 h 4576780"/>
                    <a:gd name="connsiteX188" fmla="*/ 3388021 w 4576779"/>
                    <a:gd name="connsiteY188" fmla="*/ 1389928 h 4576780"/>
                    <a:gd name="connsiteX189" fmla="*/ 3424332 w 4576779"/>
                    <a:gd name="connsiteY189" fmla="*/ 1325716 h 4576780"/>
                    <a:gd name="connsiteX190" fmla="*/ 3614203 w 4576779"/>
                    <a:gd name="connsiteY190" fmla="*/ 1152897 h 4576780"/>
                    <a:gd name="connsiteX191" fmla="*/ 3858803 w 4576779"/>
                    <a:gd name="connsiteY191" fmla="*/ 1074874 h 4576780"/>
                    <a:gd name="connsiteX192" fmla="*/ 3893028 w 4576779"/>
                    <a:gd name="connsiteY192" fmla="*/ 1075180 h 4576780"/>
                    <a:gd name="connsiteX193" fmla="*/ 3756911 w 4576779"/>
                    <a:gd name="connsiteY193" fmla="*/ 913703 h 4576780"/>
                    <a:gd name="connsiteX194" fmla="*/ 3604793 w 4576779"/>
                    <a:gd name="connsiteY194" fmla="*/ 767369 h 4576780"/>
                    <a:gd name="connsiteX195" fmla="*/ 1351563 w 4576779"/>
                    <a:gd name="connsiteY195" fmla="*/ 541020 h 4576780"/>
                    <a:gd name="connsiteX196" fmla="*/ 1286217 w 4576779"/>
                    <a:gd name="connsiteY196" fmla="*/ 552575 h 4576780"/>
                    <a:gd name="connsiteX197" fmla="*/ 1291661 w 4576779"/>
                    <a:gd name="connsiteY197" fmla="*/ 882466 h 4576780"/>
                    <a:gd name="connsiteX198" fmla="*/ 1574632 w 4576779"/>
                    <a:gd name="connsiteY198" fmla="*/ 1052126 h 4576780"/>
                    <a:gd name="connsiteX199" fmla="*/ 1569188 w 4576779"/>
                    <a:gd name="connsiteY199" fmla="*/ 722236 h 4576780"/>
                    <a:gd name="connsiteX200" fmla="*/ 1351563 w 4576779"/>
                    <a:gd name="connsiteY200" fmla="*/ 541020 h 4576780"/>
                    <a:gd name="connsiteX201" fmla="*/ 3225219 w 4576779"/>
                    <a:gd name="connsiteY201" fmla="*/ 541019 h 4576780"/>
                    <a:gd name="connsiteX202" fmla="*/ 3007594 w 4576779"/>
                    <a:gd name="connsiteY202" fmla="*/ 722235 h 4576780"/>
                    <a:gd name="connsiteX203" fmla="*/ 3002150 w 4576779"/>
                    <a:gd name="connsiteY203" fmla="*/ 1052126 h 4576780"/>
                    <a:gd name="connsiteX204" fmla="*/ 3285122 w 4576779"/>
                    <a:gd name="connsiteY204" fmla="*/ 882466 h 4576780"/>
                    <a:gd name="connsiteX205" fmla="*/ 3290565 w 4576779"/>
                    <a:gd name="connsiteY205" fmla="*/ 552576 h 4576780"/>
                    <a:gd name="connsiteX206" fmla="*/ 3225219 w 4576779"/>
                    <a:gd name="connsiteY206" fmla="*/ 541019 h 4576780"/>
                    <a:gd name="connsiteX207" fmla="*/ 2038989 w 4576779"/>
                    <a:gd name="connsiteY207" fmla="*/ 293909 h 4576780"/>
                    <a:gd name="connsiteX208" fmla="*/ 1882993 w 4576779"/>
                    <a:gd name="connsiteY208" fmla="*/ 317717 h 4576780"/>
                    <a:gd name="connsiteX209" fmla="*/ 1690218 w 4576779"/>
                    <a:gd name="connsiteY209" fmla="*/ 367284 h 4576780"/>
                    <a:gd name="connsiteX210" fmla="*/ 1505746 w 4576779"/>
                    <a:gd name="connsiteY210" fmla="*/ 434802 h 4576780"/>
                    <a:gd name="connsiteX211" fmla="*/ 1535134 w 4576779"/>
                    <a:gd name="connsiteY211" fmla="*/ 452249 h 4576780"/>
                    <a:gd name="connsiteX212" fmla="*/ 1707953 w 4576779"/>
                    <a:gd name="connsiteY212" fmla="*/ 642120 h 4576780"/>
                    <a:gd name="connsiteX213" fmla="*/ 1785976 w 4576779"/>
                    <a:gd name="connsiteY213" fmla="*/ 886721 h 4576780"/>
                    <a:gd name="connsiteX214" fmla="*/ 1785307 w 4576779"/>
                    <a:gd name="connsiteY214" fmla="*/ 961547 h 4576780"/>
                    <a:gd name="connsiteX215" fmla="*/ 1866051 w 4576779"/>
                    <a:gd name="connsiteY215" fmla="*/ 931995 h 4576780"/>
                    <a:gd name="connsiteX216" fmla="*/ 2002160 w 4576779"/>
                    <a:gd name="connsiteY216" fmla="*/ 896997 h 4576780"/>
                    <a:gd name="connsiteX217" fmla="*/ 2060815 w 4576779"/>
                    <a:gd name="connsiteY217" fmla="*/ 888046 h 4576780"/>
                    <a:gd name="connsiteX218" fmla="*/ 2022659 w 4576779"/>
                    <a:gd name="connsiteY218" fmla="*/ 823301 h 4576780"/>
                    <a:gd name="connsiteX219" fmla="*/ 1967929 w 4576779"/>
                    <a:gd name="connsiteY219" fmla="*/ 572459 h 4576780"/>
                    <a:gd name="connsiteX220" fmla="*/ 2022659 w 4576779"/>
                    <a:gd name="connsiteY220" fmla="*/ 321618 h 4576780"/>
                    <a:gd name="connsiteX221" fmla="*/ 2537795 w 4576779"/>
                    <a:gd name="connsiteY221" fmla="*/ 293909 h 4576780"/>
                    <a:gd name="connsiteX222" fmla="*/ 2554124 w 4576779"/>
                    <a:gd name="connsiteY222" fmla="*/ 321618 h 4576780"/>
                    <a:gd name="connsiteX223" fmla="*/ 2608854 w 4576779"/>
                    <a:gd name="connsiteY223" fmla="*/ 572459 h 4576780"/>
                    <a:gd name="connsiteX224" fmla="*/ 2554124 w 4576779"/>
                    <a:gd name="connsiteY224" fmla="*/ 823302 h 4576780"/>
                    <a:gd name="connsiteX225" fmla="*/ 2515967 w 4576779"/>
                    <a:gd name="connsiteY225" fmla="*/ 888046 h 4576780"/>
                    <a:gd name="connsiteX226" fmla="*/ 2574619 w 4576779"/>
                    <a:gd name="connsiteY226" fmla="*/ 896997 h 4576780"/>
                    <a:gd name="connsiteX227" fmla="*/ 2710728 w 4576779"/>
                    <a:gd name="connsiteY227" fmla="*/ 931994 h 4576780"/>
                    <a:gd name="connsiteX228" fmla="*/ 2791475 w 4576779"/>
                    <a:gd name="connsiteY228" fmla="*/ 961548 h 4576780"/>
                    <a:gd name="connsiteX229" fmla="*/ 2790805 w 4576779"/>
                    <a:gd name="connsiteY229" fmla="*/ 886720 h 4576780"/>
                    <a:gd name="connsiteX230" fmla="*/ 2868829 w 4576779"/>
                    <a:gd name="connsiteY230" fmla="*/ 642120 h 4576780"/>
                    <a:gd name="connsiteX231" fmla="*/ 3041648 w 4576779"/>
                    <a:gd name="connsiteY231" fmla="*/ 452249 h 4576780"/>
                    <a:gd name="connsiteX232" fmla="*/ 3070258 w 4576779"/>
                    <a:gd name="connsiteY232" fmla="*/ 436070 h 4576780"/>
                    <a:gd name="connsiteX233" fmla="*/ 3025971 w 4576779"/>
                    <a:gd name="connsiteY233" fmla="*/ 416377 h 4576780"/>
                    <a:gd name="connsiteX234" fmla="*/ 2693785 w 4576779"/>
                    <a:gd name="connsiteY234" fmla="*/ 317717 h 4576780"/>
                    <a:gd name="connsiteX235" fmla="*/ 2288392 w 4576779"/>
                    <a:gd name="connsiteY235" fmla="*/ 284045 h 4576780"/>
                    <a:gd name="connsiteX236" fmla="*/ 2128160 w 4576779"/>
                    <a:gd name="connsiteY236" fmla="*/ 572460 h 4576780"/>
                    <a:gd name="connsiteX237" fmla="*/ 2288392 w 4576779"/>
                    <a:gd name="connsiteY237" fmla="*/ 860874 h 4576780"/>
                    <a:gd name="connsiteX238" fmla="*/ 2448623 w 4576779"/>
                    <a:gd name="connsiteY238" fmla="*/ 572459 h 4576780"/>
                    <a:gd name="connsiteX239" fmla="*/ 2288392 w 4576779"/>
                    <a:gd name="connsiteY239" fmla="*/ 284045 h 4576780"/>
                    <a:gd name="connsiteX240" fmla="*/ 2288389 w 4576779"/>
                    <a:gd name="connsiteY240" fmla="*/ 0 h 4576780"/>
                    <a:gd name="connsiteX241" fmla="*/ 4576779 w 4576779"/>
                    <a:gd name="connsiteY241" fmla="*/ 2288390 h 4576780"/>
                    <a:gd name="connsiteX242" fmla="*/ 2288390 w 4576779"/>
                    <a:gd name="connsiteY242" fmla="*/ 4576780 h 4576780"/>
                    <a:gd name="connsiteX243" fmla="*/ 0 w 4576779"/>
                    <a:gd name="connsiteY243" fmla="*/ 2288390 h 4576780"/>
                    <a:gd name="connsiteX244" fmla="*/ 2288389 w 4576779"/>
                    <a:gd name="connsiteY244" fmla="*/ 0 h 4576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</a:cxnLst>
                  <a:rect l="l" t="t" r="r" b="b"/>
                  <a:pathLst>
                    <a:path w="4576779" h="4576780">
                      <a:moveTo>
                        <a:pt x="2288391" y="3715910"/>
                      </a:moveTo>
                      <a:cubicBezTo>
                        <a:pt x="2199899" y="3715910"/>
                        <a:pt x="2128160" y="3845038"/>
                        <a:pt x="2128160" y="4004324"/>
                      </a:cubicBezTo>
                      <a:cubicBezTo>
                        <a:pt x="2128160" y="4163612"/>
                        <a:pt x="2199898" y="4292740"/>
                        <a:pt x="2288392" y="4292740"/>
                      </a:cubicBezTo>
                      <a:cubicBezTo>
                        <a:pt x="2376884" y="4292740"/>
                        <a:pt x="2448622" y="4163612"/>
                        <a:pt x="2448622" y="4004324"/>
                      </a:cubicBezTo>
                      <a:cubicBezTo>
                        <a:pt x="2448622" y="3845038"/>
                        <a:pt x="2376884" y="3715910"/>
                        <a:pt x="2288391" y="3715910"/>
                      </a:cubicBezTo>
                      <a:close/>
                      <a:moveTo>
                        <a:pt x="2791470" y="3615791"/>
                      </a:moveTo>
                      <a:lnTo>
                        <a:pt x="2776719" y="3622457"/>
                      </a:lnTo>
                      <a:cubicBezTo>
                        <a:pt x="2711460" y="3646351"/>
                        <a:pt x="2643960" y="3665593"/>
                        <a:pt x="2574619" y="3679783"/>
                      </a:cubicBezTo>
                      <a:lnTo>
                        <a:pt x="2515965" y="3688734"/>
                      </a:lnTo>
                      <a:lnTo>
                        <a:pt x="2554123" y="3753483"/>
                      </a:lnTo>
                      <a:cubicBezTo>
                        <a:pt x="2588677" y="3825087"/>
                        <a:pt x="2608854" y="3911407"/>
                        <a:pt x="2608854" y="4004325"/>
                      </a:cubicBezTo>
                      <a:cubicBezTo>
                        <a:pt x="2608853" y="4097243"/>
                        <a:pt x="2588677" y="4183562"/>
                        <a:pt x="2554123" y="4255167"/>
                      </a:cubicBezTo>
                      <a:lnTo>
                        <a:pt x="2537797" y="4282870"/>
                      </a:lnTo>
                      <a:lnTo>
                        <a:pt x="2693786" y="4259063"/>
                      </a:lnTo>
                      <a:cubicBezTo>
                        <a:pt x="2794042" y="4238548"/>
                        <a:pt x="2891580" y="4210574"/>
                        <a:pt x="2985797" y="4175748"/>
                      </a:cubicBezTo>
                      <a:lnTo>
                        <a:pt x="3070414" y="4140802"/>
                      </a:lnTo>
                      <a:lnTo>
                        <a:pt x="3041647" y="4124535"/>
                      </a:lnTo>
                      <a:cubicBezTo>
                        <a:pt x="2975921" y="4079801"/>
                        <a:pt x="2915288" y="4015134"/>
                        <a:pt x="2868829" y="3934665"/>
                      </a:cubicBezTo>
                      <a:cubicBezTo>
                        <a:pt x="2822370" y="3854195"/>
                        <a:pt x="2796683" y="3769353"/>
                        <a:pt x="2790805" y="3690064"/>
                      </a:cubicBezTo>
                      <a:close/>
                      <a:moveTo>
                        <a:pt x="1785308" y="3615233"/>
                      </a:moveTo>
                      <a:lnTo>
                        <a:pt x="1785976" y="3690064"/>
                      </a:lnTo>
                      <a:cubicBezTo>
                        <a:pt x="1780099" y="3769353"/>
                        <a:pt x="1754412" y="3854196"/>
                        <a:pt x="1707954" y="3934665"/>
                      </a:cubicBezTo>
                      <a:cubicBezTo>
                        <a:pt x="1661495" y="4015134"/>
                        <a:pt x="1600861" y="4079802"/>
                        <a:pt x="1535134" y="4124536"/>
                      </a:cubicBezTo>
                      <a:lnTo>
                        <a:pt x="1504922" y="4141621"/>
                      </a:lnTo>
                      <a:lnTo>
                        <a:pt x="1505407" y="4141854"/>
                      </a:lnTo>
                      <a:cubicBezTo>
                        <a:pt x="1625735" y="4192749"/>
                        <a:pt x="1752047" y="4232267"/>
                        <a:pt x="1882994" y="4259063"/>
                      </a:cubicBezTo>
                      <a:lnTo>
                        <a:pt x="2038986" y="4282870"/>
                      </a:lnTo>
                      <a:lnTo>
                        <a:pt x="2022659" y="4255167"/>
                      </a:lnTo>
                      <a:cubicBezTo>
                        <a:pt x="1988105" y="4183562"/>
                        <a:pt x="1967929" y="4097242"/>
                        <a:pt x="1967930" y="4004325"/>
                      </a:cubicBezTo>
                      <a:cubicBezTo>
                        <a:pt x="1967929" y="3911408"/>
                        <a:pt x="1988106" y="3825087"/>
                        <a:pt x="2022659" y="3753483"/>
                      </a:cubicBezTo>
                      <a:lnTo>
                        <a:pt x="2060817" y="3688735"/>
                      </a:lnTo>
                      <a:lnTo>
                        <a:pt x="2002159" y="3679782"/>
                      </a:lnTo>
                      <a:cubicBezTo>
                        <a:pt x="1955932" y="3670323"/>
                        <a:pt x="1910523" y="3658618"/>
                        <a:pt x="1866051" y="3644786"/>
                      </a:cubicBezTo>
                      <a:close/>
                      <a:moveTo>
                        <a:pt x="3067495" y="3513103"/>
                      </a:moveTo>
                      <a:cubicBezTo>
                        <a:pt x="3043596" y="3510049"/>
                        <a:pt x="3021308" y="3513598"/>
                        <a:pt x="3002149" y="3524659"/>
                      </a:cubicBezTo>
                      <a:cubicBezTo>
                        <a:pt x="2925512" y="3568906"/>
                        <a:pt x="2927949" y="3716603"/>
                        <a:pt x="3007593" y="3854549"/>
                      </a:cubicBezTo>
                      <a:cubicBezTo>
                        <a:pt x="3087236" y="3992496"/>
                        <a:pt x="3213927" y="4068455"/>
                        <a:pt x="3290564" y="4024209"/>
                      </a:cubicBezTo>
                      <a:cubicBezTo>
                        <a:pt x="3367202" y="3979962"/>
                        <a:pt x="3364764" y="3832265"/>
                        <a:pt x="3285120" y="3694319"/>
                      </a:cubicBezTo>
                      <a:cubicBezTo>
                        <a:pt x="3225388" y="3590859"/>
                        <a:pt x="3139191" y="3522267"/>
                        <a:pt x="3067495" y="3513103"/>
                      </a:cubicBezTo>
                      <a:close/>
                      <a:moveTo>
                        <a:pt x="1509286" y="3513103"/>
                      </a:moveTo>
                      <a:cubicBezTo>
                        <a:pt x="1437591" y="3522267"/>
                        <a:pt x="1351393" y="3590859"/>
                        <a:pt x="1291661" y="3694319"/>
                      </a:cubicBezTo>
                      <a:cubicBezTo>
                        <a:pt x="1212018" y="3832265"/>
                        <a:pt x="1209580" y="3979963"/>
                        <a:pt x="1286217" y="4024209"/>
                      </a:cubicBezTo>
                      <a:cubicBezTo>
                        <a:pt x="1362854" y="4068455"/>
                        <a:pt x="1489546" y="3992496"/>
                        <a:pt x="1569189" y="3854550"/>
                      </a:cubicBezTo>
                      <a:cubicBezTo>
                        <a:pt x="1648833" y="3716603"/>
                        <a:pt x="1651270" y="3568906"/>
                        <a:pt x="1574633" y="3524659"/>
                      </a:cubicBezTo>
                      <a:cubicBezTo>
                        <a:pt x="1555473" y="3513598"/>
                        <a:pt x="1533186" y="3510049"/>
                        <a:pt x="1509286" y="3513103"/>
                      </a:cubicBezTo>
                      <a:close/>
                      <a:moveTo>
                        <a:pt x="1188761" y="3186856"/>
                      </a:moveTo>
                      <a:lnTo>
                        <a:pt x="1152451" y="3251068"/>
                      </a:lnTo>
                      <a:cubicBezTo>
                        <a:pt x="1107716" y="3316795"/>
                        <a:pt x="1043049" y="3377428"/>
                        <a:pt x="962580" y="3423886"/>
                      </a:cubicBezTo>
                      <a:cubicBezTo>
                        <a:pt x="882111" y="3470345"/>
                        <a:pt x="797267" y="3496033"/>
                        <a:pt x="717980" y="3501910"/>
                      </a:cubicBezTo>
                      <a:lnTo>
                        <a:pt x="686618" y="3501629"/>
                      </a:lnTo>
                      <a:lnTo>
                        <a:pt x="736187" y="3567916"/>
                      </a:lnTo>
                      <a:cubicBezTo>
                        <a:pt x="818174" y="3667263"/>
                        <a:pt x="909516" y="3758604"/>
                        <a:pt x="1008863" y="3840592"/>
                      </a:cubicBezTo>
                      <a:lnTo>
                        <a:pt x="1075154" y="3890164"/>
                      </a:lnTo>
                      <a:lnTo>
                        <a:pt x="1074873" y="3858804"/>
                      </a:lnTo>
                      <a:cubicBezTo>
                        <a:pt x="1080751" y="3779515"/>
                        <a:pt x="1106438" y="3694672"/>
                        <a:pt x="1152897" y="3614203"/>
                      </a:cubicBezTo>
                      <a:cubicBezTo>
                        <a:pt x="1210970" y="3513617"/>
                        <a:pt x="1291192" y="3437721"/>
                        <a:pt x="1375823" y="3394584"/>
                      </a:cubicBezTo>
                      <a:lnTo>
                        <a:pt x="1390378" y="3388358"/>
                      </a:lnTo>
                      <a:lnTo>
                        <a:pt x="1384981" y="3384322"/>
                      </a:lnTo>
                      <a:cubicBezTo>
                        <a:pt x="1314836" y="3326434"/>
                        <a:pt x="1250345" y="3261942"/>
                        <a:pt x="1192458" y="3191799"/>
                      </a:cubicBezTo>
                      <a:close/>
                      <a:moveTo>
                        <a:pt x="3386548" y="3184254"/>
                      </a:moveTo>
                      <a:lnTo>
                        <a:pt x="3292656" y="3292656"/>
                      </a:lnTo>
                      <a:lnTo>
                        <a:pt x="3184252" y="3386550"/>
                      </a:lnTo>
                      <a:lnTo>
                        <a:pt x="3251066" y="3424332"/>
                      </a:lnTo>
                      <a:cubicBezTo>
                        <a:pt x="3316794" y="3469067"/>
                        <a:pt x="3377427" y="3533734"/>
                        <a:pt x="3423885" y="3614203"/>
                      </a:cubicBezTo>
                      <a:cubicBezTo>
                        <a:pt x="3470344" y="3694672"/>
                        <a:pt x="3496031" y="3779515"/>
                        <a:pt x="3501909" y="3858804"/>
                      </a:cubicBezTo>
                      <a:lnTo>
                        <a:pt x="3501605" y="3892766"/>
                      </a:lnTo>
                      <a:lnTo>
                        <a:pt x="3506397" y="3889385"/>
                      </a:lnTo>
                      <a:cubicBezTo>
                        <a:pt x="3604534" y="3814610"/>
                        <a:pt x="3695589" y="3731017"/>
                        <a:pt x="3778382" y="3639788"/>
                      </a:cubicBezTo>
                      <a:lnTo>
                        <a:pt x="3892718" y="3501607"/>
                      </a:lnTo>
                      <a:lnTo>
                        <a:pt x="3858802" y="3501910"/>
                      </a:lnTo>
                      <a:cubicBezTo>
                        <a:pt x="3779514" y="3496032"/>
                        <a:pt x="3694670" y="3470345"/>
                        <a:pt x="3614201" y="3423886"/>
                      </a:cubicBezTo>
                      <a:cubicBezTo>
                        <a:pt x="3533732" y="3377427"/>
                        <a:pt x="3469066" y="3316794"/>
                        <a:pt x="3424331" y="3251068"/>
                      </a:cubicBezTo>
                      <a:close/>
                      <a:moveTo>
                        <a:pt x="922316" y="2946267"/>
                      </a:moveTo>
                      <a:cubicBezTo>
                        <a:pt x="862617" y="2947252"/>
                        <a:pt x="791206" y="2967772"/>
                        <a:pt x="722234" y="3007594"/>
                      </a:cubicBezTo>
                      <a:cubicBezTo>
                        <a:pt x="584287" y="3087237"/>
                        <a:pt x="508328" y="3213929"/>
                        <a:pt x="552574" y="3290566"/>
                      </a:cubicBezTo>
                      <a:cubicBezTo>
                        <a:pt x="596821" y="3367203"/>
                        <a:pt x="744518" y="3364766"/>
                        <a:pt x="882465" y="3285122"/>
                      </a:cubicBezTo>
                      <a:cubicBezTo>
                        <a:pt x="1020411" y="3205479"/>
                        <a:pt x="1096370" y="3078788"/>
                        <a:pt x="1052124" y="3002151"/>
                      </a:cubicBezTo>
                      <a:cubicBezTo>
                        <a:pt x="1030001" y="2963832"/>
                        <a:pt x="982015" y="2945282"/>
                        <a:pt x="922316" y="2946267"/>
                      </a:cubicBezTo>
                      <a:close/>
                      <a:moveTo>
                        <a:pt x="3654465" y="2946267"/>
                      </a:moveTo>
                      <a:cubicBezTo>
                        <a:pt x="3594768" y="2945282"/>
                        <a:pt x="3546781" y="2963833"/>
                        <a:pt x="3524658" y="3002151"/>
                      </a:cubicBezTo>
                      <a:cubicBezTo>
                        <a:pt x="3480412" y="3078787"/>
                        <a:pt x="3556371" y="3205479"/>
                        <a:pt x="3694318" y="3285122"/>
                      </a:cubicBezTo>
                      <a:cubicBezTo>
                        <a:pt x="3832264" y="3364766"/>
                        <a:pt x="3979961" y="3367203"/>
                        <a:pt x="4024208" y="3290566"/>
                      </a:cubicBezTo>
                      <a:cubicBezTo>
                        <a:pt x="4068453" y="3213928"/>
                        <a:pt x="3992495" y="3087238"/>
                        <a:pt x="3854549" y="3007594"/>
                      </a:cubicBezTo>
                      <a:cubicBezTo>
                        <a:pt x="3785575" y="2967772"/>
                        <a:pt x="3714164" y="2947252"/>
                        <a:pt x="3654465" y="2946267"/>
                      </a:cubicBezTo>
                      <a:close/>
                      <a:moveTo>
                        <a:pt x="888045" y="2515967"/>
                      </a:moveTo>
                      <a:lnTo>
                        <a:pt x="823300" y="2554124"/>
                      </a:lnTo>
                      <a:cubicBezTo>
                        <a:pt x="751696" y="2588678"/>
                        <a:pt x="665375" y="2608854"/>
                        <a:pt x="572457" y="2608854"/>
                      </a:cubicBezTo>
                      <a:cubicBezTo>
                        <a:pt x="479540" y="2608855"/>
                        <a:pt x="393220" y="2588678"/>
                        <a:pt x="321615" y="2554125"/>
                      </a:cubicBezTo>
                      <a:lnTo>
                        <a:pt x="293909" y="2537795"/>
                      </a:lnTo>
                      <a:lnTo>
                        <a:pt x="317715" y="2693786"/>
                      </a:lnTo>
                      <a:cubicBezTo>
                        <a:pt x="344511" y="2824731"/>
                        <a:pt x="384030" y="2951044"/>
                        <a:pt x="434925" y="3071372"/>
                      </a:cubicBezTo>
                      <a:lnTo>
                        <a:pt x="435162" y="3071863"/>
                      </a:lnTo>
                      <a:lnTo>
                        <a:pt x="452248" y="3041648"/>
                      </a:lnTo>
                      <a:cubicBezTo>
                        <a:pt x="496981" y="2975922"/>
                        <a:pt x="561649" y="2915289"/>
                        <a:pt x="642118" y="2868830"/>
                      </a:cubicBezTo>
                      <a:cubicBezTo>
                        <a:pt x="722587" y="2822371"/>
                        <a:pt x="807431" y="2796684"/>
                        <a:pt x="886719" y="2790806"/>
                      </a:cubicBezTo>
                      <a:lnTo>
                        <a:pt x="961547" y="2791476"/>
                      </a:lnTo>
                      <a:lnTo>
                        <a:pt x="931993" y="2710729"/>
                      </a:lnTo>
                      <a:cubicBezTo>
                        <a:pt x="918162" y="2666255"/>
                        <a:pt x="906456" y="2620846"/>
                        <a:pt x="896997" y="2574619"/>
                      </a:cubicBezTo>
                      <a:close/>
                      <a:moveTo>
                        <a:pt x="3688733" y="2515966"/>
                      </a:moveTo>
                      <a:lnTo>
                        <a:pt x="3679782" y="2574619"/>
                      </a:lnTo>
                      <a:cubicBezTo>
                        <a:pt x="3665593" y="2643960"/>
                        <a:pt x="3646351" y="2711460"/>
                        <a:pt x="3622456" y="2776718"/>
                      </a:cubicBezTo>
                      <a:lnTo>
                        <a:pt x="3615791" y="2791472"/>
                      </a:lnTo>
                      <a:lnTo>
                        <a:pt x="3690063" y="2790807"/>
                      </a:lnTo>
                      <a:cubicBezTo>
                        <a:pt x="3769351" y="2796684"/>
                        <a:pt x="3854195" y="2822371"/>
                        <a:pt x="3934664" y="2868830"/>
                      </a:cubicBezTo>
                      <a:cubicBezTo>
                        <a:pt x="4015132" y="2915289"/>
                        <a:pt x="4079799" y="2975922"/>
                        <a:pt x="4124534" y="3041648"/>
                      </a:cubicBezTo>
                      <a:lnTo>
                        <a:pt x="4140400" y="3069705"/>
                      </a:lnTo>
                      <a:lnTo>
                        <a:pt x="4166530" y="3010238"/>
                      </a:lnTo>
                      <a:cubicBezTo>
                        <a:pt x="4211544" y="2893192"/>
                        <a:pt x="4245932" y="2770874"/>
                        <a:pt x="4268512" y="2644466"/>
                      </a:cubicBezTo>
                      <a:lnTo>
                        <a:pt x="4282730" y="2537879"/>
                      </a:lnTo>
                      <a:lnTo>
                        <a:pt x="4255165" y="2554124"/>
                      </a:lnTo>
                      <a:cubicBezTo>
                        <a:pt x="4183562" y="2588678"/>
                        <a:pt x="4097240" y="2608855"/>
                        <a:pt x="4004324" y="2608854"/>
                      </a:cubicBezTo>
                      <a:cubicBezTo>
                        <a:pt x="3911406" y="2608854"/>
                        <a:pt x="3825086" y="2588678"/>
                        <a:pt x="3753483" y="2554124"/>
                      </a:cubicBezTo>
                      <a:close/>
                      <a:moveTo>
                        <a:pt x="4004323" y="2128162"/>
                      </a:moveTo>
                      <a:cubicBezTo>
                        <a:pt x="3845037" y="2128161"/>
                        <a:pt x="3715909" y="2199899"/>
                        <a:pt x="3715909" y="2288393"/>
                      </a:cubicBezTo>
                      <a:cubicBezTo>
                        <a:pt x="3715909" y="2376885"/>
                        <a:pt x="3845037" y="2448624"/>
                        <a:pt x="4004323" y="2448623"/>
                      </a:cubicBezTo>
                      <a:cubicBezTo>
                        <a:pt x="4163612" y="2448623"/>
                        <a:pt x="4292740" y="2376885"/>
                        <a:pt x="4292739" y="2288393"/>
                      </a:cubicBezTo>
                      <a:cubicBezTo>
                        <a:pt x="4292740" y="2199900"/>
                        <a:pt x="4163612" y="2128161"/>
                        <a:pt x="4004323" y="2128162"/>
                      </a:cubicBezTo>
                      <a:close/>
                      <a:moveTo>
                        <a:pt x="572458" y="2128161"/>
                      </a:moveTo>
                      <a:cubicBezTo>
                        <a:pt x="413170" y="2128161"/>
                        <a:pt x="284043" y="2199899"/>
                        <a:pt x="284043" y="2288393"/>
                      </a:cubicBezTo>
                      <a:cubicBezTo>
                        <a:pt x="284043" y="2376885"/>
                        <a:pt x="413171" y="2448624"/>
                        <a:pt x="572458" y="2448623"/>
                      </a:cubicBezTo>
                      <a:cubicBezTo>
                        <a:pt x="731745" y="2448624"/>
                        <a:pt x="860873" y="2376886"/>
                        <a:pt x="860873" y="2288393"/>
                      </a:cubicBezTo>
                      <a:cubicBezTo>
                        <a:pt x="860872" y="2199899"/>
                        <a:pt x="731744" y="2128161"/>
                        <a:pt x="572458" y="2128161"/>
                      </a:cubicBezTo>
                      <a:close/>
                      <a:moveTo>
                        <a:pt x="4140009" y="1507771"/>
                      </a:moveTo>
                      <a:lnTo>
                        <a:pt x="4124535" y="1535135"/>
                      </a:lnTo>
                      <a:cubicBezTo>
                        <a:pt x="4079800" y="1600861"/>
                        <a:pt x="4015133" y="1661495"/>
                        <a:pt x="3934665" y="1707954"/>
                      </a:cubicBezTo>
                      <a:cubicBezTo>
                        <a:pt x="3854196" y="1754413"/>
                        <a:pt x="3769352" y="1780099"/>
                        <a:pt x="3690065" y="1785977"/>
                      </a:cubicBezTo>
                      <a:lnTo>
                        <a:pt x="3615232" y="1785308"/>
                      </a:lnTo>
                      <a:lnTo>
                        <a:pt x="3644786" y="1866052"/>
                      </a:lnTo>
                      <a:cubicBezTo>
                        <a:pt x="3658618" y="1910524"/>
                        <a:pt x="3670323" y="1955933"/>
                        <a:pt x="3679782" y="2002161"/>
                      </a:cubicBezTo>
                      <a:lnTo>
                        <a:pt x="3688735" y="2060819"/>
                      </a:lnTo>
                      <a:lnTo>
                        <a:pt x="3753482" y="2022660"/>
                      </a:lnTo>
                      <a:cubicBezTo>
                        <a:pt x="3825086" y="1988107"/>
                        <a:pt x="3911406" y="1967930"/>
                        <a:pt x="4004324" y="1967931"/>
                      </a:cubicBezTo>
                      <a:cubicBezTo>
                        <a:pt x="4097240" y="1967930"/>
                        <a:pt x="4183561" y="1988107"/>
                        <a:pt x="4255165" y="2022660"/>
                      </a:cubicBezTo>
                      <a:lnTo>
                        <a:pt x="4282888" y="2038999"/>
                      </a:lnTo>
                      <a:lnTo>
                        <a:pt x="4272267" y="1954024"/>
                      </a:lnTo>
                      <a:cubicBezTo>
                        <a:pt x="4254074" y="1845276"/>
                        <a:pt x="4227154" y="1739484"/>
                        <a:pt x="4192255" y="1637392"/>
                      </a:cubicBezTo>
                      <a:close/>
                      <a:moveTo>
                        <a:pt x="435160" y="1504920"/>
                      </a:moveTo>
                      <a:lnTo>
                        <a:pt x="434925" y="1505407"/>
                      </a:lnTo>
                      <a:cubicBezTo>
                        <a:pt x="384030" y="1625736"/>
                        <a:pt x="344511" y="1752048"/>
                        <a:pt x="317716" y="1882994"/>
                      </a:cubicBezTo>
                      <a:lnTo>
                        <a:pt x="293908" y="2038990"/>
                      </a:lnTo>
                      <a:lnTo>
                        <a:pt x="321615" y="2022660"/>
                      </a:lnTo>
                      <a:cubicBezTo>
                        <a:pt x="393220" y="1988106"/>
                        <a:pt x="479540" y="1967930"/>
                        <a:pt x="572458" y="1967930"/>
                      </a:cubicBezTo>
                      <a:cubicBezTo>
                        <a:pt x="665375" y="1967931"/>
                        <a:pt x="751695" y="1988107"/>
                        <a:pt x="823300" y="2022660"/>
                      </a:cubicBezTo>
                      <a:lnTo>
                        <a:pt x="888045" y="2060817"/>
                      </a:lnTo>
                      <a:lnTo>
                        <a:pt x="896997" y="2002161"/>
                      </a:lnTo>
                      <a:cubicBezTo>
                        <a:pt x="906456" y="1955933"/>
                        <a:pt x="918162" y="1910524"/>
                        <a:pt x="931994" y="1866051"/>
                      </a:cubicBezTo>
                      <a:lnTo>
                        <a:pt x="961546" y="1785307"/>
                      </a:lnTo>
                      <a:lnTo>
                        <a:pt x="886718" y="1785977"/>
                      </a:lnTo>
                      <a:cubicBezTo>
                        <a:pt x="807431" y="1780099"/>
                        <a:pt x="722586" y="1754412"/>
                        <a:pt x="642117" y="1707954"/>
                      </a:cubicBezTo>
                      <a:cubicBezTo>
                        <a:pt x="561648" y="1661495"/>
                        <a:pt x="496981" y="1600862"/>
                        <a:pt x="452247" y="1535135"/>
                      </a:cubicBezTo>
                      <a:close/>
                      <a:moveTo>
                        <a:pt x="682382" y="1230334"/>
                      </a:moveTo>
                      <a:cubicBezTo>
                        <a:pt x="622683" y="1229349"/>
                        <a:pt x="574697" y="1247899"/>
                        <a:pt x="552573" y="1286217"/>
                      </a:cubicBezTo>
                      <a:cubicBezTo>
                        <a:pt x="508327" y="1362855"/>
                        <a:pt x="584286" y="1489546"/>
                        <a:pt x="722233" y="1569189"/>
                      </a:cubicBezTo>
                      <a:cubicBezTo>
                        <a:pt x="860179" y="1648833"/>
                        <a:pt x="1007876" y="1651270"/>
                        <a:pt x="1052123" y="1574633"/>
                      </a:cubicBezTo>
                      <a:cubicBezTo>
                        <a:pt x="1096370" y="1497995"/>
                        <a:pt x="1020411" y="1371304"/>
                        <a:pt x="882464" y="1291661"/>
                      </a:cubicBezTo>
                      <a:cubicBezTo>
                        <a:pt x="813490" y="1251839"/>
                        <a:pt x="742079" y="1231320"/>
                        <a:pt x="682382" y="1230334"/>
                      </a:cubicBezTo>
                      <a:close/>
                      <a:moveTo>
                        <a:pt x="3894401" y="1230334"/>
                      </a:moveTo>
                      <a:cubicBezTo>
                        <a:pt x="3834702" y="1231319"/>
                        <a:pt x="3763291" y="1251839"/>
                        <a:pt x="3694317" y="1291661"/>
                      </a:cubicBezTo>
                      <a:cubicBezTo>
                        <a:pt x="3556371" y="1371304"/>
                        <a:pt x="3480412" y="1497995"/>
                        <a:pt x="3524658" y="1574633"/>
                      </a:cubicBezTo>
                      <a:cubicBezTo>
                        <a:pt x="3568905" y="1651269"/>
                        <a:pt x="3716602" y="1648833"/>
                        <a:pt x="3854548" y="1569189"/>
                      </a:cubicBezTo>
                      <a:cubicBezTo>
                        <a:pt x="3992495" y="1489545"/>
                        <a:pt x="4068455" y="1362854"/>
                        <a:pt x="4024207" y="1286218"/>
                      </a:cubicBezTo>
                      <a:cubicBezTo>
                        <a:pt x="4002084" y="1247899"/>
                        <a:pt x="3954098" y="1229349"/>
                        <a:pt x="3894401" y="1230334"/>
                      </a:cubicBezTo>
                      <a:close/>
                      <a:moveTo>
                        <a:pt x="2288390" y="1153045"/>
                      </a:moveTo>
                      <a:cubicBezTo>
                        <a:pt x="1661355" y="1153045"/>
                        <a:pt x="1153044" y="1661356"/>
                        <a:pt x="1153044" y="2288390"/>
                      </a:cubicBezTo>
                      <a:cubicBezTo>
                        <a:pt x="1153044" y="2915424"/>
                        <a:pt x="1661355" y="3423735"/>
                        <a:pt x="2288389" y="3423735"/>
                      </a:cubicBezTo>
                      <a:cubicBezTo>
                        <a:pt x="2915423" y="3423735"/>
                        <a:pt x="3423735" y="2915424"/>
                        <a:pt x="3423734" y="2288390"/>
                      </a:cubicBezTo>
                      <a:cubicBezTo>
                        <a:pt x="3423735" y="1661356"/>
                        <a:pt x="2915423" y="1153045"/>
                        <a:pt x="2288390" y="1153045"/>
                      </a:cubicBezTo>
                      <a:close/>
                      <a:moveTo>
                        <a:pt x="1075153" y="686616"/>
                      </a:moveTo>
                      <a:lnTo>
                        <a:pt x="1008863" y="736188"/>
                      </a:lnTo>
                      <a:cubicBezTo>
                        <a:pt x="909516" y="818175"/>
                        <a:pt x="818175" y="909517"/>
                        <a:pt x="736187" y="1008863"/>
                      </a:cubicBezTo>
                      <a:lnTo>
                        <a:pt x="686101" y="1075843"/>
                      </a:lnTo>
                      <a:lnTo>
                        <a:pt x="717979" y="1074874"/>
                      </a:lnTo>
                      <a:cubicBezTo>
                        <a:pt x="797267" y="1080753"/>
                        <a:pt x="882110" y="1106438"/>
                        <a:pt x="962579" y="1152897"/>
                      </a:cubicBezTo>
                      <a:cubicBezTo>
                        <a:pt x="1043048" y="1199356"/>
                        <a:pt x="1107716" y="1259989"/>
                        <a:pt x="1152451" y="1325716"/>
                      </a:cubicBezTo>
                      <a:lnTo>
                        <a:pt x="1188759" y="1389926"/>
                      </a:lnTo>
                      <a:lnTo>
                        <a:pt x="1192458" y="1384981"/>
                      </a:lnTo>
                      <a:cubicBezTo>
                        <a:pt x="1250345" y="1314837"/>
                        <a:pt x="1314836" y="1250346"/>
                        <a:pt x="1384980" y="1192459"/>
                      </a:cubicBezTo>
                      <a:lnTo>
                        <a:pt x="1389924" y="1188761"/>
                      </a:lnTo>
                      <a:lnTo>
                        <a:pt x="1325715" y="1152452"/>
                      </a:lnTo>
                      <a:cubicBezTo>
                        <a:pt x="1259988" y="1107718"/>
                        <a:pt x="1199355" y="1043051"/>
                        <a:pt x="1152896" y="962582"/>
                      </a:cubicBezTo>
                      <a:cubicBezTo>
                        <a:pt x="1106438" y="882113"/>
                        <a:pt x="1080750" y="797269"/>
                        <a:pt x="1074873" y="717981"/>
                      </a:cubicBezTo>
                      <a:close/>
                      <a:moveTo>
                        <a:pt x="3501617" y="685288"/>
                      </a:moveTo>
                      <a:lnTo>
                        <a:pt x="3501909" y="717980"/>
                      </a:lnTo>
                      <a:cubicBezTo>
                        <a:pt x="3496031" y="797269"/>
                        <a:pt x="3470344" y="882112"/>
                        <a:pt x="3423886" y="962582"/>
                      </a:cubicBezTo>
                      <a:cubicBezTo>
                        <a:pt x="3377426" y="1043050"/>
                        <a:pt x="3316794" y="1107717"/>
                        <a:pt x="3251067" y="1152451"/>
                      </a:cubicBezTo>
                      <a:lnTo>
                        <a:pt x="3186856" y="1188762"/>
                      </a:lnTo>
                      <a:lnTo>
                        <a:pt x="3191798" y="1192459"/>
                      </a:lnTo>
                      <a:cubicBezTo>
                        <a:pt x="3261942" y="1250345"/>
                        <a:pt x="3326433" y="1314837"/>
                        <a:pt x="3384321" y="1384980"/>
                      </a:cubicBezTo>
                      <a:lnTo>
                        <a:pt x="3388021" y="1389928"/>
                      </a:lnTo>
                      <a:lnTo>
                        <a:pt x="3424332" y="1325716"/>
                      </a:lnTo>
                      <a:cubicBezTo>
                        <a:pt x="3469066" y="1259989"/>
                        <a:pt x="3533734" y="1199356"/>
                        <a:pt x="3614203" y="1152897"/>
                      </a:cubicBezTo>
                      <a:cubicBezTo>
                        <a:pt x="3694672" y="1106439"/>
                        <a:pt x="3779515" y="1080752"/>
                        <a:pt x="3858803" y="1074874"/>
                      </a:cubicBezTo>
                      <a:lnTo>
                        <a:pt x="3893028" y="1075180"/>
                      </a:lnTo>
                      <a:lnTo>
                        <a:pt x="3756911" y="913703"/>
                      </a:lnTo>
                      <a:cubicBezTo>
                        <a:pt x="3708797" y="862325"/>
                        <a:pt x="3658017" y="813473"/>
                        <a:pt x="3604793" y="767369"/>
                      </a:cubicBezTo>
                      <a:close/>
                      <a:moveTo>
                        <a:pt x="1351563" y="541020"/>
                      </a:moveTo>
                      <a:cubicBezTo>
                        <a:pt x="1327664" y="537966"/>
                        <a:pt x="1305376" y="541515"/>
                        <a:pt x="1286217" y="552575"/>
                      </a:cubicBezTo>
                      <a:cubicBezTo>
                        <a:pt x="1209580" y="596823"/>
                        <a:pt x="1212017" y="744520"/>
                        <a:pt x="1291661" y="882466"/>
                      </a:cubicBezTo>
                      <a:cubicBezTo>
                        <a:pt x="1371304" y="1020413"/>
                        <a:pt x="1497994" y="1096373"/>
                        <a:pt x="1574632" y="1052126"/>
                      </a:cubicBezTo>
                      <a:cubicBezTo>
                        <a:pt x="1651269" y="1007879"/>
                        <a:pt x="1648831" y="860183"/>
                        <a:pt x="1569188" y="722236"/>
                      </a:cubicBezTo>
                      <a:cubicBezTo>
                        <a:pt x="1509456" y="618775"/>
                        <a:pt x="1423259" y="550184"/>
                        <a:pt x="1351563" y="541020"/>
                      </a:cubicBezTo>
                      <a:close/>
                      <a:moveTo>
                        <a:pt x="3225219" y="541019"/>
                      </a:moveTo>
                      <a:cubicBezTo>
                        <a:pt x="3153523" y="550183"/>
                        <a:pt x="3067326" y="618775"/>
                        <a:pt x="3007594" y="722235"/>
                      </a:cubicBezTo>
                      <a:cubicBezTo>
                        <a:pt x="2927950" y="860182"/>
                        <a:pt x="2925513" y="1007879"/>
                        <a:pt x="3002150" y="1052126"/>
                      </a:cubicBezTo>
                      <a:cubicBezTo>
                        <a:pt x="3078787" y="1096372"/>
                        <a:pt x="3205478" y="1020412"/>
                        <a:pt x="3285122" y="882466"/>
                      </a:cubicBezTo>
                      <a:cubicBezTo>
                        <a:pt x="3364765" y="744520"/>
                        <a:pt x="3367202" y="596822"/>
                        <a:pt x="3290565" y="552576"/>
                      </a:cubicBezTo>
                      <a:cubicBezTo>
                        <a:pt x="3271405" y="541514"/>
                        <a:pt x="3249118" y="537966"/>
                        <a:pt x="3225219" y="541019"/>
                      </a:cubicBezTo>
                      <a:close/>
                      <a:moveTo>
                        <a:pt x="2038989" y="293909"/>
                      </a:moveTo>
                      <a:lnTo>
                        <a:pt x="1882993" y="317717"/>
                      </a:lnTo>
                      <a:cubicBezTo>
                        <a:pt x="1817520" y="331114"/>
                        <a:pt x="1753205" y="347693"/>
                        <a:pt x="1690218" y="367284"/>
                      </a:cubicBezTo>
                      <a:lnTo>
                        <a:pt x="1505746" y="434802"/>
                      </a:lnTo>
                      <a:lnTo>
                        <a:pt x="1535134" y="452249"/>
                      </a:lnTo>
                      <a:cubicBezTo>
                        <a:pt x="1600860" y="496984"/>
                        <a:pt x="1661494" y="561651"/>
                        <a:pt x="1707953" y="642120"/>
                      </a:cubicBezTo>
                      <a:cubicBezTo>
                        <a:pt x="1754412" y="722589"/>
                        <a:pt x="1780098" y="807433"/>
                        <a:pt x="1785976" y="886721"/>
                      </a:cubicBezTo>
                      <a:lnTo>
                        <a:pt x="1785307" y="961547"/>
                      </a:lnTo>
                      <a:lnTo>
                        <a:pt x="1866051" y="931995"/>
                      </a:lnTo>
                      <a:cubicBezTo>
                        <a:pt x="1910523" y="918162"/>
                        <a:pt x="1955932" y="906457"/>
                        <a:pt x="2002160" y="896997"/>
                      </a:cubicBezTo>
                      <a:lnTo>
                        <a:pt x="2060815" y="888046"/>
                      </a:lnTo>
                      <a:lnTo>
                        <a:pt x="2022659" y="823301"/>
                      </a:lnTo>
                      <a:cubicBezTo>
                        <a:pt x="1988106" y="751697"/>
                        <a:pt x="1967929" y="665376"/>
                        <a:pt x="1967929" y="572459"/>
                      </a:cubicBezTo>
                      <a:cubicBezTo>
                        <a:pt x="1967929" y="479542"/>
                        <a:pt x="1988105" y="393222"/>
                        <a:pt x="2022659" y="321618"/>
                      </a:cubicBezTo>
                      <a:close/>
                      <a:moveTo>
                        <a:pt x="2537795" y="293909"/>
                      </a:moveTo>
                      <a:lnTo>
                        <a:pt x="2554124" y="321618"/>
                      </a:lnTo>
                      <a:cubicBezTo>
                        <a:pt x="2588677" y="393222"/>
                        <a:pt x="2608854" y="479541"/>
                        <a:pt x="2608854" y="572459"/>
                      </a:cubicBezTo>
                      <a:cubicBezTo>
                        <a:pt x="2608854" y="665377"/>
                        <a:pt x="2588677" y="751696"/>
                        <a:pt x="2554124" y="823302"/>
                      </a:cubicBezTo>
                      <a:lnTo>
                        <a:pt x="2515967" y="888046"/>
                      </a:lnTo>
                      <a:lnTo>
                        <a:pt x="2574619" y="896997"/>
                      </a:lnTo>
                      <a:cubicBezTo>
                        <a:pt x="2620846" y="906457"/>
                        <a:pt x="2666256" y="918162"/>
                        <a:pt x="2710728" y="931994"/>
                      </a:cubicBezTo>
                      <a:lnTo>
                        <a:pt x="2791475" y="961548"/>
                      </a:lnTo>
                      <a:lnTo>
                        <a:pt x="2790805" y="886720"/>
                      </a:lnTo>
                      <a:cubicBezTo>
                        <a:pt x="2796684" y="807432"/>
                        <a:pt x="2822370" y="722588"/>
                        <a:pt x="2868829" y="642120"/>
                      </a:cubicBezTo>
                      <a:cubicBezTo>
                        <a:pt x="2915288" y="561651"/>
                        <a:pt x="2975922" y="496983"/>
                        <a:pt x="3041648" y="452249"/>
                      </a:cubicBezTo>
                      <a:lnTo>
                        <a:pt x="3070258" y="436070"/>
                      </a:lnTo>
                      <a:lnTo>
                        <a:pt x="3025971" y="416377"/>
                      </a:lnTo>
                      <a:cubicBezTo>
                        <a:pt x="2919393" y="374351"/>
                        <a:pt x="2808363" y="341163"/>
                        <a:pt x="2693785" y="317717"/>
                      </a:cubicBezTo>
                      <a:close/>
                      <a:moveTo>
                        <a:pt x="2288392" y="284045"/>
                      </a:moveTo>
                      <a:cubicBezTo>
                        <a:pt x="2199899" y="284044"/>
                        <a:pt x="2128160" y="413172"/>
                        <a:pt x="2128160" y="572460"/>
                      </a:cubicBezTo>
                      <a:cubicBezTo>
                        <a:pt x="2128160" y="731746"/>
                        <a:pt x="2199899" y="860874"/>
                        <a:pt x="2288392" y="860874"/>
                      </a:cubicBezTo>
                      <a:cubicBezTo>
                        <a:pt x="2376884" y="860874"/>
                        <a:pt x="2448622" y="731746"/>
                        <a:pt x="2448623" y="572459"/>
                      </a:cubicBezTo>
                      <a:cubicBezTo>
                        <a:pt x="2448622" y="413172"/>
                        <a:pt x="2376884" y="284044"/>
                        <a:pt x="2288392" y="284045"/>
                      </a:cubicBezTo>
                      <a:close/>
                      <a:moveTo>
                        <a:pt x="2288389" y="0"/>
                      </a:moveTo>
                      <a:cubicBezTo>
                        <a:pt x="3552232" y="1"/>
                        <a:pt x="4576780" y="1024547"/>
                        <a:pt x="4576779" y="2288390"/>
                      </a:cubicBezTo>
                      <a:cubicBezTo>
                        <a:pt x="4576780" y="3552233"/>
                        <a:pt x="3552233" y="4576780"/>
                        <a:pt x="2288390" y="4576780"/>
                      </a:cubicBezTo>
                      <a:cubicBezTo>
                        <a:pt x="1024546" y="4576780"/>
                        <a:pt x="-1" y="3552233"/>
                        <a:pt x="0" y="2288390"/>
                      </a:cubicBezTo>
                      <a:cubicBezTo>
                        <a:pt x="-1" y="1024547"/>
                        <a:pt x="1024546" y="1"/>
                        <a:pt x="2288389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1" name="グループ化 90"/>
            <p:cNvGrpSpPr/>
            <p:nvPr/>
          </p:nvGrpSpPr>
          <p:grpSpPr>
            <a:xfrm>
              <a:off x="1358013" y="4092441"/>
              <a:ext cx="652401" cy="889639"/>
              <a:chOff x="1358013" y="4092441"/>
              <a:chExt cx="652401" cy="889639"/>
            </a:xfrm>
          </p:grpSpPr>
          <p:sp>
            <p:nvSpPr>
              <p:cNvPr id="27" name="四角形: 角を丸くする 26"/>
              <p:cNvSpPr/>
              <p:nvPr/>
            </p:nvSpPr>
            <p:spPr bwMode="auto">
              <a:xfrm>
                <a:off x="1358013" y="4092441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0" name="グループ化 199"/>
              <p:cNvGrpSpPr/>
              <p:nvPr/>
            </p:nvGrpSpPr>
            <p:grpSpPr>
              <a:xfrm>
                <a:off x="1630797" y="4185445"/>
                <a:ext cx="106832" cy="703631"/>
                <a:chOff x="1630797" y="4175777"/>
                <a:chExt cx="106832" cy="703631"/>
              </a:xfrm>
            </p:grpSpPr>
            <p:sp>
              <p:nvSpPr>
                <p:cNvPr id="75" name="フリーフォーム: 図形 74"/>
                <p:cNvSpPr/>
                <p:nvPr/>
              </p:nvSpPr>
              <p:spPr bwMode="auto">
                <a:xfrm>
                  <a:off x="1630797" y="4175777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フリーフォーム: 図形 75"/>
                <p:cNvSpPr/>
                <p:nvPr/>
              </p:nvSpPr>
              <p:spPr bwMode="auto">
                <a:xfrm>
                  <a:off x="1630797" y="4563305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58" name="グループ化 157"/>
            <p:cNvGrpSpPr/>
            <p:nvPr/>
          </p:nvGrpSpPr>
          <p:grpSpPr>
            <a:xfrm>
              <a:off x="1358013" y="5350272"/>
              <a:ext cx="652401" cy="889639"/>
              <a:chOff x="1358013" y="5350272"/>
              <a:chExt cx="652401" cy="889639"/>
            </a:xfrm>
          </p:grpSpPr>
          <p:sp>
            <p:nvSpPr>
              <p:cNvPr id="36" name="四角形: 角を丸くする 35"/>
              <p:cNvSpPr/>
              <p:nvPr/>
            </p:nvSpPr>
            <p:spPr bwMode="auto">
              <a:xfrm>
                <a:off x="1358013" y="5350272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8" name="グループ化 207"/>
              <p:cNvGrpSpPr/>
              <p:nvPr/>
            </p:nvGrpSpPr>
            <p:grpSpPr>
              <a:xfrm>
                <a:off x="1527001" y="5458402"/>
                <a:ext cx="314425" cy="673378"/>
                <a:chOff x="1527001" y="5468152"/>
                <a:chExt cx="314425" cy="673378"/>
              </a:xfrm>
            </p:grpSpPr>
            <p:grpSp>
              <p:nvGrpSpPr>
                <p:cNvPr id="77" name="グループ化 76"/>
                <p:cNvGrpSpPr/>
                <p:nvPr/>
              </p:nvGrpSpPr>
              <p:grpSpPr>
                <a:xfrm>
                  <a:off x="1527001" y="5468152"/>
                  <a:ext cx="314425" cy="314423"/>
                  <a:chOff x="4469197" y="1045733"/>
                  <a:chExt cx="4576779" cy="4576780"/>
                </a:xfrm>
              </p:grpSpPr>
              <p:sp>
                <p:nvSpPr>
                  <p:cNvPr id="78" name="フリーフォーム: 図形 77"/>
                  <p:cNvSpPr/>
                  <p:nvPr/>
                </p:nvSpPr>
                <p:spPr bwMode="auto">
                  <a:xfrm rot="5400000">
                    <a:off x="5737495" y="2314032"/>
                    <a:ext cx="2040182" cy="2040182"/>
                  </a:xfrm>
                  <a:custGeom>
                    <a:avLst/>
                    <a:gdLst>
                      <a:gd name="connsiteX0" fmla="*/ 1574357 w 2040182"/>
                      <a:gd name="connsiteY0" fmla="*/ 1020088 h 2040182"/>
                      <a:gd name="connsiteX1" fmla="*/ 1646850 w 2040182"/>
                      <a:gd name="connsiteY1" fmla="*/ 1045666 h 2040182"/>
                      <a:gd name="connsiteX2" fmla="*/ 1719343 w 2040182"/>
                      <a:gd name="connsiteY2" fmla="*/ 1020088 h 2040182"/>
                      <a:gd name="connsiteX3" fmla="*/ 1646850 w 2040182"/>
                      <a:gd name="connsiteY3" fmla="*/ 994510 h 2040182"/>
                      <a:gd name="connsiteX4" fmla="*/ 1574357 w 2040182"/>
                      <a:gd name="connsiteY4" fmla="*/ 1020088 h 2040182"/>
                      <a:gd name="connsiteX5" fmla="*/ 1507799 w 2040182"/>
                      <a:gd name="connsiteY5" fmla="*/ 737754 h 2040182"/>
                      <a:gd name="connsiteX6" fmla="*/ 1570925 w 2040182"/>
                      <a:gd name="connsiteY6" fmla="*/ 720325 h 2040182"/>
                      <a:gd name="connsiteX7" fmla="*/ 1617583 w 2040182"/>
                      <a:gd name="connsiteY7" fmla="*/ 674370 h 2040182"/>
                      <a:gd name="connsiteX8" fmla="*/ 1554456 w 2040182"/>
                      <a:gd name="connsiteY8" fmla="*/ 691799 h 2040182"/>
                      <a:gd name="connsiteX9" fmla="*/ 1507799 w 2040182"/>
                      <a:gd name="connsiteY9" fmla="*/ 737754 h 2040182"/>
                      <a:gd name="connsiteX10" fmla="*/ 1504139 w 2040182"/>
                      <a:gd name="connsiteY10" fmla="*/ 1300259 h 2040182"/>
                      <a:gd name="connsiteX11" fmla="*/ 1552358 w 2040182"/>
                      <a:gd name="connsiteY11" fmla="*/ 1352039 h 2040182"/>
                      <a:gd name="connsiteX12" fmla="*/ 1621311 w 2040182"/>
                      <a:gd name="connsiteY12" fmla="*/ 1367908 h 2040182"/>
                      <a:gd name="connsiteX13" fmla="*/ 1573092 w 2040182"/>
                      <a:gd name="connsiteY13" fmla="*/ 1316127 h 2040182"/>
                      <a:gd name="connsiteX14" fmla="*/ 1504139 w 2040182"/>
                      <a:gd name="connsiteY14" fmla="*/ 1300259 h 2040182"/>
                      <a:gd name="connsiteX15" fmla="*/ 1293426 w 2040182"/>
                      <a:gd name="connsiteY15" fmla="*/ 1513101 h 2040182"/>
                      <a:gd name="connsiteX16" fmla="*/ 1313520 w 2040182"/>
                      <a:gd name="connsiteY16" fmla="*/ 1575126 h 2040182"/>
                      <a:gd name="connsiteX17" fmla="*/ 1367419 w 2040182"/>
                      <a:gd name="connsiteY17" fmla="*/ 1623912 h 2040182"/>
                      <a:gd name="connsiteX18" fmla="*/ 1352119 w 2040182"/>
                      <a:gd name="connsiteY18" fmla="*/ 1552841 h 2040182"/>
                      <a:gd name="connsiteX19" fmla="*/ 1298219 w 2040182"/>
                      <a:gd name="connsiteY19" fmla="*/ 1504054 h 2040182"/>
                      <a:gd name="connsiteX20" fmla="*/ 1293426 w 2040182"/>
                      <a:gd name="connsiteY20" fmla="*/ 1513101 h 2040182"/>
                      <a:gd name="connsiteX21" fmla="*/ 1291145 w 2040182"/>
                      <a:gd name="connsiteY21" fmla="*/ 528806 h 2040182"/>
                      <a:gd name="connsiteX22" fmla="*/ 1296787 w 2040182"/>
                      <a:gd name="connsiteY22" fmla="*/ 538602 h 2040182"/>
                      <a:gd name="connsiteX23" fmla="*/ 1354581 w 2040182"/>
                      <a:gd name="connsiteY23" fmla="*/ 488772 h 2040182"/>
                      <a:gd name="connsiteX24" fmla="*/ 1368838 w 2040182"/>
                      <a:gd name="connsiteY24" fmla="*/ 413806 h 2040182"/>
                      <a:gd name="connsiteX25" fmla="*/ 1311044 w 2040182"/>
                      <a:gd name="connsiteY25" fmla="*/ 463636 h 2040182"/>
                      <a:gd name="connsiteX26" fmla="*/ 1291145 w 2040182"/>
                      <a:gd name="connsiteY26" fmla="*/ 528806 h 2040182"/>
                      <a:gd name="connsiteX27" fmla="*/ 1163316 w 2040182"/>
                      <a:gd name="connsiteY27" fmla="*/ 1020084 h 2040182"/>
                      <a:gd name="connsiteX28" fmla="*/ 1205891 w 2040182"/>
                      <a:gd name="connsiteY28" fmla="*/ 1108373 h 2040182"/>
                      <a:gd name="connsiteX29" fmla="*/ 1248466 w 2040182"/>
                      <a:gd name="connsiteY29" fmla="*/ 1020084 h 2040182"/>
                      <a:gd name="connsiteX30" fmla="*/ 1205891 w 2040182"/>
                      <a:gd name="connsiteY30" fmla="*/ 931795 h 2040182"/>
                      <a:gd name="connsiteX31" fmla="*/ 1163316 w 2040182"/>
                      <a:gd name="connsiteY31" fmla="*/ 1020084 h 2040182"/>
                      <a:gd name="connsiteX32" fmla="*/ 998288 w 2040182"/>
                      <a:gd name="connsiteY32" fmla="*/ 1648100 h 2040182"/>
                      <a:gd name="connsiteX33" fmla="*/ 1018832 w 2040182"/>
                      <a:gd name="connsiteY33" fmla="*/ 1715560 h 2040182"/>
                      <a:gd name="connsiteX34" fmla="*/ 1039376 w 2040182"/>
                      <a:gd name="connsiteY34" fmla="*/ 1648100 h 2040182"/>
                      <a:gd name="connsiteX35" fmla="*/ 1018832 w 2040182"/>
                      <a:gd name="connsiteY35" fmla="*/ 1580640 h 2040182"/>
                      <a:gd name="connsiteX36" fmla="*/ 998288 w 2040182"/>
                      <a:gd name="connsiteY36" fmla="*/ 1648100 h 2040182"/>
                      <a:gd name="connsiteX37" fmla="*/ 979457 w 2040182"/>
                      <a:gd name="connsiteY37" fmla="*/ 392077 h 2040182"/>
                      <a:gd name="connsiteX38" fmla="*/ 1018832 w 2040182"/>
                      <a:gd name="connsiteY38" fmla="*/ 478368 h 2040182"/>
                      <a:gd name="connsiteX39" fmla="*/ 1058207 w 2040182"/>
                      <a:gd name="connsiteY39" fmla="*/ 392077 h 2040182"/>
                      <a:gd name="connsiteX40" fmla="*/ 1018832 w 2040182"/>
                      <a:gd name="connsiteY40" fmla="*/ 305786 h 2040182"/>
                      <a:gd name="connsiteX41" fmla="*/ 979457 w 2040182"/>
                      <a:gd name="connsiteY41" fmla="*/ 392077 h 2040182"/>
                      <a:gd name="connsiteX42" fmla="*/ 948254 w 2040182"/>
                      <a:gd name="connsiteY42" fmla="*/ 1069067 h 2040182"/>
                      <a:gd name="connsiteX43" fmla="*/ 949756 w 2040182"/>
                      <a:gd name="connsiteY43" fmla="*/ 1068295 h 2040182"/>
                      <a:gd name="connsiteX44" fmla="*/ 1024433 w 2040182"/>
                      <a:gd name="connsiteY44" fmla="*/ 1056811 h 2040182"/>
                      <a:gd name="connsiteX45" fmla="*/ 1066396 w 2040182"/>
                      <a:gd name="connsiteY45" fmla="*/ 1063264 h 2040182"/>
                      <a:gd name="connsiteX46" fmla="*/ 1059755 w 2040182"/>
                      <a:gd name="connsiteY46" fmla="*/ 1020083 h 2040182"/>
                      <a:gd name="connsiteX47" fmla="*/ 1065403 w 2040182"/>
                      <a:gd name="connsiteY47" fmla="*/ 983356 h 2040182"/>
                      <a:gd name="connsiteX48" fmla="*/ 1017691 w 2040182"/>
                      <a:gd name="connsiteY48" fmla="*/ 990693 h 2040182"/>
                      <a:gd name="connsiteX49" fmla="*/ 949659 w 2040182"/>
                      <a:gd name="connsiteY49" fmla="*/ 980231 h 2040182"/>
                      <a:gd name="connsiteX50" fmla="*/ 955787 w 2040182"/>
                      <a:gd name="connsiteY50" fmla="*/ 1020083 h 2040182"/>
                      <a:gd name="connsiteX51" fmla="*/ 936143 w 2040182"/>
                      <a:gd name="connsiteY51" fmla="*/ 1202947 h 2040182"/>
                      <a:gd name="connsiteX52" fmla="*/ 1024432 w 2040182"/>
                      <a:gd name="connsiteY52" fmla="*/ 1245522 h 2040182"/>
                      <a:gd name="connsiteX53" fmla="*/ 1112721 w 2040182"/>
                      <a:gd name="connsiteY53" fmla="*/ 1202947 h 2040182"/>
                      <a:gd name="connsiteX54" fmla="*/ 1024432 w 2040182"/>
                      <a:gd name="connsiteY54" fmla="*/ 1160372 h 2040182"/>
                      <a:gd name="connsiteX55" fmla="*/ 936143 w 2040182"/>
                      <a:gd name="connsiteY55" fmla="*/ 1202947 h 2040182"/>
                      <a:gd name="connsiteX56" fmla="*/ 929401 w 2040182"/>
                      <a:gd name="connsiteY56" fmla="*/ 844557 h 2040182"/>
                      <a:gd name="connsiteX57" fmla="*/ 1017690 w 2040182"/>
                      <a:gd name="connsiteY57" fmla="*/ 887132 h 2040182"/>
                      <a:gd name="connsiteX58" fmla="*/ 1105979 w 2040182"/>
                      <a:gd name="connsiteY58" fmla="*/ 844557 h 2040182"/>
                      <a:gd name="connsiteX59" fmla="*/ 1017690 w 2040182"/>
                      <a:gd name="connsiteY59" fmla="*/ 801982 h 2040182"/>
                      <a:gd name="connsiteX60" fmla="*/ 929401 w 2040182"/>
                      <a:gd name="connsiteY60" fmla="*/ 844557 h 2040182"/>
                      <a:gd name="connsiteX61" fmla="*/ 767076 w 2040182"/>
                      <a:gd name="connsiteY61" fmla="*/ 1020084 h 2040182"/>
                      <a:gd name="connsiteX62" fmla="*/ 809651 w 2040182"/>
                      <a:gd name="connsiteY62" fmla="*/ 1108373 h 2040182"/>
                      <a:gd name="connsiteX63" fmla="*/ 852226 w 2040182"/>
                      <a:gd name="connsiteY63" fmla="*/ 1020084 h 2040182"/>
                      <a:gd name="connsiteX64" fmla="*/ 809651 w 2040182"/>
                      <a:gd name="connsiteY64" fmla="*/ 931795 h 2040182"/>
                      <a:gd name="connsiteX65" fmla="*/ 767076 w 2040182"/>
                      <a:gd name="connsiteY65" fmla="*/ 1020084 h 2040182"/>
                      <a:gd name="connsiteX66" fmla="*/ 663515 w 2040182"/>
                      <a:gd name="connsiteY66" fmla="*/ 1020083 h 2040182"/>
                      <a:gd name="connsiteX67" fmla="*/ 809651 w 2040182"/>
                      <a:gd name="connsiteY67" fmla="*/ 828233 h 2040182"/>
                      <a:gd name="connsiteX68" fmla="*/ 827686 w 2040182"/>
                      <a:gd name="connsiteY68" fmla="*/ 830620 h 2040182"/>
                      <a:gd name="connsiteX69" fmla="*/ 829739 w 2040182"/>
                      <a:gd name="connsiteY69" fmla="*/ 815106 h 2040182"/>
                      <a:gd name="connsiteX70" fmla="*/ 1017691 w 2040182"/>
                      <a:gd name="connsiteY70" fmla="*/ 698421 h 2040182"/>
                      <a:gd name="connsiteX71" fmla="*/ 1205643 w 2040182"/>
                      <a:gd name="connsiteY71" fmla="*/ 815106 h 2040182"/>
                      <a:gd name="connsiteX72" fmla="*/ 1207407 w 2040182"/>
                      <a:gd name="connsiteY72" fmla="*/ 828434 h 2040182"/>
                      <a:gd name="connsiteX73" fmla="*/ 1235343 w 2040182"/>
                      <a:gd name="connsiteY73" fmla="*/ 832131 h 2040182"/>
                      <a:gd name="connsiteX74" fmla="*/ 1352027 w 2040182"/>
                      <a:gd name="connsiteY74" fmla="*/ 1020083 h 2040182"/>
                      <a:gd name="connsiteX75" fmla="*/ 1235343 w 2040182"/>
                      <a:gd name="connsiteY75" fmla="*/ 1208036 h 2040182"/>
                      <a:gd name="connsiteX76" fmla="*/ 1215258 w 2040182"/>
                      <a:gd name="connsiteY76" fmla="*/ 1210694 h 2040182"/>
                      <a:gd name="connsiteX77" fmla="*/ 1212385 w 2040182"/>
                      <a:gd name="connsiteY77" fmla="*/ 1232399 h 2040182"/>
                      <a:gd name="connsiteX78" fmla="*/ 1024433 w 2040182"/>
                      <a:gd name="connsiteY78" fmla="*/ 1349083 h 2040182"/>
                      <a:gd name="connsiteX79" fmla="*/ 836481 w 2040182"/>
                      <a:gd name="connsiteY79" fmla="*/ 1232399 h 2040182"/>
                      <a:gd name="connsiteX80" fmla="*/ 833357 w 2040182"/>
                      <a:gd name="connsiteY80" fmla="*/ 1208796 h 2040182"/>
                      <a:gd name="connsiteX81" fmla="*/ 809651 w 2040182"/>
                      <a:gd name="connsiteY81" fmla="*/ 1211933 h 2040182"/>
                      <a:gd name="connsiteX82" fmla="*/ 663515 w 2040182"/>
                      <a:gd name="connsiteY82" fmla="*/ 1020083 h 2040182"/>
                      <a:gd name="connsiteX83" fmla="*/ 662895 w 2040182"/>
                      <a:gd name="connsiteY83" fmla="*/ 1616735 h 2040182"/>
                      <a:gd name="connsiteX84" fmla="*/ 668628 w 2040182"/>
                      <a:gd name="connsiteY84" fmla="*/ 1626611 h 2040182"/>
                      <a:gd name="connsiteX85" fmla="*/ 726839 w 2040182"/>
                      <a:gd name="connsiteY85" fmla="*/ 1576669 h 2040182"/>
                      <a:gd name="connsiteX86" fmla="*/ 740984 w 2040182"/>
                      <a:gd name="connsiteY86" fmla="*/ 1501286 h 2040182"/>
                      <a:gd name="connsiteX87" fmla="*/ 682774 w 2040182"/>
                      <a:gd name="connsiteY87" fmla="*/ 1551228 h 2040182"/>
                      <a:gd name="connsiteX88" fmla="*/ 662895 w 2040182"/>
                      <a:gd name="connsiteY88" fmla="*/ 1616735 h 2040182"/>
                      <a:gd name="connsiteX89" fmla="*/ 659104 w 2040182"/>
                      <a:gd name="connsiteY89" fmla="*/ 1018733 h 2040182"/>
                      <a:gd name="connsiteX90" fmla="*/ 1020091 w 2040182"/>
                      <a:gd name="connsiteY90" fmla="*/ 1379720 h 2040182"/>
                      <a:gd name="connsiteX91" fmla="*/ 1381078 w 2040182"/>
                      <a:gd name="connsiteY91" fmla="*/ 1018733 h 2040182"/>
                      <a:gd name="connsiteX92" fmla="*/ 1020091 w 2040182"/>
                      <a:gd name="connsiteY92" fmla="*/ 657746 h 2040182"/>
                      <a:gd name="connsiteX93" fmla="*/ 659104 w 2040182"/>
                      <a:gd name="connsiteY93" fmla="*/ 1018733 h 2040182"/>
                      <a:gd name="connsiteX94" fmla="*/ 657352 w 2040182"/>
                      <a:gd name="connsiteY94" fmla="*/ 439224 h 2040182"/>
                      <a:gd name="connsiteX95" fmla="*/ 677130 w 2040182"/>
                      <a:gd name="connsiteY95" fmla="*/ 492196 h 2040182"/>
                      <a:gd name="connsiteX96" fmla="*/ 744231 w 2040182"/>
                      <a:gd name="connsiteY96" fmla="*/ 544520 h 2040182"/>
                      <a:gd name="connsiteX97" fmla="*/ 732468 w 2040182"/>
                      <a:gd name="connsiteY97" fmla="*/ 460247 h 2040182"/>
                      <a:gd name="connsiteX98" fmla="*/ 665367 w 2040182"/>
                      <a:gd name="connsiteY98" fmla="*/ 407924 h 2040182"/>
                      <a:gd name="connsiteX99" fmla="*/ 657352 w 2040182"/>
                      <a:gd name="connsiteY99" fmla="*/ 439224 h 2040182"/>
                      <a:gd name="connsiteX100" fmla="*/ 409049 w 2040182"/>
                      <a:gd name="connsiteY100" fmla="*/ 1359231 h 2040182"/>
                      <a:gd name="connsiteX101" fmla="*/ 409484 w 2040182"/>
                      <a:gd name="connsiteY101" fmla="*/ 1371864 h 2040182"/>
                      <a:gd name="connsiteX102" fmla="*/ 489270 w 2040182"/>
                      <a:gd name="connsiteY102" fmla="*/ 1358898 h 2040182"/>
                      <a:gd name="connsiteX103" fmla="*/ 540391 w 2040182"/>
                      <a:gd name="connsiteY103" fmla="*/ 1296285 h 2040182"/>
                      <a:gd name="connsiteX104" fmla="*/ 460606 w 2040182"/>
                      <a:gd name="connsiteY104" fmla="*/ 1309251 h 2040182"/>
                      <a:gd name="connsiteX105" fmla="*/ 409049 w 2040182"/>
                      <a:gd name="connsiteY105" fmla="*/ 1359231 h 2040182"/>
                      <a:gd name="connsiteX106" fmla="*/ 406305 w 2040182"/>
                      <a:gd name="connsiteY106" fmla="*/ 680563 h 2040182"/>
                      <a:gd name="connsiteX107" fmla="*/ 459235 w 2040182"/>
                      <a:gd name="connsiteY107" fmla="*/ 733303 h 2040182"/>
                      <a:gd name="connsiteX108" fmla="*/ 542829 w 2040182"/>
                      <a:gd name="connsiteY108" fmla="*/ 745249 h 2040182"/>
                      <a:gd name="connsiteX109" fmla="*/ 490687 w 2040182"/>
                      <a:gd name="connsiteY109" fmla="*/ 678827 h 2040182"/>
                      <a:gd name="connsiteX110" fmla="*/ 407093 w 2040182"/>
                      <a:gd name="connsiteY110" fmla="*/ 666881 h 2040182"/>
                      <a:gd name="connsiteX111" fmla="*/ 406305 w 2040182"/>
                      <a:gd name="connsiteY111" fmla="*/ 680563 h 2040182"/>
                      <a:gd name="connsiteX112" fmla="*/ 323917 w 2040182"/>
                      <a:gd name="connsiteY112" fmla="*/ 1020088 h 2040182"/>
                      <a:gd name="connsiteX113" fmla="*/ 390813 w 2040182"/>
                      <a:gd name="connsiteY113" fmla="*/ 1040069 h 2040182"/>
                      <a:gd name="connsiteX114" fmla="*/ 457709 w 2040182"/>
                      <a:gd name="connsiteY114" fmla="*/ 1020088 h 2040182"/>
                      <a:gd name="connsiteX115" fmla="*/ 390813 w 2040182"/>
                      <a:gd name="connsiteY115" fmla="*/ 1000107 h 2040182"/>
                      <a:gd name="connsiteX116" fmla="*/ 323917 w 2040182"/>
                      <a:gd name="connsiteY116" fmla="*/ 1020088 h 2040182"/>
                      <a:gd name="connsiteX117" fmla="*/ 226611 w 2040182"/>
                      <a:gd name="connsiteY117" fmla="*/ 1020088 h 2040182"/>
                      <a:gd name="connsiteX118" fmla="*/ 390813 w 2040182"/>
                      <a:gd name="connsiteY118" fmla="*/ 902801 h 2040182"/>
                      <a:gd name="connsiteX119" fmla="*/ 506921 w 2040182"/>
                      <a:gd name="connsiteY119" fmla="*/ 937154 h 2040182"/>
                      <a:gd name="connsiteX120" fmla="*/ 509807 w 2040182"/>
                      <a:gd name="connsiteY120" fmla="*/ 940212 h 2040182"/>
                      <a:gd name="connsiteX121" fmla="*/ 512420 w 2040182"/>
                      <a:gd name="connsiteY121" fmla="*/ 914297 h 2040182"/>
                      <a:gd name="connsiteX122" fmla="*/ 537019 w 2040182"/>
                      <a:gd name="connsiteY122" fmla="*/ 835054 h 2040182"/>
                      <a:gd name="connsiteX123" fmla="*/ 534046 w 2040182"/>
                      <a:gd name="connsiteY123" fmla="*/ 835943 h 2040182"/>
                      <a:gd name="connsiteX124" fmla="*/ 416317 w 2040182"/>
                      <a:gd name="connsiteY124" fmla="*/ 807639 h 2040182"/>
                      <a:gd name="connsiteX125" fmla="*/ 321106 w 2040182"/>
                      <a:gd name="connsiteY125" fmla="*/ 669953 h 2040182"/>
                      <a:gd name="connsiteX126" fmla="*/ 332758 w 2040182"/>
                      <a:gd name="connsiteY126" fmla="*/ 623964 h 2040182"/>
                      <a:gd name="connsiteX127" fmla="*/ 533604 w 2040182"/>
                      <a:gd name="connsiteY127" fmla="*/ 604491 h 2040182"/>
                      <a:gd name="connsiteX128" fmla="*/ 616981 w 2040182"/>
                      <a:gd name="connsiteY128" fmla="*/ 692296 h 2040182"/>
                      <a:gd name="connsiteX129" fmla="*/ 617807 w 2040182"/>
                      <a:gd name="connsiteY129" fmla="*/ 695776 h 2040182"/>
                      <a:gd name="connsiteX130" fmla="*/ 653669 w 2040182"/>
                      <a:gd name="connsiteY130" fmla="*/ 652310 h 2040182"/>
                      <a:gd name="connsiteX131" fmla="*/ 694082 w 2040182"/>
                      <a:gd name="connsiteY131" fmla="*/ 618966 h 2040182"/>
                      <a:gd name="connsiteX132" fmla="*/ 691030 w 2040182"/>
                      <a:gd name="connsiteY132" fmla="*/ 618242 h 2040182"/>
                      <a:gd name="connsiteX133" fmla="*/ 603225 w 2040182"/>
                      <a:gd name="connsiteY133" fmla="*/ 534865 h 2040182"/>
                      <a:gd name="connsiteX134" fmla="*/ 574921 w 2040182"/>
                      <a:gd name="connsiteY134" fmla="*/ 417136 h 2040182"/>
                      <a:gd name="connsiteX135" fmla="*/ 622698 w 2040182"/>
                      <a:gd name="connsiteY135" fmla="*/ 334019 h 2040182"/>
                      <a:gd name="connsiteX136" fmla="*/ 806372 w 2040182"/>
                      <a:gd name="connsiteY136" fmla="*/ 417578 h 2040182"/>
                      <a:gd name="connsiteX137" fmla="*/ 834677 w 2040182"/>
                      <a:gd name="connsiteY137" fmla="*/ 535307 h 2040182"/>
                      <a:gd name="connsiteX138" fmla="*/ 834383 w 2040182"/>
                      <a:gd name="connsiteY138" fmla="*/ 536289 h 2040182"/>
                      <a:gd name="connsiteX139" fmla="*/ 915656 w 2040182"/>
                      <a:gd name="connsiteY139" fmla="*/ 511061 h 2040182"/>
                      <a:gd name="connsiteX140" fmla="*/ 936699 w 2040182"/>
                      <a:gd name="connsiteY140" fmla="*/ 508939 h 2040182"/>
                      <a:gd name="connsiteX141" fmla="*/ 935899 w 2040182"/>
                      <a:gd name="connsiteY141" fmla="*/ 508184 h 2040182"/>
                      <a:gd name="connsiteX142" fmla="*/ 901547 w 2040182"/>
                      <a:gd name="connsiteY142" fmla="*/ 392077 h 2040182"/>
                      <a:gd name="connsiteX143" fmla="*/ 1018832 w 2040182"/>
                      <a:gd name="connsiteY143" fmla="*/ 227876 h 2040182"/>
                      <a:gd name="connsiteX144" fmla="*/ 1136117 w 2040182"/>
                      <a:gd name="connsiteY144" fmla="*/ 392077 h 2040182"/>
                      <a:gd name="connsiteX145" fmla="*/ 1101765 w 2040182"/>
                      <a:gd name="connsiteY145" fmla="*/ 508184 h 2040182"/>
                      <a:gd name="connsiteX146" fmla="*/ 1101208 w 2040182"/>
                      <a:gd name="connsiteY146" fmla="*/ 508710 h 2040182"/>
                      <a:gd name="connsiteX147" fmla="*/ 1124526 w 2040182"/>
                      <a:gd name="connsiteY147" fmla="*/ 511061 h 2040182"/>
                      <a:gd name="connsiteX148" fmla="*/ 1202975 w 2040182"/>
                      <a:gd name="connsiteY148" fmla="*/ 535413 h 2040182"/>
                      <a:gd name="connsiteX149" fmla="*/ 1202938 w 2040182"/>
                      <a:gd name="connsiteY149" fmla="*/ 535289 h 2040182"/>
                      <a:gd name="connsiteX150" fmla="*/ 1231242 w 2040182"/>
                      <a:gd name="connsiteY150" fmla="*/ 417562 h 2040182"/>
                      <a:gd name="connsiteX151" fmla="*/ 1414913 w 2040182"/>
                      <a:gd name="connsiteY151" fmla="*/ 334004 h 2040182"/>
                      <a:gd name="connsiteX152" fmla="*/ 1434385 w 2040182"/>
                      <a:gd name="connsiteY152" fmla="*/ 534847 h 2040182"/>
                      <a:gd name="connsiteX153" fmla="*/ 1346583 w 2040182"/>
                      <a:gd name="connsiteY153" fmla="*/ 618222 h 2040182"/>
                      <a:gd name="connsiteX154" fmla="*/ 1345508 w 2040182"/>
                      <a:gd name="connsiteY154" fmla="*/ 618477 h 2040182"/>
                      <a:gd name="connsiteX155" fmla="*/ 1386513 w 2040182"/>
                      <a:gd name="connsiteY155" fmla="*/ 652310 h 2040182"/>
                      <a:gd name="connsiteX156" fmla="*/ 1421071 w 2040182"/>
                      <a:gd name="connsiteY156" fmla="*/ 694194 h 2040182"/>
                      <a:gd name="connsiteX157" fmla="*/ 1434558 w 2040182"/>
                      <a:gd name="connsiteY157" fmla="*/ 667740 h 2040182"/>
                      <a:gd name="connsiteX158" fmla="*/ 1504049 w 2040182"/>
                      <a:gd name="connsiteY158" fmla="*/ 604491 h 2040182"/>
                      <a:gd name="connsiteX159" fmla="*/ 1704892 w 2040182"/>
                      <a:gd name="connsiteY159" fmla="*/ 623963 h 2040182"/>
                      <a:gd name="connsiteX160" fmla="*/ 1621334 w 2040182"/>
                      <a:gd name="connsiteY160" fmla="*/ 807635 h 2040182"/>
                      <a:gd name="connsiteX161" fmla="*/ 1503607 w 2040182"/>
                      <a:gd name="connsiteY161" fmla="*/ 835938 h 2040182"/>
                      <a:gd name="connsiteX162" fmla="*/ 1503421 w 2040182"/>
                      <a:gd name="connsiteY162" fmla="*/ 835883 h 2040182"/>
                      <a:gd name="connsiteX163" fmla="*/ 1527762 w 2040182"/>
                      <a:gd name="connsiteY163" fmla="*/ 914297 h 2040182"/>
                      <a:gd name="connsiteX164" fmla="*/ 1530131 w 2040182"/>
                      <a:gd name="connsiteY164" fmla="*/ 937800 h 2040182"/>
                      <a:gd name="connsiteX165" fmla="*/ 1530742 w 2040182"/>
                      <a:gd name="connsiteY165" fmla="*/ 937154 h 2040182"/>
                      <a:gd name="connsiteX166" fmla="*/ 1646850 w 2040182"/>
                      <a:gd name="connsiteY166" fmla="*/ 902801 h 2040182"/>
                      <a:gd name="connsiteX167" fmla="*/ 1811052 w 2040182"/>
                      <a:gd name="connsiteY167" fmla="*/ 1020088 h 2040182"/>
                      <a:gd name="connsiteX168" fmla="*/ 1646850 w 2040182"/>
                      <a:gd name="connsiteY168" fmla="*/ 1137375 h 2040182"/>
                      <a:gd name="connsiteX169" fmla="*/ 1530742 w 2040182"/>
                      <a:gd name="connsiteY169" fmla="*/ 1103023 h 2040182"/>
                      <a:gd name="connsiteX170" fmla="*/ 1529884 w 2040182"/>
                      <a:gd name="connsiteY170" fmla="*/ 1102114 h 2040182"/>
                      <a:gd name="connsiteX171" fmla="*/ 1527762 w 2040182"/>
                      <a:gd name="connsiteY171" fmla="*/ 1123167 h 2040182"/>
                      <a:gd name="connsiteX172" fmla="*/ 1502501 w 2040182"/>
                      <a:gd name="connsiteY172" fmla="*/ 1204547 h 2040182"/>
                      <a:gd name="connsiteX173" fmla="*/ 1503640 w 2040182"/>
                      <a:gd name="connsiteY173" fmla="*/ 1204206 h 2040182"/>
                      <a:gd name="connsiteX174" fmla="*/ 1621369 w 2040182"/>
                      <a:gd name="connsiteY174" fmla="*/ 1232510 h 2040182"/>
                      <a:gd name="connsiteX175" fmla="*/ 1704928 w 2040182"/>
                      <a:gd name="connsiteY175" fmla="*/ 1416184 h 2040182"/>
                      <a:gd name="connsiteX176" fmla="*/ 1504082 w 2040182"/>
                      <a:gd name="connsiteY176" fmla="*/ 1435657 h 2040182"/>
                      <a:gd name="connsiteX177" fmla="*/ 1434590 w 2040182"/>
                      <a:gd name="connsiteY177" fmla="*/ 1372406 h 2040182"/>
                      <a:gd name="connsiteX178" fmla="*/ 1420245 w 2040182"/>
                      <a:gd name="connsiteY178" fmla="*/ 1344271 h 2040182"/>
                      <a:gd name="connsiteX179" fmla="*/ 1386513 w 2040182"/>
                      <a:gd name="connsiteY179" fmla="*/ 1385154 h 2040182"/>
                      <a:gd name="connsiteX180" fmla="*/ 1342947 w 2040182"/>
                      <a:gd name="connsiteY180" fmla="*/ 1421099 h 2040182"/>
                      <a:gd name="connsiteX181" fmla="*/ 1346588 w 2040182"/>
                      <a:gd name="connsiteY181" fmla="*/ 1421963 h 2040182"/>
                      <a:gd name="connsiteX182" fmla="*/ 1434393 w 2040182"/>
                      <a:gd name="connsiteY182" fmla="*/ 1505340 h 2040182"/>
                      <a:gd name="connsiteX183" fmla="*/ 1414920 w 2040182"/>
                      <a:gd name="connsiteY183" fmla="*/ 1706186 h 2040182"/>
                      <a:gd name="connsiteX184" fmla="*/ 1231246 w 2040182"/>
                      <a:gd name="connsiteY184" fmla="*/ 1622627 h 2040182"/>
                      <a:gd name="connsiteX185" fmla="*/ 1202942 w 2040182"/>
                      <a:gd name="connsiteY185" fmla="*/ 1504898 h 2040182"/>
                      <a:gd name="connsiteX186" fmla="*/ 1203877 w 2040182"/>
                      <a:gd name="connsiteY186" fmla="*/ 1501771 h 2040182"/>
                      <a:gd name="connsiteX187" fmla="*/ 1124526 w 2040182"/>
                      <a:gd name="connsiteY187" fmla="*/ 1526403 h 2040182"/>
                      <a:gd name="connsiteX188" fmla="*/ 1098612 w 2040182"/>
                      <a:gd name="connsiteY188" fmla="*/ 1529016 h 2040182"/>
                      <a:gd name="connsiteX189" fmla="*/ 1101765 w 2040182"/>
                      <a:gd name="connsiteY189" fmla="*/ 1531992 h 2040182"/>
                      <a:gd name="connsiteX190" fmla="*/ 1136117 w 2040182"/>
                      <a:gd name="connsiteY190" fmla="*/ 1648100 h 2040182"/>
                      <a:gd name="connsiteX191" fmla="*/ 1018832 w 2040182"/>
                      <a:gd name="connsiteY191" fmla="*/ 1812301 h 2040182"/>
                      <a:gd name="connsiteX192" fmla="*/ 901547 w 2040182"/>
                      <a:gd name="connsiteY192" fmla="*/ 1648100 h 2040182"/>
                      <a:gd name="connsiteX193" fmla="*/ 935899 w 2040182"/>
                      <a:gd name="connsiteY193" fmla="*/ 1531992 h 2040182"/>
                      <a:gd name="connsiteX194" fmla="*/ 939296 w 2040182"/>
                      <a:gd name="connsiteY194" fmla="*/ 1528786 h 2040182"/>
                      <a:gd name="connsiteX195" fmla="*/ 915656 w 2040182"/>
                      <a:gd name="connsiteY195" fmla="*/ 1526403 h 2040182"/>
                      <a:gd name="connsiteX196" fmla="*/ 833497 w 2040182"/>
                      <a:gd name="connsiteY196" fmla="*/ 1500900 h 2040182"/>
                      <a:gd name="connsiteX197" fmla="*/ 834683 w 2040182"/>
                      <a:gd name="connsiteY197" fmla="*/ 1504864 h 2040182"/>
                      <a:gd name="connsiteX198" fmla="*/ 806379 w 2040182"/>
                      <a:gd name="connsiteY198" fmla="*/ 1622591 h 2040182"/>
                      <a:gd name="connsiteX199" fmla="*/ 622708 w 2040182"/>
                      <a:gd name="connsiteY199" fmla="*/ 1706150 h 2040182"/>
                      <a:gd name="connsiteX200" fmla="*/ 574932 w 2040182"/>
                      <a:gd name="connsiteY200" fmla="*/ 1623034 h 2040182"/>
                      <a:gd name="connsiteX201" fmla="*/ 603236 w 2040182"/>
                      <a:gd name="connsiteY201" fmla="*/ 1505306 h 2040182"/>
                      <a:gd name="connsiteX202" fmla="*/ 691038 w 2040182"/>
                      <a:gd name="connsiteY202" fmla="*/ 1421931 h 2040182"/>
                      <a:gd name="connsiteX203" fmla="*/ 696634 w 2040182"/>
                      <a:gd name="connsiteY203" fmla="*/ 1420603 h 2040182"/>
                      <a:gd name="connsiteX204" fmla="*/ 653669 w 2040182"/>
                      <a:gd name="connsiteY204" fmla="*/ 1385154 h 2040182"/>
                      <a:gd name="connsiteX205" fmla="*/ 618280 w 2040182"/>
                      <a:gd name="connsiteY205" fmla="*/ 1342262 h 2040182"/>
                      <a:gd name="connsiteX206" fmla="*/ 616956 w 2040182"/>
                      <a:gd name="connsiteY206" fmla="*/ 1347844 h 2040182"/>
                      <a:gd name="connsiteX207" fmla="*/ 533581 w 2040182"/>
                      <a:gd name="connsiteY207" fmla="*/ 1435647 h 2040182"/>
                      <a:gd name="connsiteX208" fmla="*/ 332738 w 2040182"/>
                      <a:gd name="connsiteY208" fmla="*/ 1416175 h 2040182"/>
                      <a:gd name="connsiteX209" fmla="*/ 321086 w 2040182"/>
                      <a:gd name="connsiteY209" fmla="*/ 1370186 h 2040182"/>
                      <a:gd name="connsiteX210" fmla="*/ 416296 w 2040182"/>
                      <a:gd name="connsiteY210" fmla="*/ 1232503 h 2040182"/>
                      <a:gd name="connsiteX211" fmla="*/ 534023 w 2040182"/>
                      <a:gd name="connsiteY211" fmla="*/ 1204200 h 2040182"/>
                      <a:gd name="connsiteX212" fmla="*/ 537937 w 2040182"/>
                      <a:gd name="connsiteY212" fmla="*/ 1205371 h 2040182"/>
                      <a:gd name="connsiteX213" fmla="*/ 512420 w 2040182"/>
                      <a:gd name="connsiteY213" fmla="*/ 1123167 h 2040182"/>
                      <a:gd name="connsiteX214" fmla="*/ 510055 w 2040182"/>
                      <a:gd name="connsiteY214" fmla="*/ 1099703 h 2040182"/>
                      <a:gd name="connsiteX215" fmla="*/ 506921 w 2040182"/>
                      <a:gd name="connsiteY215" fmla="*/ 1103023 h 2040182"/>
                      <a:gd name="connsiteX216" fmla="*/ 390813 w 2040182"/>
                      <a:gd name="connsiteY216" fmla="*/ 1137375 h 2040182"/>
                      <a:gd name="connsiteX217" fmla="*/ 226611 w 2040182"/>
                      <a:gd name="connsiteY217" fmla="*/ 1020088 h 2040182"/>
                      <a:gd name="connsiteX218" fmla="*/ 204631 w 2040182"/>
                      <a:gd name="connsiteY218" fmla="*/ 1020092 h 2040182"/>
                      <a:gd name="connsiteX219" fmla="*/ 1020091 w 2040182"/>
                      <a:gd name="connsiteY219" fmla="*/ 1835552 h 2040182"/>
                      <a:gd name="connsiteX220" fmla="*/ 1835551 w 2040182"/>
                      <a:gd name="connsiteY220" fmla="*/ 1020092 h 2040182"/>
                      <a:gd name="connsiteX221" fmla="*/ 1020091 w 2040182"/>
                      <a:gd name="connsiteY221" fmla="*/ 204632 h 2040182"/>
                      <a:gd name="connsiteX222" fmla="*/ 204631 w 2040182"/>
                      <a:gd name="connsiteY222" fmla="*/ 1020092 h 2040182"/>
                      <a:gd name="connsiteX223" fmla="*/ 0 w 2040182"/>
                      <a:gd name="connsiteY223" fmla="*/ 1020091 h 2040182"/>
                      <a:gd name="connsiteX224" fmla="*/ 1020091 w 2040182"/>
                      <a:gd name="connsiteY224" fmla="*/ 0 h 2040182"/>
                      <a:gd name="connsiteX225" fmla="*/ 2040182 w 2040182"/>
                      <a:gd name="connsiteY225" fmla="*/ 1020091 h 2040182"/>
                      <a:gd name="connsiteX226" fmla="*/ 1020091 w 2040182"/>
                      <a:gd name="connsiteY226" fmla="*/ 2040182 h 2040182"/>
                      <a:gd name="connsiteX227" fmla="*/ 0 w 2040182"/>
                      <a:gd name="connsiteY227" fmla="*/ 1020091 h 2040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</a:cxnLst>
                    <a:rect l="l" t="t" r="r" b="b"/>
                    <a:pathLst>
                      <a:path w="2040182" h="2040182">
                        <a:moveTo>
                          <a:pt x="1574357" y="1020088"/>
                        </a:moveTo>
                        <a:cubicBezTo>
                          <a:pt x="1574357" y="1034214"/>
                          <a:pt x="1606813" y="1045666"/>
                          <a:pt x="1646850" y="1045666"/>
                        </a:cubicBezTo>
                        <a:cubicBezTo>
                          <a:pt x="1686887" y="1045666"/>
                          <a:pt x="1719343" y="1034214"/>
                          <a:pt x="1719343" y="1020088"/>
                        </a:cubicBezTo>
                        <a:cubicBezTo>
                          <a:pt x="1719343" y="1005962"/>
                          <a:pt x="1686887" y="994510"/>
                          <a:pt x="1646850" y="994510"/>
                        </a:cubicBezTo>
                        <a:cubicBezTo>
                          <a:pt x="1606813" y="994510"/>
                          <a:pt x="1574357" y="1005962"/>
                          <a:pt x="1574357" y="1020088"/>
                        </a:cubicBezTo>
                        <a:close/>
                        <a:moveTo>
                          <a:pt x="1507799" y="737754"/>
                        </a:moveTo>
                        <a:cubicBezTo>
                          <a:pt x="1512347" y="745632"/>
                          <a:pt x="1540609" y="737828"/>
                          <a:pt x="1570925" y="720325"/>
                        </a:cubicBezTo>
                        <a:cubicBezTo>
                          <a:pt x="1601241" y="702822"/>
                          <a:pt x="1622131" y="682247"/>
                          <a:pt x="1617583" y="674370"/>
                        </a:cubicBezTo>
                        <a:cubicBezTo>
                          <a:pt x="1613035" y="666492"/>
                          <a:pt x="1584772" y="674296"/>
                          <a:pt x="1554456" y="691799"/>
                        </a:cubicBezTo>
                        <a:cubicBezTo>
                          <a:pt x="1524140" y="709303"/>
                          <a:pt x="1503251" y="729877"/>
                          <a:pt x="1507799" y="737754"/>
                        </a:cubicBezTo>
                        <a:close/>
                        <a:moveTo>
                          <a:pt x="1504139" y="1300259"/>
                        </a:moveTo>
                        <a:cubicBezTo>
                          <a:pt x="1498414" y="1310176"/>
                          <a:pt x="1520002" y="1333358"/>
                          <a:pt x="1552358" y="1352039"/>
                        </a:cubicBezTo>
                        <a:cubicBezTo>
                          <a:pt x="1584715" y="1370720"/>
                          <a:pt x="1615585" y="1377825"/>
                          <a:pt x="1621311" y="1367908"/>
                        </a:cubicBezTo>
                        <a:cubicBezTo>
                          <a:pt x="1627036" y="1357991"/>
                          <a:pt x="1605449" y="1334808"/>
                          <a:pt x="1573092" y="1316127"/>
                        </a:cubicBezTo>
                        <a:cubicBezTo>
                          <a:pt x="1540736" y="1297446"/>
                          <a:pt x="1509865" y="1290342"/>
                          <a:pt x="1504139" y="1300259"/>
                        </a:cubicBezTo>
                        <a:close/>
                        <a:moveTo>
                          <a:pt x="1293426" y="1513101"/>
                        </a:moveTo>
                        <a:cubicBezTo>
                          <a:pt x="1291752" y="1526198"/>
                          <a:pt x="1299188" y="1550302"/>
                          <a:pt x="1313520" y="1575126"/>
                        </a:cubicBezTo>
                        <a:cubicBezTo>
                          <a:pt x="1332629" y="1608224"/>
                          <a:pt x="1356760" y="1630066"/>
                          <a:pt x="1367419" y="1623912"/>
                        </a:cubicBezTo>
                        <a:cubicBezTo>
                          <a:pt x="1378078" y="1617758"/>
                          <a:pt x="1371228" y="1585939"/>
                          <a:pt x="1352119" y="1552841"/>
                        </a:cubicBezTo>
                        <a:cubicBezTo>
                          <a:pt x="1333010" y="1519743"/>
                          <a:pt x="1308878" y="1497900"/>
                          <a:pt x="1298219" y="1504054"/>
                        </a:cubicBezTo>
                        <a:cubicBezTo>
                          <a:pt x="1295554" y="1505593"/>
                          <a:pt x="1293984" y="1508735"/>
                          <a:pt x="1293426" y="1513101"/>
                        </a:cubicBezTo>
                        <a:close/>
                        <a:moveTo>
                          <a:pt x="1291145" y="528806"/>
                        </a:moveTo>
                        <a:cubicBezTo>
                          <a:pt x="1291926" y="533467"/>
                          <a:pt x="1293782" y="536866"/>
                          <a:pt x="1296787" y="538602"/>
                        </a:cubicBezTo>
                        <a:cubicBezTo>
                          <a:pt x="1308809" y="545543"/>
                          <a:pt x="1334685" y="523234"/>
                          <a:pt x="1354581" y="488772"/>
                        </a:cubicBezTo>
                        <a:cubicBezTo>
                          <a:pt x="1374478" y="454310"/>
                          <a:pt x="1380860" y="420747"/>
                          <a:pt x="1368838" y="413806"/>
                        </a:cubicBezTo>
                        <a:cubicBezTo>
                          <a:pt x="1356816" y="406865"/>
                          <a:pt x="1330941" y="429174"/>
                          <a:pt x="1311044" y="463636"/>
                        </a:cubicBezTo>
                        <a:cubicBezTo>
                          <a:pt x="1296122" y="489482"/>
                          <a:pt x="1288801" y="514823"/>
                          <a:pt x="1291145" y="528806"/>
                        </a:cubicBezTo>
                        <a:close/>
                        <a:moveTo>
                          <a:pt x="1163316" y="1020084"/>
                        </a:moveTo>
                        <a:cubicBezTo>
                          <a:pt x="1163316" y="1068845"/>
                          <a:pt x="1182377" y="1108373"/>
                          <a:pt x="1205891" y="1108373"/>
                        </a:cubicBezTo>
                        <a:cubicBezTo>
                          <a:pt x="1229405" y="1108373"/>
                          <a:pt x="1248466" y="1068845"/>
                          <a:pt x="1248466" y="1020084"/>
                        </a:cubicBezTo>
                        <a:cubicBezTo>
                          <a:pt x="1248466" y="971323"/>
                          <a:pt x="1229405" y="931795"/>
                          <a:pt x="1205891" y="931795"/>
                        </a:cubicBezTo>
                        <a:cubicBezTo>
                          <a:pt x="1182377" y="931795"/>
                          <a:pt x="1163316" y="971323"/>
                          <a:pt x="1163316" y="1020084"/>
                        </a:cubicBezTo>
                        <a:close/>
                        <a:moveTo>
                          <a:pt x="998288" y="1648100"/>
                        </a:moveTo>
                        <a:cubicBezTo>
                          <a:pt x="998288" y="1685357"/>
                          <a:pt x="1007486" y="1715560"/>
                          <a:pt x="1018832" y="1715560"/>
                        </a:cubicBezTo>
                        <a:cubicBezTo>
                          <a:pt x="1030178" y="1715560"/>
                          <a:pt x="1039376" y="1685357"/>
                          <a:pt x="1039376" y="1648100"/>
                        </a:cubicBezTo>
                        <a:cubicBezTo>
                          <a:pt x="1039376" y="1610843"/>
                          <a:pt x="1030178" y="1580640"/>
                          <a:pt x="1018832" y="1580640"/>
                        </a:cubicBezTo>
                        <a:cubicBezTo>
                          <a:pt x="1007486" y="1580640"/>
                          <a:pt x="998288" y="1610843"/>
                          <a:pt x="998288" y="1648100"/>
                        </a:cubicBezTo>
                        <a:close/>
                        <a:moveTo>
                          <a:pt x="979457" y="392077"/>
                        </a:moveTo>
                        <a:cubicBezTo>
                          <a:pt x="979457" y="439734"/>
                          <a:pt x="997086" y="478368"/>
                          <a:pt x="1018832" y="478368"/>
                        </a:cubicBezTo>
                        <a:cubicBezTo>
                          <a:pt x="1040578" y="478368"/>
                          <a:pt x="1058207" y="439734"/>
                          <a:pt x="1058207" y="392077"/>
                        </a:cubicBezTo>
                        <a:cubicBezTo>
                          <a:pt x="1058207" y="344420"/>
                          <a:pt x="1040578" y="305786"/>
                          <a:pt x="1018832" y="305786"/>
                        </a:cubicBezTo>
                        <a:cubicBezTo>
                          <a:pt x="997086" y="305786"/>
                          <a:pt x="979457" y="344420"/>
                          <a:pt x="979457" y="392077"/>
                        </a:cubicBezTo>
                        <a:close/>
                        <a:moveTo>
                          <a:pt x="948254" y="1069067"/>
                        </a:moveTo>
                        <a:lnTo>
                          <a:pt x="949756" y="1068295"/>
                        </a:lnTo>
                        <a:cubicBezTo>
                          <a:pt x="972709" y="1060900"/>
                          <a:pt x="997944" y="1056811"/>
                          <a:pt x="1024433" y="1056811"/>
                        </a:cubicBezTo>
                        <a:lnTo>
                          <a:pt x="1066396" y="1063264"/>
                        </a:lnTo>
                        <a:lnTo>
                          <a:pt x="1059755" y="1020083"/>
                        </a:lnTo>
                        <a:lnTo>
                          <a:pt x="1065403" y="983356"/>
                        </a:lnTo>
                        <a:lnTo>
                          <a:pt x="1017691" y="990693"/>
                        </a:lnTo>
                        <a:lnTo>
                          <a:pt x="949659" y="980231"/>
                        </a:lnTo>
                        <a:lnTo>
                          <a:pt x="955787" y="1020083"/>
                        </a:lnTo>
                        <a:close/>
                        <a:moveTo>
                          <a:pt x="936143" y="1202947"/>
                        </a:moveTo>
                        <a:cubicBezTo>
                          <a:pt x="936143" y="1226461"/>
                          <a:pt x="975671" y="1245522"/>
                          <a:pt x="1024432" y="1245522"/>
                        </a:cubicBezTo>
                        <a:cubicBezTo>
                          <a:pt x="1073193" y="1245522"/>
                          <a:pt x="1112721" y="1226461"/>
                          <a:pt x="1112721" y="1202947"/>
                        </a:cubicBezTo>
                        <a:cubicBezTo>
                          <a:pt x="1112721" y="1179433"/>
                          <a:pt x="1073193" y="1160372"/>
                          <a:pt x="1024432" y="1160372"/>
                        </a:cubicBezTo>
                        <a:cubicBezTo>
                          <a:pt x="975671" y="1160372"/>
                          <a:pt x="936143" y="1179433"/>
                          <a:pt x="936143" y="1202947"/>
                        </a:cubicBezTo>
                        <a:close/>
                        <a:moveTo>
                          <a:pt x="929401" y="844557"/>
                        </a:moveTo>
                        <a:cubicBezTo>
                          <a:pt x="929401" y="868071"/>
                          <a:pt x="968929" y="887132"/>
                          <a:pt x="1017690" y="887132"/>
                        </a:cubicBezTo>
                        <a:cubicBezTo>
                          <a:pt x="1066451" y="887132"/>
                          <a:pt x="1105979" y="868071"/>
                          <a:pt x="1105979" y="844557"/>
                        </a:cubicBezTo>
                        <a:cubicBezTo>
                          <a:pt x="1105979" y="821043"/>
                          <a:pt x="1066451" y="801982"/>
                          <a:pt x="1017690" y="801982"/>
                        </a:cubicBezTo>
                        <a:cubicBezTo>
                          <a:pt x="968929" y="801982"/>
                          <a:pt x="929401" y="821043"/>
                          <a:pt x="929401" y="844557"/>
                        </a:cubicBezTo>
                        <a:close/>
                        <a:moveTo>
                          <a:pt x="767076" y="1020084"/>
                        </a:moveTo>
                        <a:cubicBezTo>
                          <a:pt x="767076" y="1068845"/>
                          <a:pt x="786137" y="1108373"/>
                          <a:pt x="809651" y="1108373"/>
                        </a:cubicBezTo>
                        <a:cubicBezTo>
                          <a:pt x="833165" y="1108373"/>
                          <a:pt x="852226" y="1068845"/>
                          <a:pt x="852226" y="1020084"/>
                        </a:cubicBezTo>
                        <a:cubicBezTo>
                          <a:pt x="852226" y="971323"/>
                          <a:pt x="833165" y="931795"/>
                          <a:pt x="809651" y="931795"/>
                        </a:cubicBezTo>
                        <a:cubicBezTo>
                          <a:pt x="786137" y="931795"/>
                          <a:pt x="767076" y="971323"/>
                          <a:pt x="767076" y="1020084"/>
                        </a:cubicBezTo>
                        <a:close/>
                        <a:moveTo>
                          <a:pt x="663515" y="1020083"/>
                        </a:moveTo>
                        <a:cubicBezTo>
                          <a:pt x="663515" y="914127"/>
                          <a:pt x="728942" y="828233"/>
                          <a:pt x="809651" y="828233"/>
                        </a:cubicBezTo>
                        <a:lnTo>
                          <a:pt x="827686" y="830620"/>
                        </a:lnTo>
                        <a:lnTo>
                          <a:pt x="829739" y="815106"/>
                        </a:lnTo>
                        <a:cubicBezTo>
                          <a:pt x="847628" y="748514"/>
                          <a:pt x="924980" y="698421"/>
                          <a:pt x="1017691" y="698421"/>
                        </a:cubicBezTo>
                        <a:cubicBezTo>
                          <a:pt x="1110403" y="698421"/>
                          <a:pt x="1187754" y="748514"/>
                          <a:pt x="1205643" y="815106"/>
                        </a:cubicBezTo>
                        <a:lnTo>
                          <a:pt x="1207407" y="828434"/>
                        </a:lnTo>
                        <a:lnTo>
                          <a:pt x="1235343" y="832131"/>
                        </a:lnTo>
                        <a:cubicBezTo>
                          <a:pt x="1301935" y="850020"/>
                          <a:pt x="1352027" y="927372"/>
                          <a:pt x="1352027" y="1020083"/>
                        </a:cubicBezTo>
                        <a:cubicBezTo>
                          <a:pt x="1352027" y="1112795"/>
                          <a:pt x="1301935" y="1190146"/>
                          <a:pt x="1235343" y="1208036"/>
                        </a:cubicBezTo>
                        <a:lnTo>
                          <a:pt x="1215258" y="1210694"/>
                        </a:lnTo>
                        <a:lnTo>
                          <a:pt x="1212385" y="1232399"/>
                        </a:lnTo>
                        <a:cubicBezTo>
                          <a:pt x="1194496" y="1298991"/>
                          <a:pt x="1117145" y="1349083"/>
                          <a:pt x="1024433" y="1349083"/>
                        </a:cubicBezTo>
                        <a:cubicBezTo>
                          <a:pt x="931722" y="1349083"/>
                          <a:pt x="854370" y="1298991"/>
                          <a:pt x="836481" y="1232399"/>
                        </a:cubicBezTo>
                        <a:lnTo>
                          <a:pt x="833357" y="1208796"/>
                        </a:lnTo>
                        <a:lnTo>
                          <a:pt x="809651" y="1211933"/>
                        </a:lnTo>
                        <a:cubicBezTo>
                          <a:pt x="728942" y="1211933"/>
                          <a:pt x="663515" y="1126039"/>
                          <a:pt x="663515" y="1020083"/>
                        </a:cubicBezTo>
                        <a:close/>
                        <a:moveTo>
                          <a:pt x="662895" y="1616735"/>
                        </a:moveTo>
                        <a:cubicBezTo>
                          <a:pt x="663701" y="1621428"/>
                          <a:pt x="665586" y="1624854"/>
                          <a:pt x="668628" y="1626611"/>
                        </a:cubicBezTo>
                        <a:cubicBezTo>
                          <a:pt x="680797" y="1633636"/>
                          <a:pt x="706858" y="1611276"/>
                          <a:pt x="726839" y="1576669"/>
                        </a:cubicBezTo>
                        <a:cubicBezTo>
                          <a:pt x="746819" y="1542062"/>
                          <a:pt x="753153" y="1508312"/>
                          <a:pt x="740984" y="1501286"/>
                        </a:cubicBezTo>
                        <a:cubicBezTo>
                          <a:pt x="728816" y="1494261"/>
                          <a:pt x="702754" y="1516621"/>
                          <a:pt x="682774" y="1551228"/>
                        </a:cubicBezTo>
                        <a:cubicBezTo>
                          <a:pt x="667789" y="1577183"/>
                          <a:pt x="660480" y="1602657"/>
                          <a:pt x="662895" y="1616735"/>
                        </a:cubicBezTo>
                        <a:close/>
                        <a:moveTo>
                          <a:pt x="659104" y="1018733"/>
                        </a:moveTo>
                        <a:cubicBezTo>
                          <a:pt x="659104" y="1218101"/>
                          <a:pt x="820723" y="1379720"/>
                          <a:pt x="1020091" y="1379720"/>
                        </a:cubicBezTo>
                        <a:cubicBezTo>
                          <a:pt x="1219459" y="1379720"/>
                          <a:pt x="1381078" y="1218101"/>
                          <a:pt x="1381078" y="1018733"/>
                        </a:cubicBezTo>
                        <a:cubicBezTo>
                          <a:pt x="1381078" y="819365"/>
                          <a:pt x="1219459" y="657746"/>
                          <a:pt x="1020091" y="657746"/>
                        </a:cubicBezTo>
                        <a:cubicBezTo>
                          <a:pt x="820723" y="657746"/>
                          <a:pt x="659104" y="819365"/>
                          <a:pt x="659104" y="1018733"/>
                        </a:cubicBezTo>
                        <a:close/>
                        <a:moveTo>
                          <a:pt x="657352" y="439224"/>
                        </a:moveTo>
                        <a:cubicBezTo>
                          <a:pt x="659480" y="454474"/>
                          <a:pt x="666241" y="473337"/>
                          <a:pt x="677130" y="492196"/>
                        </a:cubicBezTo>
                        <a:cubicBezTo>
                          <a:pt x="698908" y="529916"/>
                          <a:pt x="728950" y="553342"/>
                          <a:pt x="744231" y="544520"/>
                        </a:cubicBezTo>
                        <a:cubicBezTo>
                          <a:pt x="759512" y="535697"/>
                          <a:pt x="754245" y="497967"/>
                          <a:pt x="732468" y="460247"/>
                        </a:cubicBezTo>
                        <a:cubicBezTo>
                          <a:pt x="710690" y="422528"/>
                          <a:pt x="680648" y="399101"/>
                          <a:pt x="665367" y="407924"/>
                        </a:cubicBezTo>
                        <a:cubicBezTo>
                          <a:pt x="657726" y="412335"/>
                          <a:pt x="655223" y="423973"/>
                          <a:pt x="657352" y="439224"/>
                        </a:cubicBezTo>
                        <a:close/>
                        <a:moveTo>
                          <a:pt x="409049" y="1359231"/>
                        </a:moveTo>
                        <a:cubicBezTo>
                          <a:pt x="407452" y="1364114"/>
                          <a:pt x="407506" y="1368436"/>
                          <a:pt x="409484" y="1371864"/>
                        </a:cubicBezTo>
                        <a:cubicBezTo>
                          <a:pt x="417400" y="1385574"/>
                          <a:pt x="453121" y="1379769"/>
                          <a:pt x="489270" y="1358898"/>
                        </a:cubicBezTo>
                        <a:cubicBezTo>
                          <a:pt x="525418" y="1338028"/>
                          <a:pt x="548306" y="1309995"/>
                          <a:pt x="540391" y="1296285"/>
                        </a:cubicBezTo>
                        <a:cubicBezTo>
                          <a:pt x="532475" y="1282575"/>
                          <a:pt x="496754" y="1288380"/>
                          <a:pt x="460606" y="1309251"/>
                        </a:cubicBezTo>
                        <a:cubicBezTo>
                          <a:pt x="433494" y="1324904"/>
                          <a:pt x="413842" y="1344585"/>
                          <a:pt x="409049" y="1359231"/>
                        </a:cubicBezTo>
                        <a:close/>
                        <a:moveTo>
                          <a:pt x="406305" y="680563"/>
                        </a:moveTo>
                        <a:cubicBezTo>
                          <a:pt x="410964" y="696287"/>
                          <a:pt x="431123" y="717073"/>
                          <a:pt x="459235" y="733303"/>
                        </a:cubicBezTo>
                        <a:cubicBezTo>
                          <a:pt x="496717" y="754944"/>
                          <a:pt x="534144" y="760292"/>
                          <a:pt x="542829" y="745249"/>
                        </a:cubicBezTo>
                        <a:cubicBezTo>
                          <a:pt x="551514" y="730206"/>
                          <a:pt x="528169" y="700468"/>
                          <a:pt x="490687" y="678827"/>
                        </a:cubicBezTo>
                        <a:cubicBezTo>
                          <a:pt x="453204" y="657186"/>
                          <a:pt x="415778" y="651838"/>
                          <a:pt x="407093" y="666881"/>
                        </a:cubicBezTo>
                        <a:cubicBezTo>
                          <a:pt x="404922" y="670642"/>
                          <a:pt x="404752" y="675321"/>
                          <a:pt x="406305" y="680563"/>
                        </a:cubicBezTo>
                        <a:close/>
                        <a:moveTo>
                          <a:pt x="323917" y="1020088"/>
                        </a:moveTo>
                        <a:cubicBezTo>
                          <a:pt x="323917" y="1031123"/>
                          <a:pt x="353867" y="1040069"/>
                          <a:pt x="390813" y="1040069"/>
                        </a:cubicBezTo>
                        <a:cubicBezTo>
                          <a:pt x="427759" y="1040069"/>
                          <a:pt x="457709" y="1031123"/>
                          <a:pt x="457709" y="1020088"/>
                        </a:cubicBezTo>
                        <a:cubicBezTo>
                          <a:pt x="457709" y="1009053"/>
                          <a:pt x="427759" y="1000107"/>
                          <a:pt x="390813" y="1000107"/>
                        </a:cubicBezTo>
                        <a:cubicBezTo>
                          <a:pt x="353867" y="1000107"/>
                          <a:pt x="323917" y="1009053"/>
                          <a:pt x="323917" y="1020088"/>
                        </a:cubicBezTo>
                        <a:close/>
                        <a:moveTo>
                          <a:pt x="226611" y="1020088"/>
                        </a:moveTo>
                        <a:cubicBezTo>
                          <a:pt x="226611" y="955312"/>
                          <a:pt x="300127" y="902801"/>
                          <a:pt x="390813" y="902801"/>
                        </a:cubicBezTo>
                        <a:cubicBezTo>
                          <a:pt x="436156" y="902801"/>
                          <a:pt x="477206" y="915929"/>
                          <a:pt x="506921" y="937154"/>
                        </a:cubicBezTo>
                        <a:lnTo>
                          <a:pt x="509807" y="940212"/>
                        </a:lnTo>
                        <a:lnTo>
                          <a:pt x="512420" y="914297"/>
                        </a:lnTo>
                        <a:lnTo>
                          <a:pt x="537019" y="835054"/>
                        </a:lnTo>
                        <a:lnTo>
                          <a:pt x="534046" y="835943"/>
                        </a:lnTo>
                        <a:cubicBezTo>
                          <a:pt x="497700" y="839466"/>
                          <a:pt x="455586" y="830310"/>
                          <a:pt x="416317" y="807639"/>
                        </a:cubicBezTo>
                        <a:cubicBezTo>
                          <a:pt x="357415" y="773632"/>
                          <a:pt x="321646" y="718873"/>
                          <a:pt x="321106" y="669953"/>
                        </a:cubicBezTo>
                        <a:cubicBezTo>
                          <a:pt x="320926" y="653646"/>
                          <a:pt x="324661" y="637988"/>
                          <a:pt x="332758" y="623964"/>
                        </a:cubicBezTo>
                        <a:cubicBezTo>
                          <a:pt x="365146" y="567866"/>
                          <a:pt x="455068" y="559148"/>
                          <a:pt x="533604" y="604491"/>
                        </a:cubicBezTo>
                        <a:cubicBezTo>
                          <a:pt x="572873" y="627163"/>
                          <a:pt x="601860" y="659057"/>
                          <a:pt x="616981" y="692296"/>
                        </a:cubicBezTo>
                        <a:lnTo>
                          <a:pt x="617807" y="695776"/>
                        </a:lnTo>
                        <a:lnTo>
                          <a:pt x="653669" y="652310"/>
                        </a:lnTo>
                        <a:lnTo>
                          <a:pt x="694082" y="618966"/>
                        </a:lnTo>
                        <a:lnTo>
                          <a:pt x="691030" y="618242"/>
                        </a:lnTo>
                        <a:cubicBezTo>
                          <a:pt x="657791" y="603120"/>
                          <a:pt x="625897" y="574133"/>
                          <a:pt x="603225" y="534865"/>
                        </a:cubicBezTo>
                        <a:cubicBezTo>
                          <a:pt x="580554" y="495597"/>
                          <a:pt x="571398" y="453482"/>
                          <a:pt x="574921" y="417136"/>
                        </a:cubicBezTo>
                        <a:cubicBezTo>
                          <a:pt x="578445" y="380790"/>
                          <a:pt x="594649" y="350213"/>
                          <a:pt x="622698" y="334019"/>
                        </a:cubicBezTo>
                        <a:cubicBezTo>
                          <a:pt x="678796" y="301631"/>
                          <a:pt x="761029" y="339042"/>
                          <a:pt x="806372" y="417578"/>
                        </a:cubicBezTo>
                        <a:cubicBezTo>
                          <a:pt x="829044" y="456846"/>
                          <a:pt x="838200" y="498961"/>
                          <a:pt x="834677" y="535307"/>
                        </a:cubicBezTo>
                        <a:lnTo>
                          <a:pt x="834383" y="536289"/>
                        </a:lnTo>
                        <a:lnTo>
                          <a:pt x="915656" y="511061"/>
                        </a:lnTo>
                        <a:lnTo>
                          <a:pt x="936699" y="508939"/>
                        </a:lnTo>
                        <a:lnTo>
                          <a:pt x="935899" y="508184"/>
                        </a:lnTo>
                        <a:cubicBezTo>
                          <a:pt x="914675" y="478470"/>
                          <a:pt x="901547" y="437420"/>
                          <a:pt x="901547" y="392077"/>
                        </a:cubicBezTo>
                        <a:cubicBezTo>
                          <a:pt x="901547" y="301391"/>
                          <a:pt x="954057" y="227876"/>
                          <a:pt x="1018832" y="227876"/>
                        </a:cubicBezTo>
                        <a:cubicBezTo>
                          <a:pt x="1083607" y="227876"/>
                          <a:pt x="1136117" y="301391"/>
                          <a:pt x="1136117" y="392077"/>
                        </a:cubicBezTo>
                        <a:cubicBezTo>
                          <a:pt x="1136117" y="437420"/>
                          <a:pt x="1122990" y="478470"/>
                          <a:pt x="1101765" y="508184"/>
                        </a:cubicBezTo>
                        <a:lnTo>
                          <a:pt x="1101208" y="508710"/>
                        </a:lnTo>
                        <a:lnTo>
                          <a:pt x="1124526" y="511061"/>
                        </a:lnTo>
                        <a:lnTo>
                          <a:pt x="1202975" y="535413"/>
                        </a:lnTo>
                        <a:lnTo>
                          <a:pt x="1202938" y="535289"/>
                        </a:lnTo>
                        <a:cubicBezTo>
                          <a:pt x="1199415" y="498944"/>
                          <a:pt x="1208571" y="456830"/>
                          <a:pt x="1231242" y="417562"/>
                        </a:cubicBezTo>
                        <a:cubicBezTo>
                          <a:pt x="1276584" y="339026"/>
                          <a:pt x="1358816" y="301616"/>
                          <a:pt x="1414913" y="334004"/>
                        </a:cubicBezTo>
                        <a:cubicBezTo>
                          <a:pt x="1471010" y="366391"/>
                          <a:pt x="1479728" y="456311"/>
                          <a:pt x="1434385" y="534847"/>
                        </a:cubicBezTo>
                        <a:cubicBezTo>
                          <a:pt x="1411714" y="574115"/>
                          <a:pt x="1379821" y="603101"/>
                          <a:pt x="1346583" y="618222"/>
                        </a:cubicBezTo>
                        <a:lnTo>
                          <a:pt x="1345508" y="618477"/>
                        </a:lnTo>
                        <a:lnTo>
                          <a:pt x="1386513" y="652310"/>
                        </a:lnTo>
                        <a:lnTo>
                          <a:pt x="1421071" y="694194"/>
                        </a:lnTo>
                        <a:lnTo>
                          <a:pt x="1434558" y="667740"/>
                        </a:lnTo>
                        <a:cubicBezTo>
                          <a:pt x="1450930" y="643685"/>
                          <a:pt x="1474598" y="621494"/>
                          <a:pt x="1504049" y="604491"/>
                        </a:cubicBezTo>
                        <a:cubicBezTo>
                          <a:pt x="1582584" y="559148"/>
                          <a:pt x="1672504" y="567866"/>
                          <a:pt x="1704892" y="623963"/>
                        </a:cubicBezTo>
                        <a:cubicBezTo>
                          <a:pt x="1737279" y="680060"/>
                          <a:pt x="1699869" y="762292"/>
                          <a:pt x="1621334" y="807635"/>
                        </a:cubicBezTo>
                        <a:cubicBezTo>
                          <a:pt x="1582066" y="830306"/>
                          <a:pt x="1539952" y="839462"/>
                          <a:pt x="1503607" y="835938"/>
                        </a:cubicBezTo>
                        <a:lnTo>
                          <a:pt x="1503421" y="835883"/>
                        </a:lnTo>
                        <a:lnTo>
                          <a:pt x="1527762" y="914297"/>
                        </a:lnTo>
                        <a:lnTo>
                          <a:pt x="1530131" y="937800"/>
                        </a:lnTo>
                        <a:lnTo>
                          <a:pt x="1530742" y="937154"/>
                        </a:lnTo>
                        <a:cubicBezTo>
                          <a:pt x="1560457" y="915929"/>
                          <a:pt x="1601507" y="902801"/>
                          <a:pt x="1646850" y="902801"/>
                        </a:cubicBezTo>
                        <a:cubicBezTo>
                          <a:pt x="1737536" y="902801"/>
                          <a:pt x="1811052" y="955312"/>
                          <a:pt x="1811052" y="1020088"/>
                        </a:cubicBezTo>
                        <a:cubicBezTo>
                          <a:pt x="1811052" y="1084864"/>
                          <a:pt x="1737536" y="1137375"/>
                          <a:pt x="1646850" y="1137375"/>
                        </a:cubicBezTo>
                        <a:cubicBezTo>
                          <a:pt x="1601507" y="1137375"/>
                          <a:pt x="1560457" y="1124247"/>
                          <a:pt x="1530742" y="1103023"/>
                        </a:cubicBezTo>
                        <a:lnTo>
                          <a:pt x="1529884" y="1102114"/>
                        </a:lnTo>
                        <a:lnTo>
                          <a:pt x="1527762" y="1123167"/>
                        </a:lnTo>
                        <a:lnTo>
                          <a:pt x="1502501" y="1204547"/>
                        </a:lnTo>
                        <a:lnTo>
                          <a:pt x="1503640" y="1204206"/>
                        </a:lnTo>
                        <a:cubicBezTo>
                          <a:pt x="1539986" y="1200682"/>
                          <a:pt x="1582100" y="1209838"/>
                          <a:pt x="1621369" y="1232510"/>
                        </a:cubicBezTo>
                        <a:cubicBezTo>
                          <a:pt x="1699905" y="1277853"/>
                          <a:pt x="1737316" y="1360087"/>
                          <a:pt x="1704928" y="1416184"/>
                        </a:cubicBezTo>
                        <a:cubicBezTo>
                          <a:pt x="1672540" y="1472282"/>
                          <a:pt x="1582618" y="1481000"/>
                          <a:pt x="1504082" y="1435657"/>
                        </a:cubicBezTo>
                        <a:cubicBezTo>
                          <a:pt x="1474630" y="1418653"/>
                          <a:pt x="1450963" y="1396462"/>
                          <a:pt x="1434590" y="1372406"/>
                        </a:cubicBezTo>
                        <a:lnTo>
                          <a:pt x="1420245" y="1344271"/>
                        </a:lnTo>
                        <a:lnTo>
                          <a:pt x="1386513" y="1385154"/>
                        </a:lnTo>
                        <a:lnTo>
                          <a:pt x="1342947" y="1421099"/>
                        </a:lnTo>
                        <a:lnTo>
                          <a:pt x="1346588" y="1421963"/>
                        </a:lnTo>
                        <a:cubicBezTo>
                          <a:pt x="1379827" y="1437085"/>
                          <a:pt x="1411721" y="1466071"/>
                          <a:pt x="1434393" y="1505340"/>
                        </a:cubicBezTo>
                        <a:cubicBezTo>
                          <a:pt x="1479736" y="1583876"/>
                          <a:pt x="1471018" y="1673798"/>
                          <a:pt x="1414920" y="1706186"/>
                        </a:cubicBezTo>
                        <a:cubicBezTo>
                          <a:pt x="1358822" y="1738574"/>
                          <a:pt x="1276589" y="1701163"/>
                          <a:pt x="1231246" y="1622627"/>
                        </a:cubicBezTo>
                        <a:cubicBezTo>
                          <a:pt x="1208574" y="1583358"/>
                          <a:pt x="1199418" y="1541244"/>
                          <a:pt x="1202942" y="1504898"/>
                        </a:cubicBezTo>
                        <a:lnTo>
                          <a:pt x="1203877" y="1501771"/>
                        </a:lnTo>
                        <a:lnTo>
                          <a:pt x="1124526" y="1526403"/>
                        </a:lnTo>
                        <a:lnTo>
                          <a:pt x="1098612" y="1529016"/>
                        </a:lnTo>
                        <a:lnTo>
                          <a:pt x="1101765" y="1531992"/>
                        </a:lnTo>
                        <a:cubicBezTo>
                          <a:pt x="1122990" y="1561707"/>
                          <a:pt x="1136117" y="1602757"/>
                          <a:pt x="1136117" y="1648100"/>
                        </a:cubicBezTo>
                        <a:cubicBezTo>
                          <a:pt x="1136117" y="1738786"/>
                          <a:pt x="1083607" y="1812301"/>
                          <a:pt x="1018832" y="1812301"/>
                        </a:cubicBezTo>
                        <a:cubicBezTo>
                          <a:pt x="954057" y="1812301"/>
                          <a:pt x="901547" y="1738786"/>
                          <a:pt x="901547" y="1648100"/>
                        </a:cubicBezTo>
                        <a:cubicBezTo>
                          <a:pt x="901547" y="1602757"/>
                          <a:pt x="914675" y="1561707"/>
                          <a:pt x="935899" y="1531992"/>
                        </a:cubicBezTo>
                        <a:lnTo>
                          <a:pt x="939296" y="1528786"/>
                        </a:lnTo>
                        <a:lnTo>
                          <a:pt x="915656" y="1526403"/>
                        </a:lnTo>
                        <a:lnTo>
                          <a:pt x="833497" y="1500900"/>
                        </a:lnTo>
                        <a:lnTo>
                          <a:pt x="834683" y="1504864"/>
                        </a:lnTo>
                        <a:cubicBezTo>
                          <a:pt x="838207" y="1541210"/>
                          <a:pt x="829051" y="1583323"/>
                          <a:pt x="806379" y="1622591"/>
                        </a:cubicBezTo>
                        <a:cubicBezTo>
                          <a:pt x="761037" y="1701127"/>
                          <a:pt x="678805" y="1738537"/>
                          <a:pt x="622708" y="1706150"/>
                        </a:cubicBezTo>
                        <a:cubicBezTo>
                          <a:pt x="594660" y="1689956"/>
                          <a:pt x="578456" y="1659379"/>
                          <a:pt x="574932" y="1623034"/>
                        </a:cubicBezTo>
                        <a:cubicBezTo>
                          <a:pt x="571408" y="1586688"/>
                          <a:pt x="580564" y="1544574"/>
                          <a:pt x="603236" y="1505306"/>
                        </a:cubicBezTo>
                        <a:cubicBezTo>
                          <a:pt x="625907" y="1466038"/>
                          <a:pt x="657801" y="1437052"/>
                          <a:pt x="691038" y="1421931"/>
                        </a:cubicBezTo>
                        <a:lnTo>
                          <a:pt x="696634" y="1420603"/>
                        </a:lnTo>
                        <a:lnTo>
                          <a:pt x="653669" y="1385154"/>
                        </a:lnTo>
                        <a:lnTo>
                          <a:pt x="618280" y="1342262"/>
                        </a:lnTo>
                        <a:lnTo>
                          <a:pt x="616956" y="1347844"/>
                        </a:lnTo>
                        <a:cubicBezTo>
                          <a:pt x="601835" y="1381082"/>
                          <a:pt x="572848" y="1412975"/>
                          <a:pt x="533581" y="1435647"/>
                        </a:cubicBezTo>
                        <a:cubicBezTo>
                          <a:pt x="455045" y="1480989"/>
                          <a:pt x="365125" y="1472271"/>
                          <a:pt x="332738" y="1416175"/>
                        </a:cubicBezTo>
                        <a:cubicBezTo>
                          <a:pt x="324641" y="1402150"/>
                          <a:pt x="320906" y="1386493"/>
                          <a:pt x="321086" y="1370186"/>
                        </a:cubicBezTo>
                        <a:cubicBezTo>
                          <a:pt x="321625" y="1321267"/>
                          <a:pt x="357394" y="1266510"/>
                          <a:pt x="416296" y="1232503"/>
                        </a:cubicBezTo>
                        <a:cubicBezTo>
                          <a:pt x="455563" y="1209832"/>
                          <a:pt x="497677" y="1200676"/>
                          <a:pt x="534023" y="1204200"/>
                        </a:cubicBezTo>
                        <a:lnTo>
                          <a:pt x="537937" y="1205371"/>
                        </a:lnTo>
                        <a:lnTo>
                          <a:pt x="512420" y="1123167"/>
                        </a:lnTo>
                        <a:lnTo>
                          <a:pt x="510055" y="1099703"/>
                        </a:lnTo>
                        <a:lnTo>
                          <a:pt x="506921" y="1103023"/>
                        </a:lnTo>
                        <a:cubicBezTo>
                          <a:pt x="477206" y="1124247"/>
                          <a:pt x="436156" y="1137375"/>
                          <a:pt x="390813" y="1137375"/>
                        </a:cubicBezTo>
                        <a:cubicBezTo>
                          <a:pt x="300127" y="1137375"/>
                          <a:pt x="226611" y="1084864"/>
                          <a:pt x="226611" y="1020088"/>
                        </a:cubicBezTo>
                        <a:close/>
                        <a:moveTo>
                          <a:pt x="204631" y="1020092"/>
                        </a:moveTo>
                        <a:cubicBezTo>
                          <a:pt x="204631" y="1470458"/>
                          <a:pt x="569725" y="1835552"/>
                          <a:pt x="1020091" y="1835552"/>
                        </a:cubicBezTo>
                        <a:cubicBezTo>
                          <a:pt x="1470457" y="1835552"/>
                          <a:pt x="1835551" y="1470458"/>
                          <a:pt x="1835551" y="1020092"/>
                        </a:cubicBezTo>
                        <a:cubicBezTo>
                          <a:pt x="1835551" y="569726"/>
                          <a:pt x="1470457" y="204632"/>
                          <a:pt x="1020091" y="204632"/>
                        </a:cubicBezTo>
                        <a:cubicBezTo>
                          <a:pt x="569725" y="204632"/>
                          <a:pt x="204631" y="569726"/>
                          <a:pt x="204631" y="1020092"/>
                        </a:cubicBezTo>
                        <a:close/>
                        <a:moveTo>
                          <a:pt x="0" y="1020091"/>
                        </a:moveTo>
                        <a:cubicBezTo>
                          <a:pt x="0" y="456710"/>
                          <a:pt x="456710" y="0"/>
                          <a:pt x="1020091" y="0"/>
                        </a:cubicBezTo>
                        <a:cubicBezTo>
                          <a:pt x="1583472" y="0"/>
                          <a:pt x="2040182" y="456710"/>
                          <a:pt x="2040182" y="1020091"/>
                        </a:cubicBezTo>
                        <a:cubicBezTo>
                          <a:pt x="2040182" y="1583472"/>
                          <a:pt x="1583472" y="2040182"/>
                          <a:pt x="1020091" y="2040182"/>
                        </a:cubicBezTo>
                        <a:cubicBezTo>
                          <a:pt x="456710" y="2040182"/>
                          <a:pt x="0" y="1583472"/>
                          <a:pt x="0" y="1020091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フリーフォーム: 図形 78"/>
                  <p:cNvSpPr/>
                  <p:nvPr/>
                </p:nvSpPr>
                <p:spPr bwMode="auto">
                  <a:xfrm>
                    <a:off x="4469197" y="1045733"/>
                    <a:ext cx="4576779" cy="4576780"/>
                  </a:xfrm>
                  <a:custGeom>
                    <a:avLst/>
                    <a:gdLst>
                      <a:gd name="connsiteX0" fmla="*/ 2288391 w 4576779"/>
                      <a:gd name="connsiteY0" fmla="*/ 3715910 h 4576780"/>
                      <a:gd name="connsiteX1" fmla="*/ 2128160 w 4576779"/>
                      <a:gd name="connsiteY1" fmla="*/ 4004324 h 4576780"/>
                      <a:gd name="connsiteX2" fmla="*/ 2288392 w 4576779"/>
                      <a:gd name="connsiteY2" fmla="*/ 4292740 h 4576780"/>
                      <a:gd name="connsiteX3" fmla="*/ 2448622 w 4576779"/>
                      <a:gd name="connsiteY3" fmla="*/ 4004324 h 4576780"/>
                      <a:gd name="connsiteX4" fmla="*/ 2288391 w 4576779"/>
                      <a:gd name="connsiteY4" fmla="*/ 3715910 h 4576780"/>
                      <a:gd name="connsiteX5" fmla="*/ 2791470 w 4576779"/>
                      <a:gd name="connsiteY5" fmla="*/ 3615791 h 4576780"/>
                      <a:gd name="connsiteX6" fmla="*/ 2776719 w 4576779"/>
                      <a:gd name="connsiteY6" fmla="*/ 3622457 h 4576780"/>
                      <a:gd name="connsiteX7" fmla="*/ 2574619 w 4576779"/>
                      <a:gd name="connsiteY7" fmla="*/ 3679783 h 4576780"/>
                      <a:gd name="connsiteX8" fmla="*/ 2515965 w 4576779"/>
                      <a:gd name="connsiteY8" fmla="*/ 3688734 h 4576780"/>
                      <a:gd name="connsiteX9" fmla="*/ 2554123 w 4576779"/>
                      <a:gd name="connsiteY9" fmla="*/ 3753483 h 4576780"/>
                      <a:gd name="connsiteX10" fmla="*/ 2608854 w 4576779"/>
                      <a:gd name="connsiteY10" fmla="*/ 4004325 h 4576780"/>
                      <a:gd name="connsiteX11" fmla="*/ 2554123 w 4576779"/>
                      <a:gd name="connsiteY11" fmla="*/ 4255167 h 4576780"/>
                      <a:gd name="connsiteX12" fmla="*/ 2537797 w 4576779"/>
                      <a:gd name="connsiteY12" fmla="*/ 4282870 h 4576780"/>
                      <a:gd name="connsiteX13" fmla="*/ 2693786 w 4576779"/>
                      <a:gd name="connsiteY13" fmla="*/ 4259063 h 4576780"/>
                      <a:gd name="connsiteX14" fmla="*/ 2985797 w 4576779"/>
                      <a:gd name="connsiteY14" fmla="*/ 4175748 h 4576780"/>
                      <a:gd name="connsiteX15" fmla="*/ 3070414 w 4576779"/>
                      <a:gd name="connsiteY15" fmla="*/ 4140802 h 4576780"/>
                      <a:gd name="connsiteX16" fmla="*/ 3041647 w 4576779"/>
                      <a:gd name="connsiteY16" fmla="*/ 4124535 h 4576780"/>
                      <a:gd name="connsiteX17" fmla="*/ 2868829 w 4576779"/>
                      <a:gd name="connsiteY17" fmla="*/ 3934665 h 4576780"/>
                      <a:gd name="connsiteX18" fmla="*/ 2790805 w 4576779"/>
                      <a:gd name="connsiteY18" fmla="*/ 3690064 h 4576780"/>
                      <a:gd name="connsiteX19" fmla="*/ 1785308 w 4576779"/>
                      <a:gd name="connsiteY19" fmla="*/ 3615233 h 4576780"/>
                      <a:gd name="connsiteX20" fmla="*/ 1785976 w 4576779"/>
                      <a:gd name="connsiteY20" fmla="*/ 3690064 h 4576780"/>
                      <a:gd name="connsiteX21" fmla="*/ 1707954 w 4576779"/>
                      <a:gd name="connsiteY21" fmla="*/ 3934665 h 4576780"/>
                      <a:gd name="connsiteX22" fmla="*/ 1535134 w 4576779"/>
                      <a:gd name="connsiteY22" fmla="*/ 4124536 h 4576780"/>
                      <a:gd name="connsiteX23" fmla="*/ 1504922 w 4576779"/>
                      <a:gd name="connsiteY23" fmla="*/ 4141621 h 4576780"/>
                      <a:gd name="connsiteX24" fmla="*/ 1505407 w 4576779"/>
                      <a:gd name="connsiteY24" fmla="*/ 4141854 h 4576780"/>
                      <a:gd name="connsiteX25" fmla="*/ 1882994 w 4576779"/>
                      <a:gd name="connsiteY25" fmla="*/ 4259063 h 4576780"/>
                      <a:gd name="connsiteX26" fmla="*/ 2038986 w 4576779"/>
                      <a:gd name="connsiteY26" fmla="*/ 4282870 h 4576780"/>
                      <a:gd name="connsiteX27" fmla="*/ 2022659 w 4576779"/>
                      <a:gd name="connsiteY27" fmla="*/ 4255167 h 4576780"/>
                      <a:gd name="connsiteX28" fmla="*/ 1967930 w 4576779"/>
                      <a:gd name="connsiteY28" fmla="*/ 4004325 h 4576780"/>
                      <a:gd name="connsiteX29" fmla="*/ 2022659 w 4576779"/>
                      <a:gd name="connsiteY29" fmla="*/ 3753483 h 4576780"/>
                      <a:gd name="connsiteX30" fmla="*/ 2060817 w 4576779"/>
                      <a:gd name="connsiteY30" fmla="*/ 3688735 h 4576780"/>
                      <a:gd name="connsiteX31" fmla="*/ 2002159 w 4576779"/>
                      <a:gd name="connsiteY31" fmla="*/ 3679782 h 4576780"/>
                      <a:gd name="connsiteX32" fmla="*/ 1866051 w 4576779"/>
                      <a:gd name="connsiteY32" fmla="*/ 3644786 h 4576780"/>
                      <a:gd name="connsiteX33" fmla="*/ 3067495 w 4576779"/>
                      <a:gd name="connsiteY33" fmla="*/ 3513103 h 4576780"/>
                      <a:gd name="connsiteX34" fmla="*/ 3002149 w 4576779"/>
                      <a:gd name="connsiteY34" fmla="*/ 3524659 h 4576780"/>
                      <a:gd name="connsiteX35" fmla="*/ 3007593 w 4576779"/>
                      <a:gd name="connsiteY35" fmla="*/ 3854549 h 4576780"/>
                      <a:gd name="connsiteX36" fmla="*/ 3290564 w 4576779"/>
                      <a:gd name="connsiteY36" fmla="*/ 4024209 h 4576780"/>
                      <a:gd name="connsiteX37" fmla="*/ 3285120 w 4576779"/>
                      <a:gd name="connsiteY37" fmla="*/ 3694319 h 4576780"/>
                      <a:gd name="connsiteX38" fmla="*/ 3067495 w 4576779"/>
                      <a:gd name="connsiteY38" fmla="*/ 3513103 h 4576780"/>
                      <a:gd name="connsiteX39" fmla="*/ 1509286 w 4576779"/>
                      <a:gd name="connsiteY39" fmla="*/ 3513103 h 4576780"/>
                      <a:gd name="connsiteX40" fmla="*/ 1291661 w 4576779"/>
                      <a:gd name="connsiteY40" fmla="*/ 3694319 h 4576780"/>
                      <a:gd name="connsiteX41" fmla="*/ 1286217 w 4576779"/>
                      <a:gd name="connsiteY41" fmla="*/ 4024209 h 4576780"/>
                      <a:gd name="connsiteX42" fmla="*/ 1569189 w 4576779"/>
                      <a:gd name="connsiteY42" fmla="*/ 3854550 h 4576780"/>
                      <a:gd name="connsiteX43" fmla="*/ 1574633 w 4576779"/>
                      <a:gd name="connsiteY43" fmla="*/ 3524659 h 4576780"/>
                      <a:gd name="connsiteX44" fmla="*/ 1509286 w 4576779"/>
                      <a:gd name="connsiteY44" fmla="*/ 3513103 h 4576780"/>
                      <a:gd name="connsiteX45" fmla="*/ 1188761 w 4576779"/>
                      <a:gd name="connsiteY45" fmla="*/ 3186856 h 4576780"/>
                      <a:gd name="connsiteX46" fmla="*/ 1152451 w 4576779"/>
                      <a:gd name="connsiteY46" fmla="*/ 3251068 h 4576780"/>
                      <a:gd name="connsiteX47" fmla="*/ 962580 w 4576779"/>
                      <a:gd name="connsiteY47" fmla="*/ 3423886 h 4576780"/>
                      <a:gd name="connsiteX48" fmla="*/ 717980 w 4576779"/>
                      <a:gd name="connsiteY48" fmla="*/ 3501910 h 4576780"/>
                      <a:gd name="connsiteX49" fmla="*/ 686618 w 4576779"/>
                      <a:gd name="connsiteY49" fmla="*/ 3501629 h 4576780"/>
                      <a:gd name="connsiteX50" fmla="*/ 736187 w 4576779"/>
                      <a:gd name="connsiteY50" fmla="*/ 3567916 h 4576780"/>
                      <a:gd name="connsiteX51" fmla="*/ 1008863 w 4576779"/>
                      <a:gd name="connsiteY51" fmla="*/ 3840592 h 4576780"/>
                      <a:gd name="connsiteX52" fmla="*/ 1075154 w 4576779"/>
                      <a:gd name="connsiteY52" fmla="*/ 3890164 h 4576780"/>
                      <a:gd name="connsiteX53" fmla="*/ 1074873 w 4576779"/>
                      <a:gd name="connsiteY53" fmla="*/ 3858804 h 4576780"/>
                      <a:gd name="connsiteX54" fmla="*/ 1152897 w 4576779"/>
                      <a:gd name="connsiteY54" fmla="*/ 3614203 h 4576780"/>
                      <a:gd name="connsiteX55" fmla="*/ 1375823 w 4576779"/>
                      <a:gd name="connsiteY55" fmla="*/ 3394584 h 4576780"/>
                      <a:gd name="connsiteX56" fmla="*/ 1390378 w 4576779"/>
                      <a:gd name="connsiteY56" fmla="*/ 3388358 h 4576780"/>
                      <a:gd name="connsiteX57" fmla="*/ 1384981 w 4576779"/>
                      <a:gd name="connsiteY57" fmla="*/ 3384322 h 4576780"/>
                      <a:gd name="connsiteX58" fmla="*/ 1192458 w 4576779"/>
                      <a:gd name="connsiteY58" fmla="*/ 3191799 h 4576780"/>
                      <a:gd name="connsiteX59" fmla="*/ 3386548 w 4576779"/>
                      <a:gd name="connsiteY59" fmla="*/ 3184254 h 4576780"/>
                      <a:gd name="connsiteX60" fmla="*/ 3292656 w 4576779"/>
                      <a:gd name="connsiteY60" fmla="*/ 3292656 h 4576780"/>
                      <a:gd name="connsiteX61" fmla="*/ 3184252 w 4576779"/>
                      <a:gd name="connsiteY61" fmla="*/ 3386550 h 4576780"/>
                      <a:gd name="connsiteX62" fmla="*/ 3251066 w 4576779"/>
                      <a:gd name="connsiteY62" fmla="*/ 3424332 h 4576780"/>
                      <a:gd name="connsiteX63" fmla="*/ 3423885 w 4576779"/>
                      <a:gd name="connsiteY63" fmla="*/ 3614203 h 4576780"/>
                      <a:gd name="connsiteX64" fmla="*/ 3501909 w 4576779"/>
                      <a:gd name="connsiteY64" fmla="*/ 3858804 h 4576780"/>
                      <a:gd name="connsiteX65" fmla="*/ 3501605 w 4576779"/>
                      <a:gd name="connsiteY65" fmla="*/ 3892766 h 4576780"/>
                      <a:gd name="connsiteX66" fmla="*/ 3506397 w 4576779"/>
                      <a:gd name="connsiteY66" fmla="*/ 3889385 h 4576780"/>
                      <a:gd name="connsiteX67" fmla="*/ 3778382 w 4576779"/>
                      <a:gd name="connsiteY67" fmla="*/ 3639788 h 4576780"/>
                      <a:gd name="connsiteX68" fmla="*/ 3892718 w 4576779"/>
                      <a:gd name="connsiteY68" fmla="*/ 3501607 h 4576780"/>
                      <a:gd name="connsiteX69" fmla="*/ 3858802 w 4576779"/>
                      <a:gd name="connsiteY69" fmla="*/ 3501910 h 4576780"/>
                      <a:gd name="connsiteX70" fmla="*/ 3614201 w 4576779"/>
                      <a:gd name="connsiteY70" fmla="*/ 3423886 h 4576780"/>
                      <a:gd name="connsiteX71" fmla="*/ 3424331 w 4576779"/>
                      <a:gd name="connsiteY71" fmla="*/ 3251068 h 4576780"/>
                      <a:gd name="connsiteX72" fmla="*/ 922316 w 4576779"/>
                      <a:gd name="connsiteY72" fmla="*/ 2946267 h 4576780"/>
                      <a:gd name="connsiteX73" fmla="*/ 722234 w 4576779"/>
                      <a:gd name="connsiteY73" fmla="*/ 3007594 h 4576780"/>
                      <a:gd name="connsiteX74" fmla="*/ 552574 w 4576779"/>
                      <a:gd name="connsiteY74" fmla="*/ 3290566 h 4576780"/>
                      <a:gd name="connsiteX75" fmla="*/ 882465 w 4576779"/>
                      <a:gd name="connsiteY75" fmla="*/ 3285122 h 4576780"/>
                      <a:gd name="connsiteX76" fmla="*/ 1052124 w 4576779"/>
                      <a:gd name="connsiteY76" fmla="*/ 3002151 h 4576780"/>
                      <a:gd name="connsiteX77" fmla="*/ 922316 w 4576779"/>
                      <a:gd name="connsiteY77" fmla="*/ 2946267 h 4576780"/>
                      <a:gd name="connsiteX78" fmla="*/ 3654465 w 4576779"/>
                      <a:gd name="connsiteY78" fmla="*/ 2946267 h 4576780"/>
                      <a:gd name="connsiteX79" fmla="*/ 3524658 w 4576779"/>
                      <a:gd name="connsiteY79" fmla="*/ 3002151 h 4576780"/>
                      <a:gd name="connsiteX80" fmla="*/ 3694318 w 4576779"/>
                      <a:gd name="connsiteY80" fmla="*/ 3285122 h 4576780"/>
                      <a:gd name="connsiteX81" fmla="*/ 4024208 w 4576779"/>
                      <a:gd name="connsiteY81" fmla="*/ 3290566 h 4576780"/>
                      <a:gd name="connsiteX82" fmla="*/ 3854549 w 4576779"/>
                      <a:gd name="connsiteY82" fmla="*/ 3007594 h 4576780"/>
                      <a:gd name="connsiteX83" fmla="*/ 3654465 w 4576779"/>
                      <a:gd name="connsiteY83" fmla="*/ 2946267 h 4576780"/>
                      <a:gd name="connsiteX84" fmla="*/ 888045 w 4576779"/>
                      <a:gd name="connsiteY84" fmla="*/ 2515967 h 4576780"/>
                      <a:gd name="connsiteX85" fmla="*/ 823300 w 4576779"/>
                      <a:gd name="connsiteY85" fmla="*/ 2554124 h 4576780"/>
                      <a:gd name="connsiteX86" fmla="*/ 572457 w 4576779"/>
                      <a:gd name="connsiteY86" fmla="*/ 2608854 h 4576780"/>
                      <a:gd name="connsiteX87" fmla="*/ 321615 w 4576779"/>
                      <a:gd name="connsiteY87" fmla="*/ 2554125 h 4576780"/>
                      <a:gd name="connsiteX88" fmla="*/ 293909 w 4576779"/>
                      <a:gd name="connsiteY88" fmla="*/ 2537795 h 4576780"/>
                      <a:gd name="connsiteX89" fmla="*/ 317715 w 4576779"/>
                      <a:gd name="connsiteY89" fmla="*/ 2693786 h 4576780"/>
                      <a:gd name="connsiteX90" fmla="*/ 434925 w 4576779"/>
                      <a:gd name="connsiteY90" fmla="*/ 3071372 h 4576780"/>
                      <a:gd name="connsiteX91" fmla="*/ 435162 w 4576779"/>
                      <a:gd name="connsiteY91" fmla="*/ 3071863 h 4576780"/>
                      <a:gd name="connsiteX92" fmla="*/ 452248 w 4576779"/>
                      <a:gd name="connsiteY92" fmla="*/ 3041648 h 4576780"/>
                      <a:gd name="connsiteX93" fmla="*/ 642118 w 4576779"/>
                      <a:gd name="connsiteY93" fmla="*/ 2868830 h 4576780"/>
                      <a:gd name="connsiteX94" fmla="*/ 886719 w 4576779"/>
                      <a:gd name="connsiteY94" fmla="*/ 2790806 h 4576780"/>
                      <a:gd name="connsiteX95" fmla="*/ 961547 w 4576779"/>
                      <a:gd name="connsiteY95" fmla="*/ 2791476 h 4576780"/>
                      <a:gd name="connsiteX96" fmla="*/ 931993 w 4576779"/>
                      <a:gd name="connsiteY96" fmla="*/ 2710729 h 4576780"/>
                      <a:gd name="connsiteX97" fmla="*/ 896997 w 4576779"/>
                      <a:gd name="connsiteY97" fmla="*/ 2574619 h 4576780"/>
                      <a:gd name="connsiteX98" fmla="*/ 3688733 w 4576779"/>
                      <a:gd name="connsiteY98" fmla="*/ 2515966 h 4576780"/>
                      <a:gd name="connsiteX99" fmla="*/ 3679782 w 4576779"/>
                      <a:gd name="connsiteY99" fmla="*/ 2574619 h 4576780"/>
                      <a:gd name="connsiteX100" fmla="*/ 3622456 w 4576779"/>
                      <a:gd name="connsiteY100" fmla="*/ 2776718 h 4576780"/>
                      <a:gd name="connsiteX101" fmla="*/ 3615791 w 4576779"/>
                      <a:gd name="connsiteY101" fmla="*/ 2791472 h 4576780"/>
                      <a:gd name="connsiteX102" fmla="*/ 3690063 w 4576779"/>
                      <a:gd name="connsiteY102" fmla="*/ 2790807 h 4576780"/>
                      <a:gd name="connsiteX103" fmla="*/ 3934664 w 4576779"/>
                      <a:gd name="connsiteY103" fmla="*/ 2868830 h 4576780"/>
                      <a:gd name="connsiteX104" fmla="*/ 4124534 w 4576779"/>
                      <a:gd name="connsiteY104" fmla="*/ 3041648 h 4576780"/>
                      <a:gd name="connsiteX105" fmla="*/ 4140400 w 4576779"/>
                      <a:gd name="connsiteY105" fmla="*/ 3069705 h 4576780"/>
                      <a:gd name="connsiteX106" fmla="*/ 4166530 w 4576779"/>
                      <a:gd name="connsiteY106" fmla="*/ 3010238 h 4576780"/>
                      <a:gd name="connsiteX107" fmla="*/ 4268512 w 4576779"/>
                      <a:gd name="connsiteY107" fmla="*/ 2644466 h 4576780"/>
                      <a:gd name="connsiteX108" fmla="*/ 4282730 w 4576779"/>
                      <a:gd name="connsiteY108" fmla="*/ 2537879 h 4576780"/>
                      <a:gd name="connsiteX109" fmla="*/ 4255165 w 4576779"/>
                      <a:gd name="connsiteY109" fmla="*/ 2554124 h 4576780"/>
                      <a:gd name="connsiteX110" fmla="*/ 4004324 w 4576779"/>
                      <a:gd name="connsiteY110" fmla="*/ 2608854 h 4576780"/>
                      <a:gd name="connsiteX111" fmla="*/ 3753483 w 4576779"/>
                      <a:gd name="connsiteY111" fmla="*/ 2554124 h 4576780"/>
                      <a:gd name="connsiteX112" fmla="*/ 4004323 w 4576779"/>
                      <a:gd name="connsiteY112" fmla="*/ 2128162 h 4576780"/>
                      <a:gd name="connsiteX113" fmla="*/ 3715909 w 4576779"/>
                      <a:gd name="connsiteY113" fmla="*/ 2288393 h 4576780"/>
                      <a:gd name="connsiteX114" fmla="*/ 4004323 w 4576779"/>
                      <a:gd name="connsiteY114" fmla="*/ 2448623 h 4576780"/>
                      <a:gd name="connsiteX115" fmla="*/ 4292739 w 4576779"/>
                      <a:gd name="connsiteY115" fmla="*/ 2288393 h 4576780"/>
                      <a:gd name="connsiteX116" fmla="*/ 4004323 w 4576779"/>
                      <a:gd name="connsiteY116" fmla="*/ 2128162 h 4576780"/>
                      <a:gd name="connsiteX117" fmla="*/ 572458 w 4576779"/>
                      <a:gd name="connsiteY117" fmla="*/ 2128161 h 4576780"/>
                      <a:gd name="connsiteX118" fmla="*/ 284043 w 4576779"/>
                      <a:gd name="connsiteY118" fmla="*/ 2288393 h 4576780"/>
                      <a:gd name="connsiteX119" fmla="*/ 572458 w 4576779"/>
                      <a:gd name="connsiteY119" fmla="*/ 2448623 h 4576780"/>
                      <a:gd name="connsiteX120" fmla="*/ 860873 w 4576779"/>
                      <a:gd name="connsiteY120" fmla="*/ 2288393 h 4576780"/>
                      <a:gd name="connsiteX121" fmla="*/ 572458 w 4576779"/>
                      <a:gd name="connsiteY121" fmla="*/ 2128161 h 4576780"/>
                      <a:gd name="connsiteX122" fmla="*/ 4140009 w 4576779"/>
                      <a:gd name="connsiteY122" fmla="*/ 1507771 h 4576780"/>
                      <a:gd name="connsiteX123" fmla="*/ 4124535 w 4576779"/>
                      <a:gd name="connsiteY123" fmla="*/ 1535135 h 4576780"/>
                      <a:gd name="connsiteX124" fmla="*/ 3934665 w 4576779"/>
                      <a:gd name="connsiteY124" fmla="*/ 1707954 h 4576780"/>
                      <a:gd name="connsiteX125" fmla="*/ 3690065 w 4576779"/>
                      <a:gd name="connsiteY125" fmla="*/ 1785977 h 4576780"/>
                      <a:gd name="connsiteX126" fmla="*/ 3615232 w 4576779"/>
                      <a:gd name="connsiteY126" fmla="*/ 1785308 h 4576780"/>
                      <a:gd name="connsiteX127" fmla="*/ 3644786 w 4576779"/>
                      <a:gd name="connsiteY127" fmla="*/ 1866052 h 4576780"/>
                      <a:gd name="connsiteX128" fmla="*/ 3679782 w 4576779"/>
                      <a:gd name="connsiteY128" fmla="*/ 2002161 h 4576780"/>
                      <a:gd name="connsiteX129" fmla="*/ 3688735 w 4576779"/>
                      <a:gd name="connsiteY129" fmla="*/ 2060819 h 4576780"/>
                      <a:gd name="connsiteX130" fmla="*/ 3753482 w 4576779"/>
                      <a:gd name="connsiteY130" fmla="*/ 2022660 h 4576780"/>
                      <a:gd name="connsiteX131" fmla="*/ 4004324 w 4576779"/>
                      <a:gd name="connsiteY131" fmla="*/ 1967931 h 4576780"/>
                      <a:gd name="connsiteX132" fmla="*/ 4255165 w 4576779"/>
                      <a:gd name="connsiteY132" fmla="*/ 2022660 h 4576780"/>
                      <a:gd name="connsiteX133" fmla="*/ 4282888 w 4576779"/>
                      <a:gd name="connsiteY133" fmla="*/ 2038999 h 4576780"/>
                      <a:gd name="connsiteX134" fmla="*/ 4272267 w 4576779"/>
                      <a:gd name="connsiteY134" fmla="*/ 1954024 h 4576780"/>
                      <a:gd name="connsiteX135" fmla="*/ 4192255 w 4576779"/>
                      <a:gd name="connsiteY135" fmla="*/ 1637392 h 4576780"/>
                      <a:gd name="connsiteX136" fmla="*/ 435160 w 4576779"/>
                      <a:gd name="connsiteY136" fmla="*/ 1504920 h 4576780"/>
                      <a:gd name="connsiteX137" fmla="*/ 434925 w 4576779"/>
                      <a:gd name="connsiteY137" fmla="*/ 1505407 h 4576780"/>
                      <a:gd name="connsiteX138" fmla="*/ 317716 w 4576779"/>
                      <a:gd name="connsiteY138" fmla="*/ 1882994 h 4576780"/>
                      <a:gd name="connsiteX139" fmla="*/ 293908 w 4576779"/>
                      <a:gd name="connsiteY139" fmla="*/ 2038990 h 4576780"/>
                      <a:gd name="connsiteX140" fmla="*/ 321615 w 4576779"/>
                      <a:gd name="connsiteY140" fmla="*/ 2022660 h 4576780"/>
                      <a:gd name="connsiteX141" fmla="*/ 572458 w 4576779"/>
                      <a:gd name="connsiteY141" fmla="*/ 1967930 h 4576780"/>
                      <a:gd name="connsiteX142" fmla="*/ 823300 w 4576779"/>
                      <a:gd name="connsiteY142" fmla="*/ 2022660 h 4576780"/>
                      <a:gd name="connsiteX143" fmla="*/ 888045 w 4576779"/>
                      <a:gd name="connsiteY143" fmla="*/ 2060817 h 4576780"/>
                      <a:gd name="connsiteX144" fmla="*/ 896997 w 4576779"/>
                      <a:gd name="connsiteY144" fmla="*/ 2002161 h 4576780"/>
                      <a:gd name="connsiteX145" fmla="*/ 931994 w 4576779"/>
                      <a:gd name="connsiteY145" fmla="*/ 1866051 h 4576780"/>
                      <a:gd name="connsiteX146" fmla="*/ 961546 w 4576779"/>
                      <a:gd name="connsiteY146" fmla="*/ 1785307 h 4576780"/>
                      <a:gd name="connsiteX147" fmla="*/ 886718 w 4576779"/>
                      <a:gd name="connsiteY147" fmla="*/ 1785977 h 4576780"/>
                      <a:gd name="connsiteX148" fmla="*/ 642117 w 4576779"/>
                      <a:gd name="connsiteY148" fmla="*/ 1707954 h 4576780"/>
                      <a:gd name="connsiteX149" fmla="*/ 452247 w 4576779"/>
                      <a:gd name="connsiteY149" fmla="*/ 1535135 h 4576780"/>
                      <a:gd name="connsiteX150" fmla="*/ 682382 w 4576779"/>
                      <a:gd name="connsiteY150" fmla="*/ 1230334 h 4576780"/>
                      <a:gd name="connsiteX151" fmla="*/ 552573 w 4576779"/>
                      <a:gd name="connsiteY151" fmla="*/ 1286217 h 4576780"/>
                      <a:gd name="connsiteX152" fmla="*/ 722233 w 4576779"/>
                      <a:gd name="connsiteY152" fmla="*/ 1569189 h 4576780"/>
                      <a:gd name="connsiteX153" fmla="*/ 1052123 w 4576779"/>
                      <a:gd name="connsiteY153" fmla="*/ 1574633 h 4576780"/>
                      <a:gd name="connsiteX154" fmla="*/ 882464 w 4576779"/>
                      <a:gd name="connsiteY154" fmla="*/ 1291661 h 4576780"/>
                      <a:gd name="connsiteX155" fmla="*/ 682382 w 4576779"/>
                      <a:gd name="connsiteY155" fmla="*/ 1230334 h 4576780"/>
                      <a:gd name="connsiteX156" fmla="*/ 3894401 w 4576779"/>
                      <a:gd name="connsiteY156" fmla="*/ 1230334 h 4576780"/>
                      <a:gd name="connsiteX157" fmla="*/ 3694317 w 4576779"/>
                      <a:gd name="connsiteY157" fmla="*/ 1291661 h 4576780"/>
                      <a:gd name="connsiteX158" fmla="*/ 3524658 w 4576779"/>
                      <a:gd name="connsiteY158" fmla="*/ 1574633 h 4576780"/>
                      <a:gd name="connsiteX159" fmla="*/ 3854548 w 4576779"/>
                      <a:gd name="connsiteY159" fmla="*/ 1569189 h 4576780"/>
                      <a:gd name="connsiteX160" fmla="*/ 4024207 w 4576779"/>
                      <a:gd name="connsiteY160" fmla="*/ 1286218 h 4576780"/>
                      <a:gd name="connsiteX161" fmla="*/ 3894401 w 4576779"/>
                      <a:gd name="connsiteY161" fmla="*/ 1230334 h 4576780"/>
                      <a:gd name="connsiteX162" fmla="*/ 2288390 w 4576779"/>
                      <a:gd name="connsiteY162" fmla="*/ 1153045 h 4576780"/>
                      <a:gd name="connsiteX163" fmla="*/ 1153044 w 4576779"/>
                      <a:gd name="connsiteY163" fmla="*/ 2288390 h 4576780"/>
                      <a:gd name="connsiteX164" fmla="*/ 2288389 w 4576779"/>
                      <a:gd name="connsiteY164" fmla="*/ 3423735 h 4576780"/>
                      <a:gd name="connsiteX165" fmla="*/ 3423734 w 4576779"/>
                      <a:gd name="connsiteY165" fmla="*/ 2288390 h 4576780"/>
                      <a:gd name="connsiteX166" fmla="*/ 2288390 w 4576779"/>
                      <a:gd name="connsiteY166" fmla="*/ 1153045 h 4576780"/>
                      <a:gd name="connsiteX167" fmla="*/ 1075153 w 4576779"/>
                      <a:gd name="connsiteY167" fmla="*/ 686616 h 4576780"/>
                      <a:gd name="connsiteX168" fmla="*/ 1008863 w 4576779"/>
                      <a:gd name="connsiteY168" fmla="*/ 736188 h 4576780"/>
                      <a:gd name="connsiteX169" fmla="*/ 736187 w 4576779"/>
                      <a:gd name="connsiteY169" fmla="*/ 1008863 h 4576780"/>
                      <a:gd name="connsiteX170" fmla="*/ 686101 w 4576779"/>
                      <a:gd name="connsiteY170" fmla="*/ 1075843 h 4576780"/>
                      <a:gd name="connsiteX171" fmla="*/ 717979 w 4576779"/>
                      <a:gd name="connsiteY171" fmla="*/ 1074874 h 4576780"/>
                      <a:gd name="connsiteX172" fmla="*/ 962579 w 4576779"/>
                      <a:gd name="connsiteY172" fmla="*/ 1152897 h 4576780"/>
                      <a:gd name="connsiteX173" fmla="*/ 1152451 w 4576779"/>
                      <a:gd name="connsiteY173" fmla="*/ 1325716 h 4576780"/>
                      <a:gd name="connsiteX174" fmla="*/ 1188759 w 4576779"/>
                      <a:gd name="connsiteY174" fmla="*/ 1389926 h 4576780"/>
                      <a:gd name="connsiteX175" fmla="*/ 1192458 w 4576779"/>
                      <a:gd name="connsiteY175" fmla="*/ 1384981 h 4576780"/>
                      <a:gd name="connsiteX176" fmla="*/ 1384980 w 4576779"/>
                      <a:gd name="connsiteY176" fmla="*/ 1192459 h 4576780"/>
                      <a:gd name="connsiteX177" fmla="*/ 1389924 w 4576779"/>
                      <a:gd name="connsiteY177" fmla="*/ 1188761 h 4576780"/>
                      <a:gd name="connsiteX178" fmla="*/ 1325715 w 4576779"/>
                      <a:gd name="connsiteY178" fmla="*/ 1152452 h 4576780"/>
                      <a:gd name="connsiteX179" fmla="*/ 1152896 w 4576779"/>
                      <a:gd name="connsiteY179" fmla="*/ 962582 h 4576780"/>
                      <a:gd name="connsiteX180" fmla="*/ 1074873 w 4576779"/>
                      <a:gd name="connsiteY180" fmla="*/ 717981 h 4576780"/>
                      <a:gd name="connsiteX181" fmla="*/ 3501617 w 4576779"/>
                      <a:gd name="connsiteY181" fmla="*/ 685288 h 4576780"/>
                      <a:gd name="connsiteX182" fmla="*/ 3501909 w 4576779"/>
                      <a:gd name="connsiteY182" fmla="*/ 717980 h 4576780"/>
                      <a:gd name="connsiteX183" fmla="*/ 3423886 w 4576779"/>
                      <a:gd name="connsiteY183" fmla="*/ 962582 h 4576780"/>
                      <a:gd name="connsiteX184" fmla="*/ 3251067 w 4576779"/>
                      <a:gd name="connsiteY184" fmla="*/ 1152451 h 4576780"/>
                      <a:gd name="connsiteX185" fmla="*/ 3186856 w 4576779"/>
                      <a:gd name="connsiteY185" fmla="*/ 1188762 h 4576780"/>
                      <a:gd name="connsiteX186" fmla="*/ 3191798 w 4576779"/>
                      <a:gd name="connsiteY186" fmla="*/ 1192459 h 4576780"/>
                      <a:gd name="connsiteX187" fmla="*/ 3384321 w 4576779"/>
                      <a:gd name="connsiteY187" fmla="*/ 1384980 h 4576780"/>
                      <a:gd name="connsiteX188" fmla="*/ 3388021 w 4576779"/>
                      <a:gd name="connsiteY188" fmla="*/ 1389928 h 4576780"/>
                      <a:gd name="connsiteX189" fmla="*/ 3424332 w 4576779"/>
                      <a:gd name="connsiteY189" fmla="*/ 1325716 h 4576780"/>
                      <a:gd name="connsiteX190" fmla="*/ 3614203 w 4576779"/>
                      <a:gd name="connsiteY190" fmla="*/ 1152897 h 4576780"/>
                      <a:gd name="connsiteX191" fmla="*/ 3858803 w 4576779"/>
                      <a:gd name="connsiteY191" fmla="*/ 1074874 h 4576780"/>
                      <a:gd name="connsiteX192" fmla="*/ 3893028 w 4576779"/>
                      <a:gd name="connsiteY192" fmla="*/ 1075180 h 4576780"/>
                      <a:gd name="connsiteX193" fmla="*/ 3756911 w 4576779"/>
                      <a:gd name="connsiteY193" fmla="*/ 913703 h 4576780"/>
                      <a:gd name="connsiteX194" fmla="*/ 3604793 w 4576779"/>
                      <a:gd name="connsiteY194" fmla="*/ 767369 h 4576780"/>
                      <a:gd name="connsiteX195" fmla="*/ 1351563 w 4576779"/>
                      <a:gd name="connsiteY195" fmla="*/ 541020 h 4576780"/>
                      <a:gd name="connsiteX196" fmla="*/ 1286217 w 4576779"/>
                      <a:gd name="connsiteY196" fmla="*/ 552575 h 4576780"/>
                      <a:gd name="connsiteX197" fmla="*/ 1291661 w 4576779"/>
                      <a:gd name="connsiteY197" fmla="*/ 882466 h 4576780"/>
                      <a:gd name="connsiteX198" fmla="*/ 1574632 w 4576779"/>
                      <a:gd name="connsiteY198" fmla="*/ 1052126 h 4576780"/>
                      <a:gd name="connsiteX199" fmla="*/ 1569188 w 4576779"/>
                      <a:gd name="connsiteY199" fmla="*/ 722236 h 4576780"/>
                      <a:gd name="connsiteX200" fmla="*/ 1351563 w 4576779"/>
                      <a:gd name="connsiteY200" fmla="*/ 541020 h 4576780"/>
                      <a:gd name="connsiteX201" fmla="*/ 3225219 w 4576779"/>
                      <a:gd name="connsiteY201" fmla="*/ 541019 h 4576780"/>
                      <a:gd name="connsiteX202" fmla="*/ 3007594 w 4576779"/>
                      <a:gd name="connsiteY202" fmla="*/ 722235 h 4576780"/>
                      <a:gd name="connsiteX203" fmla="*/ 3002150 w 4576779"/>
                      <a:gd name="connsiteY203" fmla="*/ 1052126 h 4576780"/>
                      <a:gd name="connsiteX204" fmla="*/ 3285122 w 4576779"/>
                      <a:gd name="connsiteY204" fmla="*/ 882466 h 4576780"/>
                      <a:gd name="connsiteX205" fmla="*/ 3290565 w 4576779"/>
                      <a:gd name="connsiteY205" fmla="*/ 552576 h 4576780"/>
                      <a:gd name="connsiteX206" fmla="*/ 3225219 w 4576779"/>
                      <a:gd name="connsiteY206" fmla="*/ 541019 h 4576780"/>
                      <a:gd name="connsiteX207" fmla="*/ 2038989 w 4576779"/>
                      <a:gd name="connsiteY207" fmla="*/ 293909 h 4576780"/>
                      <a:gd name="connsiteX208" fmla="*/ 1882993 w 4576779"/>
                      <a:gd name="connsiteY208" fmla="*/ 317717 h 4576780"/>
                      <a:gd name="connsiteX209" fmla="*/ 1690218 w 4576779"/>
                      <a:gd name="connsiteY209" fmla="*/ 367284 h 4576780"/>
                      <a:gd name="connsiteX210" fmla="*/ 1505746 w 4576779"/>
                      <a:gd name="connsiteY210" fmla="*/ 434802 h 4576780"/>
                      <a:gd name="connsiteX211" fmla="*/ 1535134 w 4576779"/>
                      <a:gd name="connsiteY211" fmla="*/ 452249 h 4576780"/>
                      <a:gd name="connsiteX212" fmla="*/ 1707953 w 4576779"/>
                      <a:gd name="connsiteY212" fmla="*/ 642120 h 4576780"/>
                      <a:gd name="connsiteX213" fmla="*/ 1785976 w 4576779"/>
                      <a:gd name="connsiteY213" fmla="*/ 886721 h 4576780"/>
                      <a:gd name="connsiteX214" fmla="*/ 1785307 w 4576779"/>
                      <a:gd name="connsiteY214" fmla="*/ 961547 h 4576780"/>
                      <a:gd name="connsiteX215" fmla="*/ 1866051 w 4576779"/>
                      <a:gd name="connsiteY215" fmla="*/ 931995 h 4576780"/>
                      <a:gd name="connsiteX216" fmla="*/ 2002160 w 4576779"/>
                      <a:gd name="connsiteY216" fmla="*/ 896997 h 4576780"/>
                      <a:gd name="connsiteX217" fmla="*/ 2060815 w 4576779"/>
                      <a:gd name="connsiteY217" fmla="*/ 888046 h 4576780"/>
                      <a:gd name="connsiteX218" fmla="*/ 2022659 w 4576779"/>
                      <a:gd name="connsiteY218" fmla="*/ 823301 h 4576780"/>
                      <a:gd name="connsiteX219" fmla="*/ 1967929 w 4576779"/>
                      <a:gd name="connsiteY219" fmla="*/ 572459 h 4576780"/>
                      <a:gd name="connsiteX220" fmla="*/ 2022659 w 4576779"/>
                      <a:gd name="connsiteY220" fmla="*/ 321618 h 4576780"/>
                      <a:gd name="connsiteX221" fmla="*/ 2537795 w 4576779"/>
                      <a:gd name="connsiteY221" fmla="*/ 293909 h 4576780"/>
                      <a:gd name="connsiteX222" fmla="*/ 2554124 w 4576779"/>
                      <a:gd name="connsiteY222" fmla="*/ 321618 h 4576780"/>
                      <a:gd name="connsiteX223" fmla="*/ 2608854 w 4576779"/>
                      <a:gd name="connsiteY223" fmla="*/ 572459 h 4576780"/>
                      <a:gd name="connsiteX224" fmla="*/ 2554124 w 4576779"/>
                      <a:gd name="connsiteY224" fmla="*/ 823302 h 4576780"/>
                      <a:gd name="connsiteX225" fmla="*/ 2515967 w 4576779"/>
                      <a:gd name="connsiteY225" fmla="*/ 888046 h 4576780"/>
                      <a:gd name="connsiteX226" fmla="*/ 2574619 w 4576779"/>
                      <a:gd name="connsiteY226" fmla="*/ 896997 h 4576780"/>
                      <a:gd name="connsiteX227" fmla="*/ 2710728 w 4576779"/>
                      <a:gd name="connsiteY227" fmla="*/ 931994 h 4576780"/>
                      <a:gd name="connsiteX228" fmla="*/ 2791475 w 4576779"/>
                      <a:gd name="connsiteY228" fmla="*/ 961548 h 4576780"/>
                      <a:gd name="connsiteX229" fmla="*/ 2790805 w 4576779"/>
                      <a:gd name="connsiteY229" fmla="*/ 886720 h 4576780"/>
                      <a:gd name="connsiteX230" fmla="*/ 2868829 w 4576779"/>
                      <a:gd name="connsiteY230" fmla="*/ 642120 h 4576780"/>
                      <a:gd name="connsiteX231" fmla="*/ 3041648 w 4576779"/>
                      <a:gd name="connsiteY231" fmla="*/ 452249 h 4576780"/>
                      <a:gd name="connsiteX232" fmla="*/ 3070258 w 4576779"/>
                      <a:gd name="connsiteY232" fmla="*/ 436070 h 4576780"/>
                      <a:gd name="connsiteX233" fmla="*/ 3025971 w 4576779"/>
                      <a:gd name="connsiteY233" fmla="*/ 416377 h 4576780"/>
                      <a:gd name="connsiteX234" fmla="*/ 2693785 w 4576779"/>
                      <a:gd name="connsiteY234" fmla="*/ 317717 h 4576780"/>
                      <a:gd name="connsiteX235" fmla="*/ 2288392 w 4576779"/>
                      <a:gd name="connsiteY235" fmla="*/ 284045 h 4576780"/>
                      <a:gd name="connsiteX236" fmla="*/ 2128160 w 4576779"/>
                      <a:gd name="connsiteY236" fmla="*/ 572460 h 4576780"/>
                      <a:gd name="connsiteX237" fmla="*/ 2288392 w 4576779"/>
                      <a:gd name="connsiteY237" fmla="*/ 860874 h 4576780"/>
                      <a:gd name="connsiteX238" fmla="*/ 2448623 w 4576779"/>
                      <a:gd name="connsiteY238" fmla="*/ 572459 h 4576780"/>
                      <a:gd name="connsiteX239" fmla="*/ 2288392 w 4576779"/>
                      <a:gd name="connsiteY239" fmla="*/ 284045 h 4576780"/>
                      <a:gd name="connsiteX240" fmla="*/ 2288389 w 4576779"/>
                      <a:gd name="connsiteY240" fmla="*/ 0 h 4576780"/>
                      <a:gd name="connsiteX241" fmla="*/ 4576779 w 4576779"/>
                      <a:gd name="connsiteY241" fmla="*/ 2288390 h 4576780"/>
                      <a:gd name="connsiteX242" fmla="*/ 2288390 w 4576779"/>
                      <a:gd name="connsiteY242" fmla="*/ 4576780 h 4576780"/>
                      <a:gd name="connsiteX243" fmla="*/ 0 w 4576779"/>
                      <a:gd name="connsiteY243" fmla="*/ 2288390 h 4576780"/>
                      <a:gd name="connsiteX244" fmla="*/ 2288389 w 4576779"/>
                      <a:gd name="connsiteY244" fmla="*/ 0 h 45767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</a:cxnLst>
                    <a:rect l="l" t="t" r="r" b="b"/>
                    <a:pathLst>
                      <a:path w="4576779" h="4576780">
                        <a:moveTo>
                          <a:pt x="2288391" y="3715910"/>
                        </a:moveTo>
                        <a:cubicBezTo>
                          <a:pt x="2199899" y="3715910"/>
                          <a:pt x="2128160" y="3845038"/>
                          <a:pt x="2128160" y="4004324"/>
                        </a:cubicBezTo>
                        <a:cubicBezTo>
                          <a:pt x="2128160" y="4163612"/>
                          <a:pt x="2199898" y="4292740"/>
                          <a:pt x="2288392" y="4292740"/>
                        </a:cubicBezTo>
                        <a:cubicBezTo>
                          <a:pt x="2376884" y="4292740"/>
                          <a:pt x="2448622" y="4163612"/>
                          <a:pt x="2448622" y="4004324"/>
                        </a:cubicBezTo>
                        <a:cubicBezTo>
                          <a:pt x="2448622" y="3845038"/>
                          <a:pt x="2376884" y="3715910"/>
                          <a:pt x="2288391" y="3715910"/>
                        </a:cubicBezTo>
                        <a:close/>
                        <a:moveTo>
                          <a:pt x="2791470" y="3615791"/>
                        </a:moveTo>
                        <a:lnTo>
                          <a:pt x="2776719" y="3622457"/>
                        </a:lnTo>
                        <a:cubicBezTo>
                          <a:pt x="2711460" y="3646351"/>
                          <a:pt x="2643960" y="3665593"/>
                          <a:pt x="2574619" y="3679783"/>
                        </a:cubicBezTo>
                        <a:lnTo>
                          <a:pt x="2515965" y="3688734"/>
                        </a:lnTo>
                        <a:lnTo>
                          <a:pt x="2554123" y="3753483"/>
                        </a:lnTo>
                        <a:cubicBezTo>
                          <a:pt x="2588677" y="3825087"/>
                          <a:pt x="2608854" y="3911407"/>
                          <a:pt x="2608854" y="4004325"/>
                        </a:cubicBezTo>
                        <a:cubicBezTo>
                          <a:pt x="2608853" y="4097243"/>
                          <a:pt x="2588677" y="4183562"/>
                          <a:pt x="2554123" y="4255167"/>
                        </a:cubicBezTo>
                        <a:lnTo>
                          <a:pt x="2537797" y="4282870"/>
                        </a:lnTo>
                        <a:lnTo>
                          <a:pt x="2693786" y="4259063"/>
                        </a:lnTo>
                        <a:cubicBezTo>
                          <a:pt x="2794042" y="4238548"/>
                          <a:pt x="2891580" y="4210574"/>
                          <a:pt x="2985797" y="4175748"/>
                        </a:cubicBezTo>
                        <a:lnTo>
                          <a:pt x="3070414" y="4140802"/>
                        </a:lnTo>
                        <a:lnTo>
                          <a:pt x="3041647" y="4124535"/>
                        </a:lnTo>
                        <a:cubicBezTo>
                          <a:pt x="2975921" y="4079801"/>
                          <a:pt x="2915288" y="4015134"/>
                          <a:pt x="2868829" y="3934665"/>
                        </a:cubicBezTo>
                        <a:cubicBezTo>
                          <a:pt x="2822370" y="3854195"/>
                          <a:pt x="2796683" y="3769353"/>
                          <a:pt x="2790805" y="3690064"/>
                        </a:cubicBezTo>
                        <a:close/>
                        <a:moveTo>
                          <a:pt x="1785308" y="3615233"/>
                        </a:moveTo>
                        <a:lnTo>
                          <a:pt x="1785976" y="3690064"/>
                        </a:lnTo>
                        <a:cubicBezTo>
                          <a:pt x="1780099" y="3769353"/>
                          <a:pt x="1754412" y="3854196"/>
                          <a:pt x="1707954" y="3934665"/>
                        </a:cubicBezTo>
                        <a:cubicBezTo>
                          <a:pt x="1661495" y="4015134"/>
                          <a:pt x="1600861" y="4079802"/>
                          <a:pt x="1535134" y="4124536"/>
                        </a:cubicBezTo>
                        <a:lnTo>
                          <a:pt x="1504922" y="4141621"/>
                        </a:lnTo>
                        <a:lnTo>
                          <a:pt x="1505407" y="4141854"/>
                        </a:lnTo>
                        <a:cubicBezTo>
                          <a:pt x="1625735" y="4192749"/>
                          <a:pt x="1752047" y="4232267"/>
                          <a:pt x="1882994" y="4259063"/>
                        </a:cubicBezTo>
                        <a:lnTo>
                          <a:pt x="2038986" y="4282870"/>
                        </a:lnTo>
                        <a:lnTo>
                          <a:pt x="2022659" y="4255167"/>
                        </a:lnTo>
                        <a:cubicBezTo>
                          <a:pt x="1988105" y="4183562"/>
                          <a:pt x="1967929" y="4097242"/>
                          <a:pt x="1967930" y="4004325"/>
                        </a:cubicBezTo>
                        <a:cubicBezTo>
                          <a:pt x="1967929" y="3911408"/>
                          <a:pt x="1988106" y="3825087"/>
                          <a:pt x="2022659" y="3753483"/>
                        </a:cubicBezTo>
                        <a:lnTo>
                          <a:pt x="2060817" y="3688735"/>
                        </a:lnTo>
                        <a:lnTo>
                          <a:pt x="2002159" y="3679782"/>
                        </a:lnTo>
                        <a:cubicBezTo>
                          <a:pt x="1955932" y="3670323"/>
                          <a:pt x="1910523" y="3658618"/>
                          <a:pt x="1866051" y="3644786"/>
                        </a:cubicBezTo>
                        <a:close/>
                        <a:moveTo>
                          <a:pt x="3067495" y="3513103"/>
                        </a:moveTo>
                        <a:cubicBezTo>
                          <a:pt x="3043596" y="3510049"/>
                          <a:pt x="3021308" y="3513598"/>
                          <a:pt x="3002149" y="3524659"/>
                        </a:cubicBezTo>
                        <a:cubicBezTo>
                          <a:pt x="2925512" y="3568906"/>
                          <a:pt x="2927949" y="3716603"/>
                          <a:pt x="3007593" y="3854549"/>
                        </a:cubicBezTo>
                        <a:cubicBezTo>
                          <a:pt x="3087236" y="3992496"/>
                          <a:pt x="3213927" y="4068455"/>
                          <a:pt x="3290564" y="4024209"/>
                        </a:cubicBezTo>
                        <a:cubicBezTo>
                          <a:pt x="3367202" y="3979962"/>
                          <a:pt x="3364764" y="3832265"/>
                          <a:pt x="3285120" y="3694319"/>
                        </a:cubicBezTo>
                        <a:cubicBezTo>
                          <a:pt x="3225388" y="3590859"/>
                          <a:pt x="3139191" y="3522267"/>
                          <a:pt x="3067495" y="3513103"/>
                        </a:cubicBezTo>
                        <a:close/>
                        <a:moveTo>
                          <a:pt x="1509286" y="3513103"/>
                        </a:moveTo>
                        <a:cubicBezTo>
                          <a:pt x="1437591" y="3522267"/>
                          <a:pt x="1351393" y="3590859"/>
                          <a:pt x="1291661" y="3694319"/>
                        </a:cubicBezTo>
                        <a:cubicBezTo>
                          <a:pt x="1212018" y="3832265"/>
                          <a:pt x="1209580" y="3979963"/>
                          <a:pt x="1286217" y="4024209"/>
                        </a:cubicBezTo>
                        <a:cubicBezTo>
                          <a:pt x="1362854" y="4068455"/>
                          <a:pt x="1489546" y="3992496"/>
                          <a:pt x="1569189" y="3854550"/>
                        </a:cubicBezTo>
                        <a:cubicBezTo>
                          <a:pt x="1648833" y="3716603"/>
                          <a:pt x="1651270" y="3568906"/>
                          <a:pt x="1574633" y="3524659"/>
                        </a:cubicBezTo>
                        <a:cubicBezTo>
                          <a:pt x="1555473" y="3513598"/>
                          <a:pt x="1533186" y="3510049"/>
                          <a:pt x="1509286" y="3513103"/>
                        </a:cubicBezTo>
                        <a:close/>
                        <a:moveTo>
                          <a:pt x="1188761" y="3186856"/>
                        </a:moveTo>
                        <a:lnTo>
                          <a:pt x="1152451" y="3251068"/>
                        </a:lnTo>
                        <a:cubicBezTo>
                          <a:pt x="1107716" y="3316795"/>
                          <a:pt x="1043049" y="3377428"/>
                          <a:pt x="962580" y="3423886"/>
                        </a:cubicBezTo>
                        <a:cubicBezTo>
                          <a:pt x="882111" y="3470345"/>
                          <a:pt x="797267" y="3496033"/>
                          <a:pt x="717980" y="3501910"/>
                        </a:cubicBezTo>
                        <a:lnTo>
                          <a:pt x="686618" y="3501629"/>
                        </a:lnTo>
                        <a:lnTo>
                          <a:pt x="736187" y="3567916"/>
                        </a:lnTo>
                        <a:cubicBezTo>
                          <a:pt x="818174" y="3667263"/>
                          <a:pt x="909516" y="3758604"/>
                          <a:pt x="1008863" y="3840592"/>
                        </a:cubicBezTo>
                        <a:lnTo>
                          <a:pt x="1075154" y="3890164"/>
                        </a:lnTo>
                        <a:lnTo>
                          <a:pt x="1074873" y="3858804"/>
                        </a:lnTo>
                        <a:cubicBezTo>
                          <a:pt x="1080751" y="3779515"/>
                          <a:pt x="1106438" y="3694672"/>
                          <a:pt x="1152897" y="3614203"/>
                        </a:cubicBezTo>
                        <a:cubicBezTo>
                          <a:pt x="1210970" y="3513617"/>
                          <a:pt x="1291192" y="3437721"/>
                          <a:pt x="1375823" y="3394584"/>
                        </a:cubicBezTo>
                        <a:lnTo>
                          <a:pt x="1390378" y="3388358"/>
                        </a:lnTo>
                        <a:lnTo>
                          <a:pt x="1384981" y="3384322"/>
                        </a:lnTo>
                        <a:cubicBezTo>
                          <a:pt x="1314836" y="3326434"/>
                          <a:pt x="1250345" y="3261942"/>
                          <a:pt x="1192458" y="3191799"/>
                        </a:cubicBezTo>
                        <a:close/>
                        <a:moveTo>
                          <a:pt x="3386548" y="3184254"/>
                        </a:moveTo>
                        <a:lnTo>
                          <a:pt x="3292656" y="3292656"/>
                        </a:lnTo>
                        <a:lnTo>
                          <a:pt x="3184252" y="3386550"/>
                        </a:lnTo>
                        <a:lnTo>
                          <a:pt x="3251066" y="3424332"/>
                        </a:lnTo>
                        <a:cubicBezTo>
                          <a:pt x="3316794" y="3469067"/>
                          <a:pt x="3377427" y="3533734"/>
                          <a:pt x="3423885" y="3614203"/>
                        </a:cubicBezTo>
                        <a:cubicBezTo>
                          <a:pt x="3470344" y="3694672"/>
                          <a:pt x="3496031" y="3779515"/>
                          <a:pt x="3501909" y="3858804"/>
                        </a:cubicBezTo>
                        <a:lnTo>
                          <a:pt x="3501605" y="3892766"/>
                        </a:lnTo>
                        <a:lnTo>
                          <a:pt x="3506397" y="3889385"/>
                        </a:lnTo>
                        <a:cubicBezTo>
                          <a:pt x="3604534" y="3814610"/>
                          <a:pt x="3695589" y="3731017"/>
                          <a:pt x="3778382" y="3639788"/>
                        </a:cubicBezTo>
                        <a:lnTo>
                          <a:pt x="3892718" y="3501607"/>
                        </a:lnTo>
                        <a:lnTo>
                          <a:pt x="3858802" y="3501910"/>
                        </a:lnTo>
                        <a:cubicBezTo>
                          <a:pt x="3779514" y="3496032"/>
                          <a:pt x="3694670" y="3470345"/>
                          <a:pt x="3614201" y="3423886"/>
                        </a:cubicBezTo>
                        <a:cubicBezTo>
                          <a:pt x="3533732" y="3377427"/>
                          <a:pt x="3469066" y="3316794"/>
                          <a:pt x="3424331" y="3251068"/>
                        </a:cubicBezTo>
                        <a:close/>
                        <a:moveTo>
                          <a:pt x="922316" y="2946267"/>
                        </a:moveTo>
                        <a:cubicBezTo>
                          <a:pt x="862617" y="2947252"/>
                          <a:pt x="791206" y="2967772"/>
                          <a:pt x="722234" y="3007594"/>
                        </a:cubicBezTo>
                        <a:cubicBezTo>
                          <a:pt x="584287" y="3087237"/>
                          <a:pt x="508328" y="3213929"/>
                          <a:pt x="552574" y="3290566"/>
                        </a:cubicBezTo>
                        <a:cubicBezTo>
                          <a:pt x="596821" y="3367203"/>
                          <a:pt x="744518" y="3364766"/>
                          <a:pt x="882465" y="3285122"/>
                        </a:cubicBezTo>
                        <a:cubicBezTo>
                          <a:pt x="1020411" y="3205479"/>
                          <a:pt x="1096370" y="3078788"/>
                          <a:pt x="1052124" y="3002151"/>
                        </a:cubicBezTo>
                        <a:cubicBezTo>
                          <a:pt x="1030001" y="2963832"/>
                          <a:pt x="982015" y="2945282"/>
                          <a:pt x="922316" y="2946267"/>
                        </a:cubicBezTo>
                        <a:close/>
                        <a:moveTo>
                          <a:pt x="3654465" y="2946267"/>
                        </a:moveTo>
                        <a:cubicBezTo>
                          <a:pt x="3594768" y="2945282"/>
                          <a:pt x="3546781" y="2963833"/>
                          <a:pt x="3524658" y="3002151"/>
                        </a:cubicBezTo>
                        <a:cubicBezTo>
                          <a:pt x="3480412" y="3078787"/>
                          <a:pt x="3556371" y="3205479"/>
                          <a:pt x="3694318" y="3285122"/>
                        </a:cubicBezTo>
                        <a:cubicBezTo>
                          <a:pt x="3832264" y="3364766"/>
                          <a:pt x="3979961" y="3367203"/>
                          <a:pt x="4024208" y="3290566"/>
                        </a:cubicBezTo>
                        <a:cubicBezTo>
                          <a:pt x="4068453" y="3213928"/>
                          <a:pt x="3992495" y="3087238"/>
                          <a:pt x="3854549" y="3007594"/>
                        </a:cubicBezTo>
                        <a:cubicBezTo>
                          <a:pt x="3785575" y="2967772"/>
                          <a:pt x="3714164" y="2947252"/>
                          <a:pt x="3654465" y="2946267"/>
                        </a:cubicBezTo>
                        <a:close/>
                        <a:moveTo>
                          <a:pt x="888045" y="2515967"/>
                        </a:moveTo>
                        <a:lnTo>
                          <a:pt x="823300" y="2554124"/>
                        </a:lnTo>
                        <a:cubicBezTo>
                          <a:pt x="751696" y="2588678"/>
                          <a:pt x="665375" y="2608854"/>
                          <a:pt x="572457" y="2608854"/>
                        </a:cubicBezTo>
                        <a:cubicBezTo>
                          <a:pt x="479540" y="2608855"/>
                          <a:pt x="393220" y="2588678"/>
                          <a:pt x="321615" y="2554125"/>
                        </a:cubicBezTo>
                        <a:lnTo>
                          <a:pt x="293909" y="2537795"/>
                        </a:lnTo>
                        <a:lnTo>
                          <a:pt x="317715" y="2693786"/>
                        </a:lnTo>
                        <a:cubicBezTo>
                          <a:pt x="344511" y="2824731"/>
                          <a:pt x="384030" y="2951044"/>
                          <a:pt x="434925" y="3071372"/>
                        </a:cubicBezTo>
                        <a:lnTo>
                          <a:pt x="435162" y="3071863"/>
                        </a:lnTo>
                        <a:lnTo>
                          <a:pt x="452248" y="3041648"/>
                        </a:lnTo>
                        <a:cubicBezTo>
                          <a:pt x="496981" y="2975922"/>
                          <a:pt x="561649" y="2915289"/>
                          <a:pt x="642118" y="2868830"/>
                        </a:cubicBezTo>
                        <a:cubicBezTo>
                          <a:pt x="722587" y="2822371"/>
                          <a:pt x="807431" y="2796684"/>
                          <a:pt x="886719" y="2790806"/>
                        </a:cubicBezTo>
                        <a:lnTo>
                          <a:pt x="961547" y="2791476"/>
                        </a:lnTo>
                        <a:lnTo>
                          <a:pt x="931993" y="2710729"/>
                        </a:lnTo>
                        <a:cubicBezTo>
                          <a:pt x="918162" y="2666255"/>
                          <a:pt x="906456" y="2620846"/>
                          <a:pt x="896997" y="2574619"/>
                        </a:cubicBezTo>
                        <a:close/>
                        <a:moveTo>
                          <a:pt x="3688733" y="2515966"/>
                        </a:moveTo>
                        <a:lnTo>
                          <a:pt x="3679782" y="2574619"/>
                        </a:lnTo>
                        <a:cubicBezTo>
                          <a:pt x="3665593" y="2643960"/>
                          <a:pt x="3646351" y="2711460"/>
                          <a:pt x="3622456" y="2776718"/>
                        </a:cubicBezTo>
                        <a:lnTo>
                          <a:pt x="3615791" y="2791472"/>
                        </a:lnTo>
                        <a:lnTo>
                          <a:pt x="3690063" y="2790807"/>
                        </a:lnTo>
                        <a:cubicBezTo>
                          <a:pt x="3769351" y="2796684"/>
                          <a:pt x="3854195" y="2822371"/>
                          <a:pt x="3934664" y="2868830"/>
                        </a:cubicBezTo>
                        <a:cubicBezTo>
                          <a:pt x="4015132" y="2915289"/>
                          <a:pt x="4079799" y="2975922"/>
                          <a:pt x="4124534" y="3041648"/>
                        </a:cubicBezTo>
                        <a:lnTo>
                          <a:pt x="4140400" y="3069705"/>
                        </a:lnTo>
                        <a:lnTo>
                          <a:pt x="4166530" y="3010238"/>
                        </a:lnTo>
                        <a:cubicBezTo>
                          <a:pt x="4211544" y="2893192"/>
                          <a:pt x="4245932" y="2770874"/>
                          <a:pt x="4268512" y="2644466"/>
                        </a:cubicBezTo>
                        <a:lnTo>
                          <a:pt x="4282730" y="2537879"/>
                        </a:lnTo>
                        <a:lnTo>
                          <a:pt x="4255165" y="2554124"/>
                        </a:lnTo>
                        <a:cubicBezTo>
                          <a:pt x="4183562" y="2588678"/>
                          <a:pt x="4097240" y="2608855"/>
                          <a:pt x="4004324" y="2608854"/>
                        </a:cubicBezTo>
                        <a:cubicBezTo>
                          <a:pt x="3911406" y="2608854"/>
                          <a:pt x="3825086" y="2588678"/>
                          <a:pt x="3753483" y="2554124"/>
                        </a:cubicBezTo>
                        <a:close/>
                        <a:moveTo>
                          <a:pt x="4004323" y="2128162"/>
                        </a:moveTo>
                        <a:cubicBezTo>
                          <a:pt x="3845037" y="2128161"/>
                          <a:pt x="3715909" y="2199899"/>
                          <a:pt x="3715909" y="2288393"/>
                        </a:cubicBezTo>
                        <a:cubicBezTo>
                          <a:pt x="3715909" y="2376885"/>
                          <a:pt x="3845037" y="2448624"/>
                          <a:pt x="4004323" y="2448623"/>
                        </a:cubicBezTo>
                        <a:cubicBezTo>
                          <a:pt x="4163612" y="2448623"/>
                          <a:pt x="4292740" y="2376885"/>
                          <a:pt x="4292739" y="2288393"/>
                        </a:cubicBezTo>
                        <a:cubicBezTo>
                          <a:pt x="4292740" y="2199900"/>
                          <a:pt x="4163612" y="2128161"/>
                          <a:pt x="4004323" y="2128162"/>
                        </a:cubicBezTo>
                        <a:close/>
                        <a:moveTo>
                          <a:pt x="572458" y="2128161"/>
                        </a:moveTo>
                        <a:cubicBezTo>
                          <a:pt x="413170" y="2128161"/>
                          <a:pt x="284043" y="2199899"/>
                          <a:pt x="284043" y="2288393"/>
                        </a:cubicBezTo>
                        <a:cubicBezTo>
                          <a:pt x="284043" y="2376885"/>
                          <a:pt x="413171" y="2448624"/>
                          <a:pt x="572458" y="2448623"/>
                        </a:cubicBezTo>
                        <a:cubicBezTo>
                          <a:pt x="731745" y="2448624"/>
                          <a:pt x="860873" y="2376886"/>
                          <a:pt x="860873" y="2288393"/>
                        </a:cubicBezTo>
                        <a:cubicBezTo>
                          <a:pt x="860872" y="2199899"/>
                          <a:pt x="731744" y="2128161"/>
                          <a:pt x="572458" y="2128161"/>
                        </a:cubicBezTo>
                        <a:close/>
                        <a:moveTo>
                          <a:pt x="4140009" y="1507771"/>
                        </a:moveTo>
                        <a:lnTo>
                          <a:pt x="4124535" y="1535135"/>
                        </a:lnTo>
                        <a:cubicBezTo>
                          <a:pt x="4079800" y="1600861"/>
                          <a:pt x="4015133" y="1661495"/>
                          <a:pt x="3934665" y="1707954"/>
                        </a:cubicBezTo>
                        <a:cubicBezTo>
                          <a:pt x="3854196" y="1754413"/>
                          <a:pt x="3769352" y="1780099"/>
                          <a:pt x="3690065" y="1785977"/>
                        </a:cubicBezTo>
                        <a:lnTo>
                          <a:pt x="3615232" y="1785308"/>
                        </a:lnTo>
                        <a:lnTo>
                          <a:pt x="3644786" y="1866052"/>
                        </a:lnTo>
                        <a:cubicBezTo>
                          <a:pt x="3658618" y="1910524"/>
                          <a:pt x="3670323" y="1955933"/>
                          <a:pt x="3679782" y="2002161"/>
                        </a:cubicBezTo>
                        <a:lnTo>
                          <a:pt x="3688735" y="2060819"/>
                        </a:lnTo>
                        <a:lnTo>
                          <a:pt x="3753482" y="2022660"/>
                        </a:lnTo>
                        <a:cubicBezTo>
                          <a:pt x="3825086" y="1988107"/>
                          <a:pt x="3911406" y="1967930"/>
                          <a:pt x="4004324" y="1967931"/>
                        </a:cubicBezTo>
                        <a:cubicBezTo>
                          <a:pt x="4097240" y="1967930"/>
                          <a:pt x="4183561" y="1988107"/>
                          <a:pt x="4255165" y="2022660"/>
                        </a:cubicBezTo>
                        <a:lnTo>
                          <a:pt x="4282888" y="2038999"/>
                        </a:lnTo>
                        <a:lnTo>
                          <a:pt x="4272267" y="1954024"/>
                        </a:lnTo>
                        <a:cubicBezTo>
                          <a:pt x="4254074" y="1845276"/>
                          <a:pt x="4227154" y="1739484"/>
                          <a:pt x="4192255" y="1637392"/>
                        </a:cubicBezTo>
                        <a:close/>
                        <a:moveTo>
                          <a:pt x="435160" y="1504920"/>
                        </a:moveTo>
                        <a:lnTo>
                          <a:pt x="434925" y="1505407"/>
                        </a:lnTo>
                        <a:cubicBezTo>
                          <a:pt x="384030" y="1625736"/>
                          <a:pt x="344511" y="1752048"/>
                          <a:pt x="317716" y="1882994"/>
                        </a:cubicBezTo>
                        <a:lnTo>
                          <a:pt x="293908" y="2038990"/>
                        </a:lnTo>
                        <a:lnTo>
                          <a:pt x="321615" y="2022660"/>
                        </a:lnTo>
                        <a:cubicBezTo>
                          <a:pt x="393220" y="1988106"/>
                          <a:pt x="479540" y="1967930"/>
                          <a:pt x="572458" y="1967930"/>
                        </a:cubicBezTo>
                        <a:cubicBezTo>
                          <a:pt x="665375" y="1967931"/>
                          <a:pt x="751695" y="1988107"/>
                          <a:pt x="823300" y="2022660"/>
                        </a:cubicBezTo>
                        <a:lnTo>
                          <a:pt x="888045" y="2060817"/>
                        </a:lnTo>
                        <a:lnTo>
                          <a:pt x="896997" y="2002161"/>
                        </a:lnTo>
                        <a:cubicBezTo>
                          <a:pt x="906456" y="1955933"/>
                          <a:pt x="918162" y="1910524"/>
                          <a:pt x="931994" y="1866051"/>
                        </a:cubicBezTo>
                        <a:lnTo>
                          <a:pt x="961546" y="1785307"/>
                        </a:lnTo>
                        <a:lnTo>
                          <a:pt x="886718" y="1785977"/>
                        </a:lnTo>
                        <a:cubicBezTo>
                          <a:pt x="807431" y="1780099"/>
                          <a:pt x="722586" y="1754412"/>
                          <a:pt x="642117" y="1707954"/>
                        </a:cubicBezTo>
                        <a:cubicBezTo>
                          <a:pt x="561648" y="1661495"/>
                          <a:pt x="496981" y="1600862"/>
                          <a:pt x="452247" y="1535135"/>
                        </a:cubicBezTo>
                        <a:close/>
                        <a:moveTo>
                          <a:pt x="682382" y="1230334"/>
                        </a:moveTo>
                        <a:cubicBezTo>
                          <a:pt x="622683" y="1229349"/>
                          <a:pt x="574697" y="1247899"/>
                          <a:pt x="552573" y="1286217"/>
                        </a:cubicBezTo>
                        <a:cubicBezTo>
                          <a:pt x="508327" y="1362855"/>
                          <a:pt x="584286" y="1489546"/>
                          <a:pt x="722233" y="1569189"/>
                        </a:cubicBezTo>
                        <a:cubicBezTo>
                          <a:pt x="860179" y="1648833"/>
                          <a:pt x="1007876" y="1651270"/>
                          <a:pt x="1052123" y="1574633"/>
                        </a:cubicBezTo>
                        <a:cubicBezTo>
                          <a:pt x="1096370" y="1497995"/>
                          <a:pt x="1020411" y="1371304"/>
                          <a:pt x="882464" y="1291661"/>
                        </a:cubicBezTo>
                        <a:cubicBezTo>
                          <a:pt x="813490" y="1251839"/>
                          <a:pt x="742079" y="1231320"/>
                          <a:pt x="682382" y="1230334"/>
                        </a:cubicBezTo>
                        <a:close/>
                        <a:moveTo>
                          <a:pt x="3894401" y="1230334"/>
                        </a:moveTo>
                        <a:cubicBezTo>
                          <a:pt x="3834702" y="1231319"/>
                          <a:pt x="3763291" y="1251839"/>
                          <a:pt x="3694317" y="1291661"/>
                        </a:cubicBezTo>
                        <a:cubicBezTo>
                          <a:pt x="3556371" y="1371304"/>
                          <a:pt x="3480412" y="1497995"/>
                          <a:pt x="3524658" y="1574633"/>
                        </a:cubicBezTo>
                        <a:cubicBezTo>
                          <a:pt x="3568905" y="1651269"/>
                          <a:pt x="3716602" y="1648833"/>
                          <a:pt x="3854548" y="1569189"/>
                        </a:cubicBezTo>
                        <a:cubicBezTo>
                          <a:pt x="3992495" y="1489545"/>
                          <a:pt x="4068455" y="1362854"/>
                          <a:pt x="4024207" y="1286218"/>
                        </a:cubicBezTo>
                        <a:cubicBezTo>
                          <a:pt x="4002084" y="1247899"/>
                          <a:pt x="3954098" y="1229349"/>
                          <a:pt x="3894401" y="1230334"/>
                        </a:cubicBezTo>
                        <a:close/>
                        <a:moveTo>
                          <a:pt x="2288390" y="1153045"/>
                        </a:moveTo>
                        <a:cubicBezTo>
                          <a:pt x="1661355" y="1153045"/>
                          <a:pt x="1153044" y="1661356"/>
                          <a:pt x="1153044" y="2288390"/>
                        </a:cubicBezTo>
                        <a:cubicBezTo>
                          <a:pt x="1153044" y="2915424"/>
                          <a:pt x="1661355" y="3423735"/>
                          <a:pt x="2288389" y="3423735"/>
                        </a:cubicBezTo>
                        <a:cubicBezTo>
                          <a:pt x="2915423" y="3423735"/>
                          <a:pt x="3423735" y="2915424"/>
                          <a:pt x="3423734" y="2288390"/>
                        </a:cubicBezTo>
                        <a:cubicBezTo>
                          <a:pt x="3423735" y="1661356"/>
                          <a:pt x="2915423" y="1153045"/>
                          <a:pt x="2288390" y="1153045"/>
                        </a:cubicBezTo>
                        <a:close/>
                        <a:moveTo>
                          <a:pt x="1075153" y="686616"/>
                        </a:moveTo>
                        <a:lnTo>
                          <a:pt x="1008863" y="736188"/>
                        </a:lnTo>
                        <a:cubicBezTo>
                          <a:pt x="909516" y="818175"/>
                          <a:pt x="818175" y="909517"/>
                          <a:pt x="736187" y="1008863"/>
                        </a:cubicBezTo>
                        <a:lnTo>
                          <a:pt x="686101" y="1075843"/>
                        </a:lnTo>
                        <a:lnTo>
                          <a:pt x="717979" y="1074874"/>
                        </a:lnTo>
                        <a:cubicBezTo>
                          <a:pt x="797267" y="1080753"/>
                          <a:pt x="882110" y="1106438"/>
                          <a:pt x="962579" y="1152897"/>
                        </a:cubicBezTo>
                        <a:cubicBezTo>
                          <a:pt x="1043048" y="1199356"/>
                          <a:pt x="1107716" y="1259989"/>
                          <a:pt x="1152451" y="1325716"/>
                        </a:cubicBezTo>
                        <a:lnTo>
                          <a:pt x="1188759" y="1389926"/>
                        </a:lnTo>
                        <a:lnTo>
                          <a:pt x="1192458" y="1384981"/>
                        </a:lnTo>
                        <a:cubicBezTo>
                          <a:pt x="1250345" y="1314837"/>
                          <a:pt x="1314836" y="1250346"/>
                          <a:pt x="1384980" y="1192459"/>
                        </a:cubicBezTo>
                        <a:lnTo>
                          <a:pt x="1389924" y="1188761"/>
                        </a:lnTo>
                        <a:lnTo>
                          <a:pt x="1325715" y="1152452"/>
                        </a:lnTo>
                        <a:cubicBezTo>
                          <a:pt x="1259988" y="1107718"/>
                          <a:pt x="1199355" y="1043051"/>
                          <a:pt x="1152896" y="962582"/>
                        </a:cubicBezTo>
                        <a:cubicBezTo>
                          <a:pt x="1106438" y="882113"/>
                          <a:pt x="1080750" y="797269"/>
                          <a:pt x="1074873" y="717981"/>
                        </a:cubicBezTo>
                        <a:close/>
                        <a:moveTo>
                          <a:pt x="3501617" y="685288"/>
                        </a:moveTo>
                        <a:lnTo>
                          <a:pt x="3501909" y="717980"/>
                        </a:lnTo>
                        <a:cubicBezTo>
                          <a:pt x="3496031" y="797269"/>
                          <a:pt x="3470344" y="882112"/>
                          <a:pt x="3423886" y="962582"/>
                        </a:cubicBezTo>
                        <a:cubicBezTo>
                          <a:pt x="3377426" y="1043050"/>
                          <a:pt x="3316794" y="1107717"/>
                          <a:pt x="3251067" y="1152451"/>
                        </a:cubicBezTo>
                        <a:lnTo>
                          <a:pt x="3186856" y="1188762"/>
                        </a:lnTo>
                        <a:lnTo>
                          <a:pt x="3191798" y="1192459"/>
                        </a:lnTo>
                        <a:cubicBezTo>
                          <a:pt x="3261942" y="1250345"/>
                          <a:pt x="3326433" y="1314837"/>
                          <a:pt x="3384321" y="1384980"/>
                        </a:cubicBezTo>
                        <a:lnTo>
                          <a:pt x="3388021" y="1389928"/>
                        </a:lnTo>
                        <a:lnTo>
                          <a:pt x="3424332" y="1325716"/>
                        </a:lnTo>
                        <a:cubicBezTo>
                          <a:pt x="3469066" y="1259989"/>
                          <a:pt x="3533734" y="1199356"/>
                          <a:pt x="3614203" y="1152897"/>
                        </a:cubicBezTo>
                        <a:cubicBezTo>
                          <a:pt x="3694672" y="1106439"/>
                          <a:pt x="3779515" y="1080752"/>
                          <a:pt x="3858803" y="1074874"/>
                        </a:cubicBezTo>
                        <a:lnTo>
                          <a:pt x="3893028" y="1075180"/>
                        </a:lnTo>
                        <a:lnTo>
                          <a:pt x="3756911" y="913703"/>
                        </a:lnTo>
                        <a:cubicBezTo>
                          <a:pt x="3708797" y="862325"/>
                          <a:pt x="3658017" y="813473"/>
                          <a:pt x="3604793" y="767369"/>
                        </a:cubicBezTo>
                        <a:close/>
                        <a:moveTo>
                          <a:pt x="1351563" y="541020"/>
                        </a:moveTo>
                        <a:cubicBezTo>
                          <a:pt x="1327664" y="537966"/>
                          <a:pt x="1305376" y="541515"/>
                          <a:pt x="1286217" y="552575"/>
                        </a:cubicBezTo>
                        <a:cubicBezTo>
                          <a:pt x="1209580" y="596823"/>
                          <a:pt x="1212017" y="744520"/>
                          <a:pt x="1291661" y="882466"/>
                        </a:cubicBezTo>
                        <a:cubicBezTo>
                          <a:pt x="1371304" y="1020413"/>
                          <a:pt x="1497994" y="1096373"/>
                          <a:pt x="1574632" y="1052126"/>
                        </a:cubicBezTo>
                        <a:cubicBezTo>
                          <a:pt x="1651269" y="1007879"/>
                          <a:pt x="1648831" y="860183"/>
                          <a:pt x="1569188" y="722236"/>
                        </a:cubicBezTo>
                        <a:cubicBezTo>
                          <a:pt x="1509456" y="618775"/>
                          <a:pt x="1423259" y="550184"/>
                          <a:pt x="1351563" y="541020"/>
                        </a:cubicBezTo>
                        <a:close/>
                        <a:moveTo>
                          <a:pt x="3225219" y="541019"/>
                        </a:moveTo>
                        <a:cubicBezTo>
                          <a:pt x="3153523" y="550183"/>
                          <a:pt x="3067326" y="618775"/>
                          <a:pt x="3007594" y="722235"/>
                        </a:cubicBezTo>
                        <a:cubicBezTo>
                          <a:pt x="2927950" y="860182"/>
                          <a:pt x="2925513" y="1007879"/>
                          <a:pt x="3002150" y="1052126"/>
                        </a:cubicBezTo>
                        <a:cubicBezTo>
                          <a:pt x="3078787" y="1096372"/>
                          <a:pt x="3205478" y="1020412"/>
                          <a:pt x="3285122" y="882466"/>
                        </a:cubicBezTo>
                        <a:cubicBezTo>
                          <a:pt x="3364765" y="744520"/>
                          <a:pt x="3367202" y="596822"/>
                          <a:pt x="3290565" y="552576"/>
                        </a:cubicBezTo>
                        <a:cubicBezTo>
                          <a:pt x="3271405" y="541514"/>
                          <a:pt x="3249118" y="537966"/>
                          <a:pt x="3225219" y="541019"/>
                        </a:cubicBezTo>
                        <a:close/>
                        <a:moveTo>
                          <a:pt x="2038989" y="293909"/>
                        </a:moveTo>
                        <a:lnTo>
                          <a:pt x="1882993" y="317717"/>
                        </a:lnTo>
                        <a:cubicBezTo>
                          <a:pt x="1817520" y="331114"/>
                          <a:pt x="1753205" y="347693"/>
                          <a:pt x="1690218" y="367284"/>
                        </a:cubicBezTo>
                        <a:lnTo>
                          <a:pt x="1505746" y="434802"/>
                        </a:lnTo>
                        <a:lnTo>
                          <a:pt x="1535134" y="452249"/>
                        </a:lnTo>
                        <a:cubicBezTo>
                          <a:pt x="1600860" y="496984"/>
                          <a:pt x="1661494" y="561651"/>
                          <a:pt x="1707953" y="642120"/>
                        </a:cubicBezTo>
                        <a:cubicBezTo>
                          <a:pt x="1754412" y="722589"/>
                          <a:pt x="1780098" y="807433"/>
                          <a:pt x="1785976" y="886721"/>
                        </a:cubicBezTo>
                        <a:lnTo>
                          <a:pt x="1785307" y="961547"/>
                        </a:lnTo>
                        <a:lnTo>
                          <a:pt x="1866051" y="931995"/>
                        </a:lnTo>
                        <a:cubicBezTo>
                          <a:pt x="1910523" y="918162"/>
                          <a:pt x="1955932" y="906457"/>
                          <a:pt x="2002160" y="896997"/>
                        </a:cubicBezTo>
                        <a:lnTo>
                          <a:pt x="2060815" y="888046"/>
                        </a:lnTo>
                        <a:lnTo>
                          <a:pt x="2022659" y="823301"/>
                        </a:lnTo>
                        <a:cubicBezTo>
                          <a:pt x="1988106" y="751697"/>
                          <a:pt x="1967929" y="665376"/>
                          <a:pt x="1967929" y="572459"/>
                        </a:cubicBezTo>
                        <a:cubicBezTo>
                          <a:pt x="1967929" y="479542"/>
                          <a:pt x="1988105" y="393222"/>
                          <a:pt x="2022659" y="321618"/>
                        </a:cubicBezTo>
                        <a:close/>
                        <a:moveTo>
                          <a:pt x="2537795" y="293909"/>
                        </a:moveTo>
                        <a:lnTo>
                          <a:pt x="2554124" y="321618"/>
                        </a:lnTo>
                        <a:cubicBezTo>
                          <a:pt x="2588677" y="393222"/>
                          <a:pt x="2608854" y="479541"/>
                          <a:pt x="2608854" y="572459"/>
                        </a:cubicBezTo>
                        <a:cubicBezTo>
                          <a:pt x="2608854" y="665377"/>
                          <a:pt x="2588677" y="751696"/>
                          <a:pt x="2554124" y="823302"/>
                        </a:cubicBezTo>
                        <a:lnTo>
                          <a:pt x="2515967" y="888046"/>
                        </a:lnTo>
                        <a:lnTo>
                          <a:pt x="2574619" y="896997"/>
                        </a:lnTo>
                        <a:cubicBezTo>
                          <a:pt x="2620846" y="906457"/>
                          <a:pt x="2666256" y="918162"/>
                          <a:pt x="2710728" y="931994"/>
                        </a:cubicBezTo>
                        <a:lnTo>
                          <a:pt x="2791475" y="961548"/>
                        </a:lnTo>
                        <a:lnTo>
                          <a:pt x="2790805" y="886720"/>
                        </a:lnTo>
                        <a:cubicBezTo>
                          <a:pt x="2796684" y="807432"/>
                          <a:pt x="2822370" y="722588"/>
                          <a:pt x="2868829" y="642120"/>
                        </a:cubicBezTo>
                        <a:cubicBezTo>
                          <a:pt x="2915288" y="561651"/>
                          <a:pt x="2975922" y="496983"/>
                          <a:pt x="3041648" y="452249"/>
                        </a:cubicBezTo>
                        <a:lnTo>
                          <a:pt x="3070258" y="436070"/>
                        </a:lnTo>
                        <a:lnTo>
                          <a:pt x="3025971" y="416377"/>
                        </a:lnTo>
                        <a:cubicBezTo>
                          <a:pt x="2919393" y="374351"/>
                          <a:pt x="2808363" y="341163"/>
                          <a:pt x="2693785" y="317717"/>
                        </a:cubicBezTo>
                        <a:close/>
                        <a:moveTo>
                          <a:pt x="2288392" y="284045"/>
                        </a:moveTo>
                        <a:cubicBezTo>
                          <a:pt x="2199899" y="284044"/>
                          <a:pt x="2128160" y="413172"/>
                          <a:pt x="2128160" y="572460"/>
                        </a:cubicBezTo>
                        <a:cubicBezTo>
                          <a:pt x="2128160" y="731746"/>
                          <a:pt x="2199899" y="860874"/>
                          <a:pt x="2288392" y="860874"/>
                        </a:cubicBezTo>
                        <a:cubicBezTo>
                          <a:pt x="2376884" y="860874"/>
                          <a:pt x="2448622" y="731746"/>
                          <a:pt x="2448623" y="572459"/>
                        </a:cubicBezTo>
                        <a:cubicBezTo>
                          <a:pt x="2448622" y="413172"/>
                          <a:pt x="2376884" y="284044"/>
                          <a:pt x="2288392" y="284045"/>
                        </a:cubicBezTo>
                        <a:close/>
                        <a:moveTo>
                          <a:pt x="2288389" y="0"/>
                        </a:moveTo>
                        <a:cubicBezTo>
                          <a:pt x="3552232" y="1"/>
                          <a:pt x="4576780" y="1024547"/>
                          <a:pt x="4576779" y="2288390"/>
                        </a:cubicBezTo>
                        <a:cubicBezTo>
                          <a:pt x="4576780" y="3552233"/>
                          <a:pt x="3552233" y="4576780"/>
                          <a:pt x="2288390" y="4576780"/>
                        </a:cubicBezTo>
                        <a:cubicBezTo>
                          <a:pt x="1024546" y="4576780"/>
                          <a:pt x="-1" y="3552233"/>
                          <a:pt x="0" y="2288390"/>
                        </a:cubicBezTo>
                        <a:cubicBezTo>
                          <a:pt x="-1" y="1024547"/>
                          <a:pt x="1024546" y="1"/>
                          <a:pt x="2288389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" name="グループ化 79"/>
                <p:cNvGrpSpPr/>
                <p:nvPr/>
              </p:nvGrpSpPr>
              <p:grpSpPr>
                <a:xfrm>
                  <a:off x="1527001" y="5827107"/>
                  <a:ext cx="314425" cy="314423"/>
                  <a:chOff x="4469197" y="1045733"/>
                  <a:chExt cx="4576779" cy="4576780"/>
                </a:xfrm>
              </p:grpSpPr>
              <p:sp>
                <p:nvSpPr>
                  <p:cNvPr id="81" name="フリーフォーム: 図形 80"/>
                  <p:cNvSpPr/>
                  <p:nvPr/>
                </p:nvSpPr>
                <p:spPr bwMode="auto">
                  <a:xfrm rot="5400000">
                    <a:off x="5737495" y="2314032"/>
                    <a:ext cx="2040182" cy="2040182"/>
                  </a:xfrm>
                  <a:custGeom>
                    <a:avLst/>
                    <a:gdLst>
                      <a:gd name="connsiteX0" fmla="*/ 1574357 w 2040182"/>
                      <a:gd name="connsiteY0" fmla="*/ 1020088 h 2040182"/>
                      <a:gd name="connsiteX1" fmla="*/ 1646850 w 2040182"/>
                      <a:gd name="connsiteY1" fmla="*/ 1045666 h 2040182"/>
                      <a:gd name="connsiteX2" fmla="*/ 1719343 w 2040182"/>
                      <a:gd name="connsiteY2" fmla="*/ 1020088 h 2040182"/>
                      <a:gd name="connsiteX3" fmla="*/ 1646850 w 2040182"/>
                      <a:gd name="connsiteY3" fmla="*/ 994510 h 2040182"/>
                      <a:gd name="connsiteX4" fmla="*/ 1574357 w 2040182"/>
                      <a:gd name="connsiteY4" fmla="*/ 1020088 h 2040182"/>
                      <a:gd name="connsiteX5" fmla="*/ 1507799 w 2040182"/>
                      <a:gd name="connsiteY5" fmla="*/ 737754 h 2040182"/>
                      <a:gd name="connsiteX6" fmla="*/ 1570925 w 2040182"/>
                      <a:gd name="connsiteY6" fmla="*/ 720325 h 2040182"/>
                      <a:gd name="connsiteX7" fmla="*/ 1617583 w 2040182"/>
                      <a:gd name="connsiteY7" fmla="*/ 674370 h 2040182"/>
                      <a:gd name="connsiteX8" fmla="*/ 1554456 w 2040182"/>
                      <a:gd name="connsiteY8" fmla="*/ 691799 h 2040182"/>
                      <a:gd name="connsiteX9" fmla="*/ 1507799 w 2040182"/>
                      <a:gd name="connsiteY9" fmla="*/ 737754 h 2040182"/>
                      <a:gd name="connsiteX10" fmla="*/ 1504139 w 2040182"/>
                      <a:gd name="connsiteY10" fmla="*/ 1300259 h 2040182"/>
                      <a:gd name="connsiteX11" fmla="*/ 1552358 w 2040182"/>
                      <a:gd name="connsiteY11" fmla="*/ 1352039 h 2040182"/>
                      <a:gd name="connsiteX12" fmla="*/ 1621311 w 2040182"/>
                      <a:gd name="connsiteY12" fmla="*/ 1367908 h 2040182"/>
                      <a:gd name="connsiteX13" fmla="*/ 1573092 w 2040182"/>
                      <a:gd name="connsiteY13" fmla="*/ 1316127 h 2040182"/>
                      <a:gd name="connsiteX14" fmla="*/ 1504139 w 2040182"/>
                      <a:gd name="connsiteY14" fmla="*/ 1300259 h 2040182"/>
                      <a:gd name="connsiteX15" fmla="*/ 1293426 w 2040182"/>
                      <a:gd name="connsiteY15" fmla="*/ 1513101 h 2040182"/>
                      <a:gd name="connsiteX16" fmla="*/ 1313520 w 2040182"/>
                      <a:gd name="connsiteY16" fmla="*/ 1575126 h 2040182"/>
                      <a:gd name="connsiteX17" fmla="*/ 1367419 w 2040182"/>
                      <a:gd name="connsiteY17" fmla="*/ 1623912 h 2040182"/>
                      <a:gd name="connsiteX18" fmla="*/ 1352119 w 2040182"/>
                      <a:gd name="connsiteY18" fmla="*/ 1552841 h 2040182"/>
                      <a:gd name="connsiteX19" fmla="*/ 1298219 w 2040182"/>
                      <a:gd name="connsiteY19" fmla="*/ 1504054 h 2040182"/>
                      <a:gd name="connsiteX20" fmla="*/ 1293426 w 2040182"/>
                      <a:gd name="connsiteY20" fmla="*/ 1513101 h 2040182"/>
                      <a:gd name="connsiteX21" fmla="*/ 1291145 w 2040182"/>
                      <a:gd name="connsiteY21" fmla="*/ 528806 h 2040182"/>
                      <a:gd name="connsiteX22" fmla="*/ 1296787 w 2040182"/>
                      <a:gd name="connsiteY22" fmla="*/ 538602 h 2040182"/>
                      <a:gd name="connsiteX23" fmla="*/ 1354581 w 2040182"/>
                      <a:gd name="connsiteY23" fmla="*/ 488772 h 2040182"/>
                      <a:gd name="connsiteX24" fmla="*/ 1368838 w 2040182"/>
                      <a:gd name="connsiteY24" fmla="*/ 413806 h 2040182"/>
                      <a:gd name="connsiteX25" fmla="*/ 1311044 w 2040182"/>
                      <a:gd name="connsiteY25" fmla="*/ 463636 h 2040182"/>
                      <a:gd name="connsiteX26" fmla="*/ 1291145 w 2040182"/>
                      <a:gd name="connsiteY26" fmla="*/ 528806 h 2040182"/>
                      <a:gd name="connsiteX27" fmla="*/ 1163316 w 2040182"/>
                      <a:gd name="connsiteY27" fmla="*/ 1020084 h 2040182"/>
                      <a:gd name="connsiteX28" fmla="*/ 1205891 w 2040182"/>
                      <a:gd name="connsiteY28" fmla="*/ 1108373 h 2040182"/>
                      <a:gd name="connsiteX29" fmla="*/ 1248466 w 2040182"/>
                      <a:gd name="connsiteY29" fmla="*/ 1020084 h 2040182"/>
                      <a:gd name="connsiteX30" fmla="*/ 1205891 w 2040182"/>
                      <a:gd name="connsiteY30" fmla="*/ 931795 h 2040182"/>
                      <a:gd name="connsiteX31" fmla="*/ 1163316 w 2040182"/>
                      <a:gd name="connsiteY31" fmla="*/ 1020084 h 2040182"/>
                      <a:gd name="connsiteX32" fmla="*/ 998288 w 2040182"/>
                      <a:gd name="connsiteY32" fmla="*/ 1648100 h 2040182"/>
                      <a:gd name="connsiteX33" fmla="*/ 1018832 w 2040182"/>
                      <a:gd name="connsiteY33" fmla="*/ 1715560 h 2040182"/>
                      <a:gd name="connsiteX34" fmla="*/ 1039376 w 2040182"/>
                      <a:gd name="connsiteY34" fmla="*/ 1648100 h 2040182"/>
                      <a:gd name="connsiteX35" fmla="*/ 1018832 w 2040182"/>
                      <a:gd name="connsiteY35" fmla="*/ 1580640 h 2040182"/>
                      <a:gd name="connsiteX36" fmla="*/ 998288 w 2040182"/>
                      <a:gd name="connsiteY36" fmla="*/ 1648100 h 2040182"/>
                      <a:gd name="connsiteX37" fmla="*/ 979457 w 2040182"/>
                      <a:gd name="connsiteY37" fmla="*/ 392077 h 2040182"/>
                      <a:gd name="connsiteX38" fmla="*/ 1018832 w 2040182"/>
                      <a:gd name="connsiteY38" fmla="*/ 478368 h 2040182"/>
                      <a:gd name="connsiteX39" fmla="*/ 1058207 w 2040182"/>
                      <a:gd name="connsiteY39" fmla="*/ 392077 h 2040182"/>
                      <a:gd name="connsiteX40" fmla="*/ 1018832 w 2040182"/>
                      <a:gd name="connsiteY40" fmla="*/ 305786 h 2040182"/>
                      <a:gd name="connsiteX41" fmla="*/ 979457 w 2040182"/>
                      <a:gd name="connsiteY41" fmla="*/ 392077 h 2040182"/>
                      <a:gd name="connsiteX42" fmla="*/ 948254 w 2040182"/>
                      <a:gd name="connsiteY42" fmla="*/ 1069067 h 2040182"/>
                      <a:gd name="connsiteX43" fmla="*/ 949756 w 2040182"/>
                      <a:gd name="connsiteY43" fmla="*/ 1068295 h 2040182"/>
                      <a:gd name="connsiteX44" fmla="*/ 1024433 w 2040182"/>
                      <a:gd name="connsiteY44" fmla="*/ 1056811 h 2040182"/>
                      <a:gd name="connsiteX45" fmla="*/ 1066396 w 2040182"/>
                      <a:gd name="connsiteY45" fmla="*/ 1063264 h 2040182"/>
                      <a:gd name="connsiteX46" fmla="*/ 1059755 w 2040182"/>
                      <a:gd name="connsiteY46" fmla="*/ 1020083 h 2040182"/>
                      <a:gd name="connsiteX47" fmla="*/ 1065403 w 2040182"/>
                      <a:gd name="connsiteY47" fmla="*/ 983356 h 2040182"/>
                      <a:gd name="connsiteX48" fmla="*/ 1017691 w 2040182"/>
                      <a:gd name="connsiteY48" fmla="*/ 990693 h 2040182"/>
                      <a:gd name="connsiteX49" fmla="*/ 949659 w 2040182"/>
                      <a:gd name="connsiteY49" fmla="*/ 980231 h 2040182"/>
                      <a:gd name="connsiteX50" fmla="*/ 955787 w 2040182"/>
                      <a:gd name="connsiteY50" fmla="*/ 1020083 h 2040182"/>
                      <a:gd name="connsiteX51" fmla="*/ 936143 w 2040182"/>
                      <a:gd name="connsiteY51" fmla="*/ 1202947 h 2040182"/>
                      <a:gd name="connsiteX52" fmla="*/ 1024432 w 2040182"/>
                      <a:gd name="connsiteY52" fmla="*/ 1245522 h 2040182"/>
                      <a:gd name="connsiteX53" fmla="*/ 1112721 w 2040182"/>
                      <a:gd name="connsiteY53" fmla="*/ 1202947 h 2040182"/>
                      <a:gd name="connsiteX54" fmla="*/ 1024432 w 2040182"/>
                      <a:gd name="connsiteY54" fmla="*/ 1160372 h 2040182"/>
                      <a:gd name="connsiteX55" fmla="*/ 936143 w 2040182"/>
                      <a:gd name="connsiteY55" fmla="*/ 1202947 h 2040182"/>
                      <a:gd name="connsiteX56" fmla="*/ 929401 w 2040182"/>
                      <a:gd name="connsiteY56" fmla="*/ 844557 h 2040182"/>
                      <a:gd name="connsiteX57" fmla="*/ 1017690 w 2040182"/>
                      <a:gd name="connsiteY57" fmla="*/ 887132 h 2040182"/>
                      <a:gd name="connsiteX58" fmla="*/ 1105979 w 2040182"/>
                      <a:gd name="connsiteY58" fmla="*/ 844557 h 2040182"/>
                      <a:gd name="connsiteX59" fmla="*/ 1017690 w 2040182"/>
                      <a:gd name="connsiteY59" fmla="*/ 801982 h 2040182"/>
                      <a:gd name="connsiteX60" fmla="*/ 929401 w 2040182"/>
                      <a:gd name="connsiteY60" fmla="*/ 844557 h 2040182"/>
                      <a:gd name="connsiteX61" fmla="*/ 767076 w 2040182"/>
                      <a:gd name="connsiteY61" fmla="*/ 1020084 h 2040182"/>
                      <a:gd name="connsiteX62" fmla="*/ 809651 w 2040182"/>
                      <a:gd name="connsiteY62" fmla="*/ 1108373 h 2040182"/>
                      <a:gd name="connsiteX63" fmla="*/ 852226 w 2040182"/>
                      <a:gd name="connsiteY63" fmla="*/ 1020084 h 2040182"/>
                      <a:gd name="connsiteX64" fmla="*/ 809651 w 2040182"/>
                      <a:gd name="connsiteY64" fmla="*/ 931795 h 2040182"/>
                      <a:gd name="connsiteX65" fmla="*/ 767076 w 2040182"/>
                      <a:gd name="connsiteY65" fmla="*/ 1020084 h 2040182"/>
                      <a:gd name="connsiteX66" fmla="*/ 663515 w 2040182"/>
                      <a:gd name="connsiteY66" fmla="*/ 1020083 h 2040182"/>
                      <a:gd name="connsiteX67" fmla="*/ 809651 w 2040182"/>
                      <a:gd name="connsiteY67" fmla="*/ 828233 h 2040182"/>
                      <a:gd name="connsiteX68" fmla="*/ 827686 w 2040182"/>
                      <a:gd name="connsiteY68" fmla="*/ 830620 h 2040182"/>
                      <a:gd name="connsiteX69" fmla="*/ 829739 w 2040182"/>
                      <a:gd name="connsiteY69" fmla="*/ 815106 h 2040182"/>
                      <a:gd name="connsiteX70" fmla="*/ 1017691 w 2040182"/>
                      <a:gd name="connsiteY70" fmla="*/ 698421 h 2040182"/>
                      <a:gd name="connsiteX71" fmla="*/ 1205643 w 2040182"/>
                      <a:gd name="connsiteY71" fmla="*/ 815106 h 2040182"/>
                      <a:gd name="connsiteX72" fmla="*/ 1207407 w 2040182"/>
                      <a:gd name="connsiteY72" fmla="*/ 828434 h 2040182"/>
                      <a:gd name="connsiteX73" fmla="*/ 1235343 w 2040182"/>
                      <a:gd name="connsiteY73" fmla="*/ 832131 h 2040182"/>
                      <a:gd name="connsiteX74" fmla="*/ 1352027 w 2040182"/>
                      <a:gd name="connsiteY74" fmla="*/ 1020083 h 2040182"/>
                      <a:gd name="connsiteX75" fmla="*/ 1235343 w 2040182"/>
                      <a:gd name="connsiteY75" fmla="*/ 1208036 h 2040182"/>
                      <a:gd name="connsiteX76" fmla="*/ 1215258 w 2040182"/>
                      <a:gd name="connsiteY76" fmla="*/ 1210694 h 2040182"/>
                      <a:gd name="connsiteX77" fmla="*/ 1212385 w 2040182"/>
                      <a:gd name="connsiteY77" fmla="*/ 1232399 h 2040182"/>
                      <a:gd name="connsiteX78" fmla="*/ 1024433 w 2040182"/>
                      <a:gd name="connsiteY78" fmla="*/ 1349083 h 2040182"/>
                      <a:gd name="connsiteX79" fmla="*/ 836481 w 2040182"/>
                      <a:gd name="connsiteY79" fmla="*/ 1232399 h 2040182"/>
                      <a:gd name="connsiteX80" fmla="*/ 833357 w 2040182"/>
                      <a:gd name="connsiteY80" fmla="*/ 1208796 h 2040182"/>
                      <a:gd name="connsiteX81" fmla="*/ 809651 w 2040182"/>
                      <a:gd name="connsiteY81" fmla="*/ 1211933 h 2040182"/>
                      <a:gd name="connsiteX82" fmla="*/ 663515 w 2040182"/>
                      <a:gd name="connsiteY82" fmla="*/ 1020083 h 2040182"/>
                      <a:gd name="connsiteX83" fmla="*/ 662895 w 2040182"/>
                      <a:gd name="connsiteY83" fmla="*/ 1616735 h 2040182"/>
                      <a:gd name="connsiteX84" fmla="*/ 668628 w 2040182"/>
                      <a:gd name="connsiteY84" fmla="*/ 1626611 h 2040182"/>
                      <a:gd name="connsiteX85" fmla="*/ 726839 w 2040182"/>
                      <a:gd name="connsiteY85" fmla="*/ 1576669 h 2040182"/>
                      <a:gd name="connsiteX86" fmla="*/ 740984 w 2040182"/>
                      <a:gd name="connsiteY86" fmla="*/ 1501286 h 2040182"/>
                      <a:gd name="connsiteX87" fmla="*/ 682774 w 2040182"/>
                      <a:gd name="connsiteY87" fmla="*/ 1551228 h 2040182"/>
                      <a:gd name="connsiteX88" fmla="*/ 662895 w 2040182"/>
                      <a:gd name="connsiteY88" fmla="*/ 1616735 h 2040182"/>
                      <a:gd name="connsiteX89" fmla="*/ 659104 w 2040182"/>
                      <a:gd name="connsiteY89" fmla="*/ 1018733 h 2040182"/>
                      <a:gd name="connsiteX90" fmla="*/ 1020091 w 2040182"/>
                      <a:gd name="connsiteY90" fmla="*/ 1379720 h 2040182"/>
                      <a:gd name="connsiteX91" fmla="*/ 1381078 w 2040182"/>
                      <a:gd name="connsiteY91" fmla="*/ 1018733 h 2040182"/>
                      <a:gd name="connsiteX92" fmla="*/ 1020091 w 2040182"/>
                      <a:gd name="connsiteY92" fmla="*/ 657746 h 2040182"/>
                      <a:gd name="connsiteX93" fmla="*/ 659104 w 2040182"/>
                      <a:gd name="connsiteY93" fmla="*/ 1018733 h 2040182"/>
                      <a:gd name="connsiteX94" fmla="*/ 657352 w 2040182"/>
                      <a:gd name="connsiteY94" fmla="*/ 439224 h 2040182"/>
                      <a:gd name="connsiteX95" fmla="*/ 677130 w 2040182"/>
                      <a:gd name="connsiteY95" fmla="*/ 492196 h 2040182"/>
                      <a:gd name="connsiteX96" fmla="*/ 744231 w 2040182"/>
                      <a:gd name="connsiteY96" fmla="*/ 544520 h 2040182"/>
                      <a:gd name="connsiteX97" fmla="*/ 732468 w 2040182"/>
                      <a:gd name="connsiteY97" fmla="*/ 460247 h 2040182"/>
                      <a:gd name="connsiteX98" fmla="*/ 665367 w 2040182"/>
                      <a:gd name="connsiteY98" fmla="*/ 407924 h 2040182"/>
                      <a:gd name="connsiteX99" fmla="*/ 657352 w 2040182"/>
                      <a:gd name="connsiteY99" fmla="*/ 439224 h 2040182"/>
                      <a:gd name="connsiteX100" fmla="*/ 409049 w 2040182"/>
                      <a:gd name="connsiteY100" fmla="*/ 1359231 h 2040182"/>
                      <a:gd name="connsiteX101" fmla="*/ 409484 w 2040182"/>
                      <a:gd name="connsiteY101" fmla="*/ 1371864 h 2040182"/>
                      <a:gd name="connsiteX102" fmla="*/ 489270 w 2040182"/>
                      <a:gd name="connsiteY102" fmla="*/ 1358898 h 2040182"/>
                      <a:gd name="connsiteX103" fmla="*/ 540391 w 2040182"/>
                      <a:gd name="connsiteY103" fmla="*/ 1296285 h 2040182"/>
                      <a:gd name="connsiteX104" fmla="*/ 460606 w 2040182"/>
                      <a:gd name="connsiteY104" fmla="*/ 1309251 h 2040182"/>
                      <a:gd name="connsiteX105" fmla="*/ 409049 w 2040182"/>
                      <a:gd name="connsiteY105" fmla="*/ 1359231 h 2040182"/>
                      <a:gd name="connsiteX106" fmla="*/ 406305 w 2040182"/>
                      <a:gd name="connsiteY106" fmla="*/ 680563 h 2040182"/>
                      <a:gd name="connsiteX107" fmla="*/ 459235 w 2040182"/>
                      <a:gd name="connsiteY107" fmla="*/ 733303 h 2040182"/>
                      <a:gd name="connsiteX108" fmla="*/ 542829 w 2040182"/>
                      <a:gd name="connsiteY108" fmla="*/ 745249 h 2040182"/>
                      <a:gd name="connsiteX109" fmla="*/ 490687 w 2040182"/>
                      <a:gd name="connsiteY109" fmla="*/ 678827 h 2040182"/>
                      <a:gd name="connsiteX110" fmla="*/ 407093 w 2040182"/>
                      <a:gd name="connsiteY110" fmla="*/ 666881 h 2040182"/>
                      <a:gd name="connsiteX111" fmla="*/ 406305 w 2040182"/>
                      <a:gd name="connsiteY111" fmla="*/ 680563 h 2040182"/>
                      <a:gd name="connsiteX112" fmla="*/ 323917 w 2040182"/>
                      <a:gd name="connsiteY112" fmla="*/ 1020088 h 2040182"/>
                      <a:gd name="connsiteX113" fmla="*/ 390813 w 2040182"/>
                      <a:gd name="connsiteY113" fmla="*/ 1040069 h 2040182"/>
                      <a:gd name="connsiteX114" fmla="*/ 457709 w 2040182"/>
                      <a:gd name="connsiteY114" fmla="*/ 1020088 h 2040182"/>
                      <a:gd name="connsiteX115" fmla="*/ 390813 w 2040182"/>
                      <a:gd name="connsiteY115" fmla="*/ 1000107 h 2040182"/>
                      <a:gd name="connsiteX116" fmla="*/ 323917 w 2040182"/>
                      <a:gd name="connsiteY116" fmla="*/ 1020088 h 2040182"/>
                      <a:gd name="connsiteX117" fmla="*/ 226611 w 2040182"/>
                      <a:gd name="connsiteY117" fmla="*/ 1020088 h 2040182"/>
                      <a:gd name="connsiteX118" fmla="*/ 390813 w 2040182"/>
                      <a:gd name="connsiteY118" fmla="*/ 902801 h 2040182"/>
                      <a:gd name="connsiteX119" fmla="*/ 506921 w 2040182"/>
                      <a:gd name="connsiteY119" fmla="*/ 937154 h 2040182"/>
                      <a:gd name="connsiteX120" fmla="*/ 509807 w 2040182"/>
                      <a:gd name="connsiteY120" fmla="*/ 940212 h 2040182"/>
                      <a:gd name="connsiteX121" fmla="*/ 512420 w 2040182"/>
                      <a:gd name="connsiteY121" fmla="*/ 914297 h 2040182"/>
                      <a:gd name="connsiteX122" fmla="*/ 537019 w 2040182"/>
                      <a:gd name="connsiteY122" fmla="*/ 835054 h 2040182"/>
                      <a:gd name="connsiteX123" fmla="*/ 534046 w 2040182"/>
                      <a:gd name="connsiteY123" fmla="*/ 835943 h 2040182"/>
                      <a:gd name="connsiteX124" fmla="*/ 416317 w 2040182"/>
                      <a:gd name="connsiteY124" fmla="*/ 807639 h 2040182"/>
                      <a:gd name="connsiteX125" fmla="*/ 321106 w 2040182"/>
                      <a:gd name="connsiteY125" fmla="*/ 669953 h 2040182"/>
                      <a:gd name="connsiteX126" fmla="*/ 332758 w 2040182"/>
                      <a:gd name="connsiteY126" fmla="*/ 623964 h 2040182"/>
                      <a:gd name="connsiteX127" fmla="*/ 533604 w 2040182"/>
                      <a:gd name="connsiteY127" fmla="*/ 604491 h 2040182"/>
                      <a:gd name="connsiteX128" fmla="*/ 616981 w 2040182"/>
                      <a:gd name="connsiteY128" fmla="*/ 692296 h 2040182"/>
                      <a:gd name="connsiteX129" fmla="*/ 617807 w 2040182"/>
                      <a:gd name="connsiteY129" fmla="*/ 695776 h 2040182"/>
                      <a:gd name="connsiteX130" fmla="*/ 653669 w 2040182"/>
                      <a:gd name="connsiteY130" fmla="*/ 652310 h 2040182"/>
                      <a:gd name="connsiteX131" fmla="*/ 694082 w 2040182"/>
                      <a:gd name="connsiteY131" fmla="*/ 618966 h 2040182"/>
                      <a:gd name="connsiteX132" fmla="*/ 691030 w 2040182"/>
                      <a:gd name="connsiteY132" fmla="*/ 618242 h 2040182"/>
                      <a:gd name="connsiteX133" fmla="*/ 603225 w 2040182"/>
                      <a:gd name="connsiteY133" fmla="*/ 534865 h 2040182"/>
                      <a:gd name="connsiteX134" fmla="*/ 574921 w 2040182"/>
                      <a:gd name="connsiteY134" fmla="*/ 417136 h 2040182"/>
                      <a:gd name="connsiteX135" fmla="*/ 622698 w 2040182"/>
                      <a:gd name="connsiteY135" fmla="*/ 334019 h 2040182"/>
                      <a:gd name="connsiteX136" fmla="*/ 806372 w 2040182"/>
                      <a:gd name="connsiteY136" fmla="*/ 417578 h 2040182"/>
                      <a:gd name="connsiteX137" fmla="*/ 834677 w 2040182"/>
                      <a:gd name="connsiteY137" fmla="*/ 535307 h 2040182"/>
                      <a:gd name="connsiteX138" fmla="*/ 834383 w 2040182"/>
                      <a:gd name="connsiteY138" fmla="*/ 536289 h 2040182"/>
                      <a:gd name="connsiteX139" fmla="*/ 915656 w 2040182"/>
                      <a:gd name="connsiteY139" fmla="*/ 511061 h 2040182"/>
                      <a:gd name="connsiteX140" fmla="*/ 936699 w 2040182"/>
                      <a:gd name="connsiteY140" fmla="*/ 508939 h 2040182"/>
                      <a:gd name="connsiteX141" fmla="*/ 935899 w 2040182"/>
                      <a:gd name="connsiteY141" fmla="*/ 508184 h 2040182"/>
                      <a:gd name="connsiteX142" fmla="*/ 901547 w 2040182"/>
                      <a:gd name="connsiteY142" fmla="*/ 392077 h 2040182"/>
                      <a:gd name="connsiteX143" fmla="*/ 1018832 w 2040182"/>
                      <a:gd name="connsiteY143" fmla="*/ 227876 h 2040182"/>
                      <a:gd name="connsiteX144" fmla="*/ 1136117 w 2040182"/>
                      <a:gd name="connsiteY144" fmla="*/ 392077 h 2040182"/>
                      <a:gd name="connsiteX145" fmla="*/ 1101765 w 2040182"/>
                      <a:gd name="connsiteY145" fmla="*/ 508184 h 2040182"/>
                      <a:gd name="connsiteX146" fmla="*/ 1101208 w 2040182"/>
                      <a:gd name="connsiteY146" fmla="*/ 508710 h 2040182"/>
                      <a:gd name="connsiteX147" fmla="*/ 1124526 w 2040182"/>
                      <a:gd name="connsiteY147" fmla="*/ 511061 h 2040182"/>
                      <a:gd name="connsiteX148" fmla="*/ 1202975 w 2040182"/>
                      <a:gd name="connsiteY148" fmla="*/ 535413 h 2040182"/>
                      <a:gd name="connsiteX149" fmla="*/ 1202938 w 2040182"/>
                      <a:gd name="connsiteY149" fmla="*/ 535289 h 2040182"/>
                      <a:gd name="connsiteX150" fmla="*/ 1231242 w 2040182"/>
                      <a:gd name="connsiteY150" fmla="*/ 417562 h 2040182"/>
                      <a:gd name="connsiteX151" fmla="*/ 1414913 w 2040182"/>
                      <a:gd name="connsiteY151" fmla="*/ 334004 h 2040182"/>
                      <a:gd name="connsiteX152" fmla="*/ 1434385 w 2040182"/>
                      <a:gd name="connsiteY152" fmla="*/ 534847 h 2040182"/>
                      <a:gd name="connsiteX153" fmla="*/ 1346583 w 2040182"/>
                      <a:gd name="connsiteY153" fmla="*/ 618222 h 2040182"/>
                      <a:gd name="connsiteX154" fmla="*/ 1345508 w 2040182"/>
                      <a:gd name="connsiteY154" fmla="*/ 618477 h 2040182"/>
                      <a:gd name="connsiteX155" fmla="*/ 1386513 w 2040182"/>
                      <a:gd name="connsiteY155" fmla="*/ 652310 h 2040182"/>
                      <a:gd name="connsiteX156" fmla="*/ 1421071 w 2040182"/>
                      <a:gd name="connsiteY156" fmla="*/ 694194 h 2040182"/>
                      <a:gd name="connsiteX157" fmla="*/ 1434558 w 2040182"/>
                      <a:gd name="connsiteY157" fmla="*/ 667740 h 2040182"/>
                      <a:gd name="connsiteX158" fmla="*/ 1504049 w 2040182"/>
                      <a:gd name="connsiteY158" fmla="*/ 604491 h 2040182"/>
                      <a:gd name="connsiteX159" fmla="*/ 1704892 w 2040182"/>
                      <a:gd name="connsiteY159" fmla="*/ 623963 h 2040182"/>
                      <a:gd name="connsiteX160" fmla="*/ 1621334 w 2040182"/>
                      <a:gd name="connsiteY160" fmla="*/ 807635 h 2040182"/>
                      <a:gd name="connsiteX161" fmla="*/ 1503607 w 2040182"/>
                      <a:gd name="connsiteY161" fmla="*/ 835938 h 2040182"/>
                      <a:gd name="connsiteX162" fmla="*/ 1503421 w 2040182"/>
                      <a:gd name="connsiteY162" fmla="*/ 835883 h 2040182"/>
                      <a:gd name="connsiteX163" fmla="*/ 1527762 w 2040182"/>
                      <a:gd name="connsiteY163" fmla="*/ 914297 h 2040182"/>
                      <a:gd name="connsiteX164" fmla="*/ 1530131 w 2040182"/>
                      <a:gd name="connsiteY164" fmla="*/ 937800 h 2040182"/>
                      <a:gd name="connsiteX165" fmla="*/ 1530742 w 2040182"/>
                      <a:gd name="connsiteY165" fmla="*/ 937154 h 2040182"/>
                      <a:gd name="connsiteX166" fmla="*/ 1646850 w 2040182"/>
                      <a:gd name="connsiteY166" fmla="*/ 902801 h 2040182"/>
                      <a:gd name="connsiteX167" fmla="*/ 1811052 w 2040182"/>
                      <a:gd name="connsiteY167" fmla="*/ 1020088 h 2040182"/>
                      <a:gd name="connsiteX168" fmla="*/ 1646850 w 2040182"/>
                      <a:gd name="connsiteY168" fmla="*/ 1137375 h 2040182"/>
                      <a:gd name="connsiteX169" fmla="*/ 1530742 w 2040182"/>
                      <a:gd name="connsiteY169" fmla="*/ 1103023 h 2040182"/>
                      <a:gd name="connsiteX170" fmla="*/ 1529884 w 2040182"/>
                      <a:gd name="connsiteY170" fmla="*/ 1102114 h 2040182"/>
                      <a:gd name="connsiteX171" fmla="*/ 1527762 w 2040182"/>
                      <a:gd name="connsiteY171" fmla="*/ 1123167 h 2040182"/>
                      <a:gd name="connsiteX172" fmla="*/ 1502501 w 2040182"/>
                      <a:gd name="connsiteY172" fmla="*/ 1204547 h 2040182"/>
                      <a:gd name="connsiteX173" fmla="*/ 1503640 w 2040182"/>
                      <a:gd name="connsiteY173" fmla="*/ 1204206 h 2040182"/>
                      <a:gd name="connsiteX174" fmla="*/ 1621369 w 2040182"/>
                      <a:gd name="connsiteY174" fmla="*/ 1232510 h 2040182"/>
                      <a:gd name="connsiteX175" fmla="*/ 1704928 w 2040182"/>
                      <a:gd name="connsiteY175" fmla="*/ 1416184 h 2040182"/>
                      <a:gd name="connsiteX176" fmla="*/ 1504082 w 2040182"/>
                      <a:gd name="connsiteY176" fmla="*/ 1435657 h 2040182"/>
                      <a:gd name="connsiteX177" fmla="*/ 1434590 w 2040182"/>
                      <a:gd name="connsiteY177" fmla="*/ 1372406 h 2040182"/>
                      <a:gd name="connsiteX178" fmla="*/ 1420245 w 2040182"/>
                      <a:gd name="connsiteY178" fmla="*/ 1344271 h 2040182"/>
                      <a:gd name="connsiteX179" fmla="*/ 1386513 w 2040182"/>
                      <a:gd name="connsiteY179" fmla="*/ 1385154 h 2040182"/>
                      <a:gd name="connsiteX180" fmla="*/ 1342947 w 2040182"/>
                      <a:gd name="connsiteY180" fmla="*/ 1421099 h 2040182"/>
                      <a:gd name="connsiteX181" fmla="*/ 1346588 w 2040182"/>
                      <a:gd name="connsiteY181" fmla="*/ 1421963 h 2040182"/>
                      <a:gd name="connsiteX182" fmla="*/ 1434393 w 2040182"/>
                      <a:gd name="connsiteY182" fmla="*/ 1505340 h 2040182"/>
                      <a:gd name="connsiteX183" fmla="*/ 1414920 w 2040182"/>
                      <a:gd name="connsiteY183" fmla="*/ 1706186 h 2040182"/>
                      <a:gd name="connsiteX184" fmla="*/ 1231246 w 2040182"/>
                      <a:gd name="connsiteY184" fmla="*/ 1622627 h 2040182"/>
                      <a:gd name="connsiteX185" fmla="*/ 1202942 w 2040182"/>
                      <a:gd name="connsiteY185" fmla="*/ 1504898 h 2040182"/>
                      <a:gd name="connsiteX186" fmla="*/ 1203877 w 2040182"/>
                      <a:gd name="connsiteY186" fmla="*/ 1501771 h 2040182"/>
                      <a:gd name="connsiteX187" fmla="*/ 1124526 w 2040182"/>
                      <a:gd name="connsiteY187" fmla="*/ 1526403 h 2040182"/>
                      <a:gd name="connsiteX188" fmla="*/ 1098612 w 2040182"/>
                      <a:gd name="connsiteY188" fmla="*/ 1529016 h 2040182"/>
                      <a:gd name="connsiteX189" fmla="*/ 1101765 w 2040182"/>
                      <a:gd name="connsiteY189" fmla="*/ 1531992 h 2040182"/>
                      <a:gd name="connsiteX190" fmla="*/ 1136117 w 2040182"/>
                      <a:gd name="connsiteY190" fmla="*/ 1648100 h 2040182"/>
                      <a:gd name="connsiteX191" fmla="*/ 1018832 w 2040182"/>
                      <a:gd name="connsiteY191" fmla="*/ 1812301 h 2040182"/>
                      <a:gd name="connsiteX192" fmla="*/ 901547 w 2040182"/>
                      <a:gd name="connsiteY192" fmla="*/ 1648100 h 2040182"/>
                      <a:gd name="connsiteX193" fmla="*/ 935899 w 2040182"/>
                      <a:gd name="connsiteY193" fmla="*/ 1531992 h 2040182"/>
                      <a:gd name="connsiteX194" fmla="*/ 939296 w 2040182"/>
                      <a:gd name="connsiteY194" fmla="*/ 1528786 h 2040182"/>
                      <a:gd name="connsiteX195" fmla="*/ 915656 w 2040182"/>
                      <a:gd name="connsiteY195" fmla="*/ 1526403 h 2040182"/>
                      <a:gd name="connsiteX196" fmla="*/ 833497 w 2040182"/>
                      <a:gd name="connsiteY196" fmla="*/ 1500900 h 2040182"/>
                      <a:gd name="connsiteX197" fmla="*/ 834683 w 2040182"/>
                      <a:gd name="connsiteY197" fmla="*/ 1504864 h 2040182"/>
                      <a:gd name="connsiteX198" fmla="*/ 806379 w 2040182"/>
                      <a:gd name="connsiteY198" fmla="*/ 1622591 h 2040182"/>
                      <a:gd name="connsiteX199" fmla="*/ 622708 w 2040182"/>
                      <a:gd name="connsiteY199" fmla="*/ 1706150 h 2040182"/>
                      <a:gd name="connsiteX200" fmla="*/ 574932 w 2040182"/>
                      <a:gd name="connsiteY200" fmla="*/ 1623034 h 2040182"/>
                      <a:gd name="connsiteX201" fmla="*/ 603236 w 2040182"/>
                      <a:gd name="connsiteY201" fmla="*/ 1505306 h 2040182"/>
                      <a:gd name="connsiteX202" fmla="*/ 691038 w 2040182"/>
                      <a:gd name="connsiteY202" fmla="*/ 1421931 h 2040182"/>
                      <a:gd name="connsiteX203" fmla="*/ 696634 w 2040182"/>
                      <a:gd name="connsiteY203" fmla="*/ 1420603 h 2040182"/>
                      <a:gd name="connsiteX204" fmla="*/ 653669 w 2040182"/>
                      <a:gd name="connsiteY204" fmla="*/ 1385154 h 2040182"/>
                      <a:gd name="connsiteX205" fmla="*/ 618280 w 2040182"/>
                      <a:gd name="connsiteY205" fmla="*/ 1342262 h 2040182"/>
                      <a:gd name="connsiteX206" fmla="*/ 616956 w 2040182"/>
                      <a:gd name="connsiteY206" fmla="*/ 1347844 h 2040182"/>
                      <a:gd name="connsiteX207" fmla="*/ 533581 w 2040182"/>
                      <a:gd name="connsiteY207" fmla="*/ 1435647 h 2040182"/>
                      <a:gd name="connsiteX208" fmla="*/ 332738 w 2040182"/>
                      <a:gd name="connsiteY208" fmla="*/ 1416175 h 2040182"/>
                      <a:gd name="connsiteX209" fmla="*/ 321086 w 2040182"/>
                      <a:gd name="connsiteY209" fmla="*/ 1370186 h 2040182"/>
                      <a:gd name="connsiteX210" fmla="*/ 416296 w 2040182"/>
                      <a:gd name="connsiteY210" fmla="*/ 1232503 h 2040182"/>
                      <a:gd name="connsiteX211" fmla="*/ 534023 w 2040182"/>
                      <a:gd name="connsiteY211" fmla="*/ 1204200 h 2040182"/>
                      <a:gd name="connsiteX212" fmla="*/ 537937 w 2040182"/>
                      <a:gd name="connsiteY212" fmla="*/ 1205371 h 2040182"/>
                      <a:gd name="connsiteX213" fmla="*/ 512420 w 2040182"/>
                      <a:gd name="connsiteY213" fmla="*/ 1123167 h 2040182"/>
                      <a:gd name="connsiteX214" fmla="*/ 510055 w 2040182"/>
                      <a:gd name="connsiteY214" fmla="*/ 1099703 h 2040182"/>
                      <a:gd name="connsiteX215" fmla="*/ 506921 w 2040182"/>
                      <a:gd name="connsiteY215" fmla="*/ 1103023 h 2040182"/>
                      <a:gd name="connsiteX216" fmla="*/ 390813 w 2040182"/>
                      <a:gd name="connsiteY216" fmla="*/ 1137375 h 2040182"/>
                      <a:gd name="connsiteX217" fmla="*/ 226611 w 2040182"/>
                      <a:gd name="connsiteY217" fmla="*/ 1020088 h 2040182"/>
                      <a:gd name="connsiteX218" fmla="*/ 204631 w 2040182"/>
                      <a:gd name="connsiteY218" fmla="*/ 1020092 h 2040182"/>
                      <a:gd name="connsiteX219" fmla="*/ 1020091 w 2040182"/>
                      <a:gd name="connsiteY219" fmla="*/ 1835552 h 2040182"/>
                      <a:gd name="connsiteX220" fmla="*/ 1835551 w 2040182"/>
                      <a:gd name="connsiteY220" fmla="*/ 1020092 h 2040182"/>
                      <a:gd name="connsiteX221" fmla="*/ 1020091 w 2040182"/>
                      <a:gd name="connsiteY221" fmla="*/ 204632 h 2040182"/>
                      <a:gd name="connsiteX222" fmla="*/ 204631 w 2040182"/>
                      <a:gd name="connsiteY222" fmla="*/ 1020092 h 2040182"/>
                      <a:gd name="connsiteX223" fmla="*/ 0 w 2040182"/>
                      <a:gd name="connsiteY223" fmla="*/ 1020091 h 2040182"/>
                      <a:gd name="connsiteX224" fmla="*/ 1020091 w 2040182"/>
                      <a:gd name="connsiteY224" fmla="*/ 0 h 2040182"/>
                      <a:gd name="connsiteX225" fmla="*/ 2040182 w 2040182"/>
                      <a:gd name="connsiteY225" fmla="*/ 1020091 h 2040182"/>
                      <a:gd name="connsiteX226" fmla="*/ 1020091 w 2040182"/>
                      <a:gd name="connsiteY226" fmla="*/ 2040182 h 2040182"/>
                      <a:gd name="connsiteX227" fmla="*/ 0 w 2040182"/>
                      <a:gd name="connsiteY227" fmla="*/ 1020091 h 2040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</a:cxnLst>
                    <a:rect l="l" t="t" r="r" b="b"/>
                    <a:pathLst>
                      <a:path w="2040182" h="2040182">
                        <a:moveTo>
                          <a:pt x="1574357" y="1020088"/>
                        </a:moveTo>
                        <a:cubicBezTo>
                          <a:pt x="1574357" y="1034214"/>
                          <a:pt x="1606813" y="1045666"/>
                          <a:pt x="1646850" y="1045666"/>
                        </a:cubicBezTo>
                        <a:cubicBezTo>
                          <a:pt x="1686887" y="1045666"/>
                          <a:pt x="1719343" y="1034214"/>
                          <a:pt x="1719343" y="1020088"/>
                        </a:cubicBezTo>
                        <a:cubicBezTo>
                          <a:pt x="1719343" y="1005962"/>
                          <a:pt x="1686887" y="994510"/>
                          <a:pt x="1646850" y="994510"/>
                        </a:cubicBezTo>
                        <a:cubicBezTo>
                          <a:pt x="1606813" y="994510"/>
                          <a:pt x="1574357" y="1005962"/>
                          <a:pt x="1574357" y="1020088"/>
                        </a:cubicBezTo>
                        <a:close/>
                        <a:moveTo>
                          <a:pt x="1507799" y="737754"/>
                        </a:moveTo>
                        <a:cubicBezTo>
                          <a:pt x="1512347" y="745632"/>
                          <a:pt x="1540609" y="737828"/>
                          <a:pt x="1570925" y="720325"/>
                        </a:cubicBezTo>
                        <a:cubicBezTo>
                          <a:pt x="1601241" y="702822"/>
                          <a:pt x="1622131" y="682247"/>
                          <a:pt x="1617583" y="674370"/>
                        </a:cubicBezTo>
                        <a:cubicBezTo>
                          <a:pt x="1613035" y="666492"/>
                          <a:pt x="1584772" y="674296"/>
                          <a:pt x="1554456" y="691799"/>
                        </a:cubicBezTo>
                        <a:cubicBezTo>
                          <a:pt x="1524140" y="709303"/>
                          <a:pt x="1503251" y="729877"/>
                          <a:pt x="1507799" y="737754"/>
                        </a:cubicBezTo>
                        <a:close/>
                        <a:moveTo>
                          <a:pt x="1504139" y="1300259"/>
                        </a:moveTo>
                        <a:cubicBezTo>
                          <a:pt x="1498414" y="1310176"/>
                          <a:pt x="1520002" y="1333358"/>
                          <a:pt x="1552358" y="1352039"/>
                        </a:cubicBezTo>
                        <a:cubicBezTo>
                          <a:pt x="1584715" y="1370720"/>
                          <a:pt x="1615585" y="1377825"/>
                          <a:pt x="1621311" y="1367908"/>
                        </a:cubicBezTo>
                        <a:cubicBezTo>
                          <a:pt x="1627036" y="1357991"/>
                          <a:pt x="1605449" y="1334808"/>
                          <a:pt x="1573092" y="1316127"/>
                        </a:cubicBezTo>
                        <a:cubicBezTo>
                          <a:pt x="1540736" y="1297446"/>
                          <a:pt x="1509865" y="1290342"/>
                          <a:pt x="1504139" y="1300259"/>
                        </a:cubicBezTo>
                        <a:close/>
                        <a:moveTo>
                          <a:pt x="1293426" y="1513101"/>
                        </a:moveTo>
                        <a:cubicBezTo>
                          <a:pt x="1291752" y="1526198"/>
                          <a:pt x="1299188" y="1550302"/>
                          <a:pt x="1313520" y="1575126"/>
                        </a:cubicBezTo>
                        <a:cubicBezTo>
                          <a:pt x="1332629" y="1608224"/>
                          <a:pt x="1356760" y="1630066"/>
                          <a:pt x="1367419" y="1623912"/>
                        </a:cubicBezTo>
                        <a:cubicBezTo>
                          <a:pt x="1378078" y="1617758"/>
                          <a:pt x="1371228" y="1585939"/>
                          <a:pt x="1352119" y="1552841"/>
                        </a:cubicBezTo>
                        <a:cubicBezTo>
                          <a:pt x="1333010" y="1519743"/>
                          <a:pt x="1308878" y="1497900"/>
                          <a:pt x="1298219" y="1504054"/>
                        </a:cubicBezTo>
                        <a:cubicBezTo>
                          <a:pt x="1295554" y="1505593"/>
                          <a:pt x="1293984" y="1508735"/>
                          <a:pt x="1293426" y="1513101"/>
                        </a:cubicBezTo>
                        <a:close/>
                        <a:moveTo>
                          <a:pt x="1291145" y="528806"/>
                        </a:moveTo>
                        <a:cubicBezTo>
                          <a:pt x="1291926" y="533467"/>
                          <a:pt x="1293782" y="536866"/>
                          <a:pt x="1296787" y="538602"/>
                        </a:cubicBezTo>
                        <a:cubicBezTo>
                          <a:pt x="1308809" y="545543"/>
                          <a:pt x="1334685" y="523234"/>
                          <a:pt x="1354581" y="488772"/>
                        </a:cubicBezTo>
                        <a:cubicBezTo>
                          <a:pt x="1374478" y="454310"/>
                          <a:pt x="1380860" y="420747"/>
                          <a:pt x="1368838" y="413806"/>
                        </a:cubicBezTo>
                        <a:cubicBezTo>
                          <a:pt x="1356816" y="406865"/>
                          <a:pt x="1330941" y="429174"/>
                          <a:pt x="1311044" y="463636"/>
                        </a:cubicBezTo>
                        <a:cubicBezTo>
                          <a:pt x="1296122" y="489482"/>
                          <a:pt x="1288801" y="514823"/>
                          <a:pt x="1291145" y="528806"/>
                        </a:cubicBezTo>
                        <a:close/>
                        <a:moveTo>
                          <a:pt x="1163316" y="1020084"/>
                        </a:moveTo>
                        <a:cubicBezTo>
                          <a:pt x="1163316" y="1068845"/>
                          <a:pt x="1182377" y="1108373"/>
                          <a:pt x="1205891" y="1108373"/>
                        </a:cubicBezTo>
                        <a:cubicBezTo>
                          <a:pt x="1229405" y="1108373"/>
                          <a:pt x="1248466" y="1068845"/>
                          <a:pt x="1248466" y="1020084"/>
                        </a:cubicBezTo>
                        <a:cubicBezTo>
                          <a:pt x="1248466" y="971323"/>
                          <a:pt x="1229405" y="931795"/>
                          <a:pt x="1205891" y="931795"/>
                        </a:cubicBezTo>
                        <a:cubicBezTo>
                          <a:pt x="1182377" y="931795"/>
                          <a:pt x="1163316" y="971323"/>
                          <a:pt x="1163316" y="1020084"/>
                        </a:cubicBezTo>
                        <a:close/>
                        <a:moveTo>
                          <a:pt x="998288" y="1648100"/>
                        </a:moveTo>
                        <a:cubicBezTo>
                          <a:pt x="998288" y="1685357"/>
                          <a:pt x="1007486" y="1715560"/>
                          <a:pt x="1018832" y="1715560"/>
                        </a:cubicBezTo>
                        <a:cubicBezTo>
                          <a:pt x="1030178" y="1715560"/>
                          <a:pt x="1039376" y="1685357"/>
                          <a:pt x="1039376" y="1648100"/>
                        </a:cubicBezTo>
                        <a:cubicBezTo>
                          <a:pt x="1039376" y="1610843"/>
                          <a:pt x="1030178" y="1580640"/>
                          <a:pt x="1018832" y="1580640"/>
                        </a:cubicBezTo>
                        <a:cubicBezTo>
                          <a:pt x="1007486" y="1580640"/>
                          <a:pt x="998288" y="1610843"/>
                          <a:pt x="998288" y="1648100"/>
                        </a:cubicBezTo>
                        <a:close/>
                        <a:moveTo>
                          <a:pt x="979457" y="392077"/>
                        </a:moveTo>
                        <a:cubicBezTo>
                          <a:pt x="979457" y="439734"/>
                          <a:pt x="997086" y="478368"/>
                          <a:pt x="1018832" y="478368"/>
                        </a:cubicBezTo>
                        <a:cubicBezTo>
                          <a:pt x="1040578" y="478368"/>
                          <a:pt x="1058207" y="439734"/>
                          <a:pt x="1058207" y="392077"/>
                        </a:cubicBezTo>
                        <a:cubicBezTo>
                          <a:pt x="1058207" y="344420"/>
                          <a:pt x="1040578" y="305786"/>
                          <a:pt x="1018832" y="305786"/>
                        </a:cubicBezTo>
                        <a:cubicBezTo>
                          <a:pt x="997086" y="305786"/>
                          <a:pt x="979457" y="344420"/>
                          <a:pt x="979457" y="392077"/>
                        </a:cubicBezTo>
                        <a:close/>
                        <a:moveTo>
                          <a:pt x="948254" y="1069067"/>
                        </a:moveTo>
                        <a:lnTo>
                          <a:pt x="949756" y="1068295"/>
                        </a:lnTo>
                        <a:cubicBezTo>
                          <a:pt x="972709" y="1060900"/>
                          <a:pt x="997944" y="1056811"/>
                          <a:pt x="1024433" y="1056811"/>
                        </a:cubicBezTo>
                        <a:lnTo>
                          <a:pt x="1066396" y="1063264"/>
                        </a:lnTo>
                        <a:lnTo>
                          <a:pt x="1059755" y="1020083"/>
                        </a:lnTo>
                        <a:lnTo>
                          <a:pt x="1065403" y="983356"/>
                        </a:lnTo>
                        <a:lnTo>
                          <a:pt x="1017691" y="990693"/>
                        </a:lnTo>
                        <a:lnTo>
                          <a:pt x="949659" y="980231"/>
                        </a:lnTo>
                        <a:lnTo>
                          <a:pt x="955787" y="1020083"/>
                        </a:lnTo>
                        <a:close/>
                        <a:moveTo>
                          <a:pt x="936143" y="1202947"/>
                        </a:moveTo>
                        <a:cubicBezTo>
                          <a:pt x="936143" y="1226461"/>
                          <a:pt x="975671" y="1245522"/>
                          <a:pt x="1024432" y="1245522"/>
                        </a:cubicBezTo>
                        <a:cubicBezTo>
                          <a:pt x="1073193" y="1245522"/>
                          <a:pt x="1112721" y="1226461"/>
                          <a:pt x="1112721" y="1202947"/>
                        </a:cubicBezTo>
                        <a:cubicBezTo>
                          <a:pt x="1112721" y="1179433"/>
                          <a:pt x="1073193" y="1160372"/>
                          <a:pt x="1024432" y="1160372"/>
                        </a:cubicBezTo>
                        <a:cubicBezTo>
                          <a:pt x="975671" y="1160372"/>
                          <a:pt x="936143" y="1179433"/>
                          <a:pt x="936143" y="1202947"/>
                        </a:cubicBezTo>
                        <a:close/>
                        <a:moveTo>
                          <a:pt x="929401" y="844557"/>
                        </a:moveTo>
                        <a:cubicBezTo>
                          <a:pt x="929401" y="868071"/>
                          <a:pt x="968929" y="887132"/>
                          <a:pt x="1017690" y="887132"/>
                        </a:cubicBezTo>
                        <a:cubicBezTo>
                          <a:pt x="1066451" y="887132"/>
                          <a:pt x="1105979" y="868071"/>
                          <a:pt x="1105979" y="844557"/>
                        </a:cubicBezTo>
                        <a:cubicBezTo>
                          <a:pt x="1105979" y="821043"/>
                          <a:pt x="1066451" y="801982"/>
                          <a:pt x="1017690" y="801982"/>
                        </a:cubicBezTo>
                        <a:cubicBezTo>
                          <a:pt x="968929" y="801982"/>
                          <a:pt x="929401" y="821043"/>
                          <a:pt x="929401" y="844557"/>
                        </a:cubicBezTo>
                        <a:close/>
                        <a:moveTo>
                          <a:pt x="767076" y="1020084"/>
                        </a:moveTo>
                        <a:cubicBezTo>
                          <a:pt x="767076" y="1068845"/>
                          <a:pt x="786137" y="1108373"/>
                          <a:pt x="809651" y="1108373"/>
                        </a:cubicBezTo>
                        <a:cubicBezTo>
                          <a:pt x="833165" y="1108373"/>
                          <a:pt x="852226" y="1068845"/>
                          <a:pt x="852226" y="1020084"/>
                        </a:cubicBezTo>
                        <a:cubicBezTo>
                          <a:pt x="852226" y="971323"/>
                          <a:pt x="833165" y="931795"/>
                          <a:pt x="809651" y="931795"/>
                        </a:cubicBezTo>
                        <a:cubicBezTo>
                          <a:pt x="786137" y="931795"/>
                          <a:pt x="767076" y="971323"/>
                          <a:pt x="767076" y="1020084"/>
                        </a:cubicBezTo>
                        <a:close/>
                        <a:moveTo>
                          <a:pt x="663515" y="1020083"/>
                        </a:moveTo>
                        <a:cubicBezTo>
                          <a:pt x="663515" y="914127"/>
                          <a:pt x="728942" y="828233"/>
                          <a:pt x="809651" y="828233"/>
                        </a:cubicBezTo>
                        <a:lnTo>
                          <a:pt x="827686" y="830620"/>
                        </a:lnTo>
                        <a:lnTo>
                          <a:pt x="829739" y="815106"/>
                        </a:lnTo>
                        <a:cubicBezTo>
                          <a:pt x="847628" y="748514"/>
                          <a:pt x="924980" y="698421"/>
                          <a:pt x="1017691" y="698421"/>
                        </a:cubicBezTo>
                        <a:cubicBezTo>
                          <a:pt x="1110403" y="698421"/>
                          <a:pt x="1187754" y="748514"/>
                          <a:pt x="1205643" y="815106"/>
                        </a:cubicBezTo>
                        <a:lnTo>
                          <a:pt x="1207407" y="828434"/>
                        </a:lnTo>
                        <a:lnTo>
                          <a:pt x="1235343" y="832131"/>
                        </a:lnTo>
                        <a:cubicBezTo>
                          <a:pt x="1301935" y="850020"/>
                          <a:pt x="1352027" y="927372"/>
                          <a:pt x="1352027" y="1020083"/>
                        </a:cubicBezTo>
                        <a:cubicBezTo>
                          <a:pt x="1352027" y="1112795"/>
                          <a:pt x="1301935" y="1190146"/>
                          <a:pt x="1235343" y="1208036"/>
                        </a:cubicBezTo>
                        <a:lnTo>
                          <a:pt x="1215258" y="1210694"/>
                        </a:lnTo>
                        <a:lnTo>
                          <a:pt x="1212385" y="1232399"/>
                        </a:lnTo>
                        <a:cubicBezTo>
                          <a:pt x="1194496" y="1298991"/>
                          <a:pt x="1117145" y="1349083"/>
                          <a:pt x="1024433" y="1349083"/>
                        </a:cubicBezTo>
                        <a:cubicBezTo>
                          <a:pt x="931722" y="1349083"/>
                          <a:pt x="854370" y="1298991"/>
                          <a:pt x="836481" y="1232399"/>
                        </a:cubicBezTo>
                        <a:lnTo>
                          <a:pt x="833357" y="1208796"/>
                        </a:lnTo>
                        <a:lnTo>
                          <a:pt x="809651" y="1211933"/>
                        </a:lnTo>
                        <a:cubicBezTo>
                          <a:pt x="728942" y="1211933"/>
                          <a:pt x="663515" y="1126039"/>
                          <a:pt x="663515" y="1020083"/>
                        </a:cubicBezTo>
                        <a:close/>
                        <a:moveTo>
                          <a:pt x="662895" y="1616735"/>
                        </a:moveTo>
                        <a:cubicBezTo>
                          <a:pt x="663701" y="1621428"/>
                          <a:pt x="665586" y="1624854"/>
                          <a:pt x="668628" y="1626611"/>
                        </a:cubicBezTo>
                        <a:cubicBezTo>
                          <a:pt x="680797" y="1633636"/>
                          <a:pt x="706858" y="1611276"/>
                          <a:pt x="726839" y="1576669"/>
                        </a:cubicBezTo>
                        <a:cubicBezTo>
                          <a:pt x="746819" y="1542062"/>
                          <a:pt x="753153" y="1508312"/>
                          <a:pt x="740984" y="1501286"/>
                        </a:cubicBezTo>
                        <a:cubicBezTo>
                          <a:pt x="728816" y="1494261"/>
                          <a:pt x="702754" y="1516621"/>
                          <a:pt x="682774" y="1551228"/>
                        </a:cubicBezTo>
                        <a:cubicBezTo>
                          <a:pt x="667789" y="1577183"/>
                          <a:pt x="660480" y="1602657"/>
                          <a:pt x="662895" y="1616735"/>
                        </a:cubicBezTo>
                        <a:close/>
                        <a:moveTo>
                          <a:pt x="659104" y="1018733"/>
                        </a:moveTo>
                        <a:cubicBezTo>
                          <a:pt x="659104" y="1218101"/>
                          <a:pt x="820723" y="1379720"/>
                          <a:pt x="1020091" y="1379720"/>
                        </a:cubicBezTo>
                        <a:cubicBezTo>
                          <a:pt x="1219459" y="1379720"/>
                          <a:pt x="1381078" y="1218101"/>
                          <a:pt x="1381078" y="1018733"/>
                        </a:cubicBezTo>
                        <a:cubicBezTo>
                          <a:pt x="1381078" y="819365"/>
                          <a:pt x="1219459" y="657746"/>
                          <a:pt x="1020091" y="657746"/>
                        </a:cubicBezTo>
                        <a:cubicBezTo>
                          <a:pt x="820723" y="657746"/>
                          <a:pt x="659104" y="819365"/>
                          <a:pt x="659104" y="1018733"/>
                        </a:cubicBezTo>
                        <a:close/>
                        <a:moveTo>
                          <a:pt x="657352" y="439224"/>
                        </a:moveTo>
                        <a:cubicBezTo>
                          <a:pt x="659480" y="454474"/>
                          <a:pt x="666241" y="473337"/>
                          <a:pt x="677130" y="492196"/>
                        </a:cubicBezTo>
                        <a:cubicBezTo>
                          <a:pt x="698908" y="529916"/>
                          <a:pt x="728950" y="553342"/>
                          <a:pt x="744231" y="544520"/>
                        </a:cubicBezTo>
                        <a:cubicBezTo>
                          <a:pt x="759512" y="535697"/>
                          <a:pt x="754245" y="497967"/>
                          <a:pt x="732468" y="460247"/>
                        </a:cubicBezTo>
                        <a:cubicBezTo>
                          <a:pt x="710690" y="422528"/>
                          <a:pt x="680648" y="399101"/>
                          <a:pt x="665367" y="407924"/>
                        </a:cubicBezTo>
                        <a:cubicBezTo>
                          <a:pt x="657726" y="412335"/>
                          <a:pt x="655223" y="423973"/>
                          <a:pt x="657352" y="439224"/>
                        </a:cubicBezTo>
                        <a:close/>
                        <a:moveTo>
                          <a:pt x="409049" y="1359231"/>
                        </a:moveTo>
                        <a:cubicBezTo>
                          <a:pt x="407452" y="1364114"/>
                          <a:pt x="407506" y="1368436"/>
                          <a:pt x="409484" y="1371864"/>
                        </a:cubicBezTo>
                        <a:cubicBezTo>
                          <a:pt x="417400" y="1385574"/>
                          <a:pt x="453121" y="1379769"/>
                          <a:pt x="489270" y="1358898"/>
                        </a:cubicBezTo>
                        <a:cubicBezTo>
                          <a:pt x="525418" y="1338028"/>
                          <a:pt x="548306" y="1309995"/>
                          <a:pt x="540391" y="1296285"/>
                        </a:cubicBezTo>
                        <a:cubicBezTo>
                          <a:pt x="532475" y="1282575"/>
                          <a:pt x="496754" y="1288380"/>
                          <a:pt x="460606" y="1309251"/>
                        </a:cubicBezTo>
                        <a:cubicBezTo>
                          <a:pt x="433494" y="1324904"/>
                          <a:pt x="413842" y="1344585"/>
                          <a:pt x="409049" y="1359231"/>
                        </a:cubicBezTo>
                        <a:close/>
                        <a:moveTo>
                          <a:pt x="406305" y="680563"/>
                        </a:moveTo>
                        <a:cubicBezTo>
                          <a:pt x="410964" y="696287"/>
                          <a:pt x="431123" y="717073"/>
                          <a:pt x="459235" y="733303"/>
                        </a:cubicBezTo>
                        <a:cubicBezTo>
                          <a:pt x="496717" y="754944"/>
                          <a:pt x="534144" y="760292"/>
                          <a:pt x="542829" y="745249"/>
                        </a:cubicBezTo>
                        <a:cubicBezTo>
                          <a:pt x="551514" y="730206"/>
                          <a:pt x="528169" y="700468"/>
                          <a:pt x="490687" y="678827"/>
                        </a:cubicBezTo>
                        <a:cubicBezTo>
                          <a:pt x="453204" y="657186"/>
                          <a:pt x="415778" y="651838"/>
                          <a:pt x="407093" y="666881"/>
                        </a:cubicBezTo>
                        <a:cubicBezTo>
                          <a:pt x="404922" y="670642"/>
                          <a:pt x="404752" y="675321"/>
                          <a:pt x="406305" y="680563"/>
                        </a:cubicBezTo>
                        <a:close/>
                        <a:moveTo>
                          <a:pt x="323917" y="1020088"/>
                        </a:moveTo>
                        <a:cubicBezTo>
                          <a:pt x="323917" y="1031123"/>
                          <a:pt x="353867" y="1040069"/>
                          <a:pt x="390813" y="1040069"/>
                        </a:cubicBezTo>
                        <a:cubicBezTo>
                          <a:pt x="427759" y="1040069"/>
                          <a:pt x="457709" y="1031123"/>
                          <a:pt x="457709" y="1020088"/>
                        </a:cubicBezTo>
                        <a:cubicBezTo>
                          <a:pt x="457709" y="1009053"/>
                          <a:pt x="427759" y="1000107"/>
                          <a:pt x="390813" y="1000107"/>
                        </a:cubicBezTo>
                        <a:cubicBezTo>
                          <a:pt x="353867" y="1000107"/>
                          <a:pt x="323917" y="1009053"/>
                          <a:pt x="323917" y="1020088"/>
                        </a:cubicBezTo>
                        <a:close/>
                        <a:moveTo>
                          <a:pt x="226611" y="1020088"/>
                        </a:moveTo>
                        <a:cubicBezTo>
                          <a:pt x="226611" y="955312"/>
                          <a:pt x="300127" y="902801"/>
                          <a:pt x="390813" y="902801"/>
                        </a:cubicBezTo>
                        <a:cubicBezTo>
                          <a:pt x="436156" y="902801"/>
                          <a:pt x="477206" y="915929"/>
                          <a:pt x="506921" y="937154"/>
                        </a:cubicBezTo>
                        <a:lnTo>
                          <a:pt x="509807" y="940212"/>
                        </a:lnTo>
                        <a:lnTo>
                          <a:pt x="512420" y="914297"/>
                        </a:lnTo>
                        <a:lnTo>
                          <a:pt x="537019" y="835054"/>
                        </a:lnTo>
                        <a:lnTo>
                          <a:pt x="534046" y="835943"/>
                        </a:lnTo>
                        <a:cubicBezTo>
                          <a:pt x="497700" y="839466"/>
                          <a:pt x="455586" y="830310"/>
                          <a:pt x="416317" y="807639"/>
                        </a:cubicBezTo>
                        <a:cubicBezTo>
                          <a:pt x="357415" y="773632"/>
                          <a:pt x="321646" y="718873"/>
                          <a:pt x="321106" y="669953"/>
                        </a:cubicBezTo>
                        <a:cubicBezTo>
                          <a:pt x="320926" y="653646"/>
                          <a:pt x="324661" y="637988"/>
                          <a:pt x="332758" y="623964"/>
                        </a:cubicBezTo>
                        <a:cubicBezTo>
                          <a:pt x="365146" y="567866"/>
                          <a:pt x="455068" y="559148"/>
                          <a:pt x="533604" y="604491"/>
                        </a:cubicBezTo>
                        <a:cubicBezTo>
                          <a:pt x="572873" y="627163"/>
                          <a:pt x="601860" y="659057"/>
                          <a:pt x="616981" y="692296"/>
                        </a:cubicBezTo>
                        <a:lnTo>
                          <a:pt x="617807" y="695776"/>
                        </a:lnTo>
                        <a:lnTo>
                          <a:pt x="653669" y="652310"/>
                        </a:lnTo>
                        <a:lnTo>
                          <a:pt x="694082" y="618966"/>
                        </a:lnTo>
                        <a:lnTo>
                          <a:pt x="691030" y="618242"/>
                        </a:lnTo>
                        <a:cubicBezTo>
                          <a:pt x="657791" y="603120"/>
                          <a:pt x="625897" y="574133"/>
                          <a:pt x="603225" y="534865"/>
                        </a:cubicBezTo>
                        <a:cubicBezTo>
                          <a:pt x="580554" y="495597"/>
                          <a:pt x="571398" y="453482"/>
                          <a:pt x="574921" y="417136"/>
                        </a:cubicBezTo>
                        <a:cubicBezTo>
                          <a:pt x="578445" y="380790"/>
                          <a:pt x="594649" y="350213"/>
                          <a:pt x="622698" y="334019"/>
                        </a:cubicBezTo>
                        <a:cubicBezTo>
                          <a:pt x="678796" y="301631"/>
                          <a:pt x="761029" y="339042"/>
                          <a:pt x="806372" y="417578"/>
                        </a:cubicBezTo>
                        <a:cubicBezTo>
                          <a:pt x="829044" y="456846"/>
                          <a:pt x="838200" y="498961"/>
                          <a:pt x="834677" y="535307"/>
                        </a:cubicBezTo>
                        <a:lnTo>
                          <a:pt x="834383" y="536289"/>
                        </a:lnTo>
                        <a:lnTo>
                          <a:pt x="915656" y="511061"/>
                        </a:lnTo>
                        <a:lnTo>
                          <a:pt x="936699" y="508939"/>
                        </a:lnTo>
                        <a:lnTo>
                          <a:pt x="935899" y="508184"/>
                        </a:lnTo>
                        <a:cubicBezTo>
                          <a:pt x="914675" y="478470"/>
                          <a:pt x="901547" y="437420"/>
                          <a:pt x="901547" y="392077"/>
                        </a:cubicBezTo>
                        <a:cubicBezTo>
                          <a:pt x="901547" y="301391"/>
                          <a:pt x="954057" y="227876"/>
                          <a:pt x="1018832" y="227876"/>
                        </a:cubicBezTo>
                        <a:cubicBezTo>
                          <a:pt x="1083607" y="227876"/>
                          <a:pt x="1136117" y="301391"/>
                          <a:pt x="1136117" y="392077"/>
                        </a:cubicBezTo>
                        <a:cubicBezTo>
                          <a:pt x="1136117" y="437420"/>
                          <a:pt x="1122990" y="478470"/>
                          <a:pt x="1101765" y="508184"/>
                        </a:cubicBezTo>
                        <a:lnTo>
                          <a:pt x="1101208" y="508710"/>
                        </a:lnTo>
                        <a:lnTo>
                          <a:pt x="1124526" y="511061"/>
                        </a:lnTo>
                        <a:lnTo>
                          <a:pt x="1202975" y="535413"/>
                        </a:lnTo>
                        <a:lnTo>
                          <a:pt x="1202938" y="535289"/>
                        </a:lnTo>
                        <a:cubicBezTo>
                          <a:pt x="1199415" y="498944"/>
                          <a:pt x="1208571" y="456830"/>
                          <a:pt x="1231242" y="417562"/>
                        </a:cubicBezTo>
                        <a:cubicBezTo>
                          <a:pt x="1276584" y="339026"/>
                          <a:pt x="1358816" y="301616"/>
                          <a:pt x="1414913" y="334004"/>
                        </a:cubicBezTo>
                        <a:cubicBezTo>
                          <a:pt x="1471010" y="366391"/>
                          <a:pt x="1479728" y="456311"/>
                          <a:pt x="1434385" y="534847"/>
                        </a:cubicBezTo>
                        <a:cubicBezTo>
                          <a:pt x="1411714" y="574115"/>
                          <a:pt x="1379821" y="603101"/>
                          <a:pt x="1346583" y="618222"/>
                        </a:cubicBezTo>
                        <a:lnTo>
                          <a:pt x="1345508" y="618477"/>
                        </a:lnTo>
                        <a:lnTo>
                          <a:pt x="1386513" y="652310"/>
                        </a:lnTo>
                        <a:lnTo>
                          <a:pt x="1421071" y="694194"/>
                        </a:lnTo>
                        <a:lnTo>
                          <a:pt x="1434558" y="667740"/>
                        </a:lnTo>
                        <a:cubicBezTo>
                          <a:pt x="1450930" y="643685"/>
                          <a:pt x="1474598" y="621494"/>
                          <a:pt x="1504049" y="604491"/>
                        </a:cubicBezTo>
                        <a:cubicBezTo>
                          <a:pt x="1582584" y="559148"/>
                          <a:pt x="1672504" y="567866"/>
                          <a:pt x="1704892" y="623963"/>
                        </a:cubicBezTo>
                        <a:cubicBezTo>
                          <a:pt x="1737279" y="680060"/>
                          <a:pt x="1699869" y="762292"/>
                          <a:pt x="1621334" y="807635"/>
                        </a:cubicBezTo>
                        <a:cubicBezTo>
                          <a:pt x="1582066" y="830306"/>
                          <a:pt x="1539952" y="839462"/>
                          <a:pt x="1503607" y="835938"/>
                        </a:cubicBezTo>
                        <a:lnTo>
                          <a:pt x="1503421" y="835883"/>
                        </a:lnTo>
                        <a:lnTo>
                          <a:pt x="1527762" y="914297"/>
                        </a:lnTo>
                        <a:lnTo>
                          <a:pt x="1530131" y="937800"/>
                        </a:lnTo>
                        <a:lnTo>
                          <a:pt x="1530742" y="937154"/>
                        </a:lnTo>
                        <a:cubicBezTo>
                          <a:pt x="1560457" y="915929"/>
                          <a:pt x="1601507" y="902801"/>
                          <a:pt x="1646850" y="902801"/>
                        </a:cubicBezTo>
                        <a:cubicBezTo>
                          <a:pt x="1737536" y="902801"/>
                          <a:pt x="1811052" y="955312"/>
                          <a:pt x="1811052" y="1020088"/>
                        </a:cubicBezTo>
                        <a:cubicBezTo>
                          <a:pt x="1811052" y="1084864"/>
                          <a:pt x="1737536" y="1137375"/>
                          <a:pt x="1646850" y="1137375"/>
                        </a:cubicBezTo>
                        <a:cubicBezTo>
                          <a:pt x="1601507" y="1137375"/>
                          <a:pt x="1560457" y="1124247"/>
                          <a:pt x="1530742" y="1103023"/>
                        </a:cubicBezTo>
                        <a:lnTo>
                          <a:pt x="1529884" y="1102114"/>
                        </a:lnTo>
                        <a:lnTo>
                          <a:pt x="1527762" y="1123167"/>
                        </a:lnTo>
                        <a:lnTo>
                          <a:pt x="1502501" y="1204547"/>
                        </a:lnTo>
                        <a:lnTo>
                          <a:pt x="1503640" y="1204206"/>
                        </a:lnTo>
                        <a:cubicBezTo>
                          <a:pt x="1539986" y="1200682"/>
                          <a:pt x="1582100" y="1209838"/>
                          <a:pt x="1621369" y="1232510"/>
                        </a:cubicBezTo>
                        <a:cubicBezTo>
                          <a:pt x="1699905" y="1277853"/>
                          <a:pt x="1737316" y="1360087"/>
                          <a:pt x="1704928" y="1416184"/>
                        </a:cubicBezTo>
                        <a:cubicBezTo>
                          <a:pt x="1672540" y="1472282"/>
                          <a:pt x="1582618" y="1481000"/>
                          <a:pt x="1504082" y="1435657"/>
                        </a:cubicBezTo>
                        <a:cubicBezTo>
                          <a:pt x="1474630" y="1418653"/>
                          <a:pt x="1450963" y="1396462"/>
                          <a:pt x="1434590" y="1372406"/>
                        </a:cubicBezTo>
                        <a:lnTo>
                          <a:pt x="1420245" y="1344271"/>
                        </a:lnTo>
                        <a:lnTo>
                          <a:pt x="1386513" y="1385154"/>
                        </a:lnTo>
                        <a:lnTo>
                          <a:pt x="1342947" y="1421099"/>
                        </a:lnTo>
                        <a:lnTo>
                          <a:pt x="1346588" y="1421963"/>
                        </a:lnTo>
                        <a:cubicBezTo>
                          <a:pt x="1379827" y="1437085"/>
                          <a:pt x="1411721" y="1466071"/>
                          <a:pt x="1434393" y="1505340"/>
                        </a:cubicBezTo>
                        <a:cubicBezTo>
                          <a:pt x="1479736" y="1583876"/>
                          <a:pt x="1471018" y="1673798"/>
                          <a:pt x="1414920" y="1706186"/>
                        </a:cubicBezTo>
                        <a:cubicBezTo>
                          <a:pt x="1358822" y="1738574"/>
                          <a:pt x="1276589" y="1701163"/>
                          <a:pt x="1231246" y="1622627"/>
                        </a:cubicBezTo>
                        <a:cubicBezTo>
                          <a:pt x="1208574" y="1583358"/>
                          <a:pt x="1199418" y="1541244"/>
                          <a:pt x="1202942" y="1504898"/>
                        </a:cubicBezTo>
                        <a:lnTo>
                          <a:pt x="1203877" y="1501771"/>
                        </a:lnTo>
                        <a:lnTo>
                          <a:pt x="1124526" y="1526403"/>
                        </a:lnTo>
                        <a:lnTo>
                          <a:pt x="1098612" y="1529016"/>
                        </a:lnTo>
                        <a:lnTo>
                          <a:pt x="1101765" y="1531992"/>
                        </a:lnTo>
                        <a:cubicBezTo>
                          <a:pt x="1122990" y="1561707"/>
                          <a:pt x="1136117" y="1602757"/>
                          <a:pt x="1136117" y="1648100"/>
                        </a:cubicBezTo>
                        <a:cubicBezTo>
                          <a:pt x="1136117" y="1738786"/>
                          <a:pt x="1083607" y="1812301"/>
                          <a:pt x="1018832" y="1812301"/>
                        </a:cubicBezTo>
                        <a:cubicBezTo>
                          <a:pt x="954057" y="1812301"/>
                          <a:pt x="901547" y="1738786"/>
                          <a:pt x="901547" y="1648100"/>
                        </a:cubicBezTo>
                        <a:cubicBezTo>
                          <a:pt x="901547" y="1602757"/>
                          <a:pt x="914675" y="1561707"/>
                          <a:pt x="935899" y="1531992"/>
                        </a:cubicBezTo>
                        <a:lnTo>
                          <a:pt x="939296" y="1528786"/>
                        </a:lnTo>
                        <a:lnTo>
                          <a:pt x="915656" y="1526403"/>
                        </a:lnTo>
                        <a:lnTo>
                          <a:pt x="833497" y="1500900"/>
                        </a:lnTo>
                        <a:lnTo>
                          <a:pt x="834683" y="1504864"/>
                        </a:lnTo>
                        <a:cubicBezTo>
                          <a:pt x="838207" y="1541210"/>
                          <a:pt x="829051" y="1583323"/>
                          <a:pt x="806379" y="1622591"/>
                        </a:cubicBezTo>
                        <a:cubicBezTo>
                          <a:pt x="761037" y="1701127"/>
                          <a:pt x="678805" y="1738537"/>
                          <a:pt x="622708" y="1706150"/>
                        </a:cubicBezTo>
                        <a:cubicBezTo>
                          <a:pt x="594660" y="1689956"/>
                          <a:pt x="578456" y="1659379"/>
                          <a:pt x="574932" y="1623034"/>
                        </a:cubicBezTo>
                        <a:cubicBezTo>
                          <a:pt x="571408" y="1586688"/>
                          <a:pt x="580564" y="1544574"/>
                          <a:pt x="603236" y="1505306"/>
                        </a:cubicBezTo>
                        <a:cubicBezTo>
                          <a:pt x="625907" y="1466038"/>
                          <a:pt x="657801" y="1437052"/>
                          <a:pt x="691038" y="1421931"/>
                        </a:cubicBezTo>
                        <a:lnTo>
                          <a:pt x="696634" y="1420603"/>
                        </a:lnTo>
                        <a:lnTo>
                          <a:pt x="653669" y="1385154"/>
                        </a:lnTo>
                        <a:lnTo>
                          <a:pt x="618280" y="1342262"/>
                        </a:lnTo>
                        <a:lnTo>
                          <a:pt x="616956" y="1347844"/>
                        </a:lnTo>
                        <a:cubicBezTo>
                          <a:pt x="601835" y="1381082"/>
                          <a:pt x="572848" y="1412975"/>
                          <a:pt x="533581" y="1435647"/>
                        </a:cubicBezTo>
                        <a:cubicBezTo>
                          <a:pt x="455045" y="1480989"/>
                          <a:pt x="365125" y="1472271"/>
                          <a:pt x="332738" y="1416175"/>
                        </a:cubicBezTo>
                        <a:cubicBezTo>
                          <a:pt x="324641" y="1402150"/>
                          <a:pt x="320906" y="1386493"/>
                          <a:pt x="321086" y="1370186"/>
                        </a:cubicBezTo>
                        <a:cubicBezTo>
                          <a:pt x="321625" y="1321267"/>
                          <a:pt x="357394" y="1266510"/>
                          <a:pt x="416296" y="1232503"/>
                        </a:cubicBezTo>
                        <a:cubicBezTo>
                          <a:pt x="455563" y="1209832"/>
                          <a:pt x="497677" y="1200676"/>
                          <a:pt x="534023" y="1204200"/>
                        </a:cubicBezTo>
                        <a:lnTo>
                          <a:pt x="537937" y="1205371"/>
                        </a:lnTo>
                        <a:lnTo>
                          <a:pt x="512420" y="1123167"/>
                        </a:lnTo>
                        <a:lnTo>
                          <a:pt x="510055" y="1099703"/>
                        </a:lnTo>
                        <a:lnTo>
                          <a:pt x="506921" y="1103023"/>
                        </a:lnTo>
                        <a:cubicBezTo>
                          <a:pt x="477206" y="1124247"/>
                          <a:pt x="436156" y="1137375"/>
                          <a:pt x="390813" y="1137375"/>
                        </a:cubicBezTo>
                        <a:cubicBezTo>
                          <a:pt x="300127" y="1137375"/>
                          <a:pt x="226611" y="1084864"/>
                          <a:pt x="226611" y="1020088"/>
                        </a:cubicBezTo>
                        <a:close/>
                        <a:moveTo>
                          <a:pt x="204631" y="1020092"/>
                        </a:moveTo>
                        <a:cubicBezTo>
                          <a:pt x="204631" y="1470458"/>
                          <a:pt x="569725" y="1835552"/>
                          <a:pt x="1020091" y="1835552"/>
                        </a:cubicBezTo>
                        <a:cubicBezTo>
                          <a:pt x="1470457" y="1835552"/>
                          <a:pt x="1835551" y="1470458"/>
                          <a:pt x="1835551" y="1020092"/>
                        </a:cubicBezTo>
                        <a:cubicBezTo>
                          <a:pt x="1835551" y="569726"/>
                          <a:pt x="1470457" y="204632"/>
                          <a:pt x="1020091" y="204632"/>
                        </a:cubicBezTo>
                        <a:cubicBezTo>
                          <a:pt x="569725" y="204632"/>
                          <a:pt x="204631" y="569726"/>
                          <a:pt x="204631" y="1020092"/>
                        </a:cubicBezTo>
                        <a:close/>
                        <a:moveTo>
                          <a:pt x="0" y="1020091"/>
                        </a:moveTo>
                        <a:cubicBezTo>
                          <a:pt x="0" y="456710"/>
                          <a:pt x="456710" y="0"/>
                          <a:pt x="1020091" y="0"/>
                        </a:cubicBezTo>
                        <a:cubicBezTo>
                          <a:pt x="1583472" y="0"/>
                          <a:pt x="2040182" y="456710"/>
                          <a:pt x="2040182" y="1020091"/>
                        </a:cubicBezTo>
                        <a:cubicBezTo>
                          <a:pt x="2040182" y="1583472"/>
                          <a:pt x="1583472" y="2040182"/>
                          <a:pt x="1020091" y="2040182"/>
                        </a:cubicBezTo>
                        <a:cubicBezTo>
                          <a:pt x="456710" y="2040182"/>
                          <a:pt x="0" y="1583472"/>
                          <a:pt x="0" y="1020091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フリーフォーム: 図形 81"/>
                  <p:cNvSpPr/>
                  <p:nvPr/>
                </p:nvSpPr>
                <p:spPr bwMode="auto">
                  <a:xfrm>
                    <a:off x="4469197" y="1045733"/>
                    <a:ext cx="4576779" cy="4576780"/>
                  </a:xfrm>
                  <a:custGeom>
                    <a:avLst/>
                    <a:gdLst>
                      <a:gd name="connsiteX0" fmla="*/ 2288391 w 4576779"/>
                      <a:gd name="connsiteY0" fmla="*/ 3715910 h 4576780"/>
                      <a:gd name="connsiteX1" fmla="*/ 2128160 w 4576779"/>
                      <a:gd name="connsiteY1" fmla="*/ 4004324 h 4576780"/>
                      <a:gd name="connsiteX2" fmla="*/ 2288392 w 4576779"/>
                      <a:gd name="connsiteY2" fmla="*/ 4292740 h 4576780"/>
                      <a:gd name="connsiteX3" fmla="*/ 2448622 w 4576779"/>
                      <a:gd name="connsiteY3" fmla="*/ 4004324 h 4576780"/>
                      <a:gd name="connsiteX4" fmla="*/ 2288391 w 4576779"/>
                      <a:gd name="connsiteY4" fmla="*/ 3715910 h 4576780"/>
                      <a:gd name="connsiteX5" fmla="*/ 2791470 w 4576779"/>
                      <a:gd name="connsiteY5" fmla="*/ 3615791 h 4576780"/>
                      <a:gd name="connsiteX6" fmla="*/ 2776719 w 4576779"/>
                      <a:gd name="connsiteY6" fmla="*/ 3622457 h 4576780"/>
                      <a:gd name="connsiteX7" fmla="*/ 2574619 w 4576779"/>
                      <a:gd name="connsiteY7" fmla="*/ 3679783 h 4576780"/>
                      <a:gd name="connsiteX8" fmla="*/ 2515965 w 4576779"/>
                      <a:gd name="connsiteY8" fmla="*/ 3688734 h 4576780"/>
                      <a:gd name="connsiteX9" fmla="*/ 2554123 w 4576779"/>
                      <a:gd name="connsiteY9" fmla="*/ 3753483 h 4576780"/>
                      <a:gd name="connsiteX10" fmla="*/ 2608854 w 4576779"/>
                      <a:gd name="connsiteY10" fmla="*/ 4004325 h 4576780"/>
                      <a:gd name="connsiteX11" fmla="*/ 2554123 w 4576779"/>
                      <a:gd name="connsiteY11" fmla="*/ 4255167 h 4576780"/>
                      <a:gd name="connsiteX12" fmla="*/ 2537797 w 4576779"/>
                      <a:gd name="connsiteY12" fmla="*/ 4282870 h 4576780"/>
                      <a:gd name="connsiteX13" fmla="*/ 2693786 w 4576779"/>
                      <a:gd name="connsiteY13" fmla="*/ 4259063 h 4576780"/>
                      <a:gd name="connsiteX14" fmla="*/ 2985797 w 4576779"/>
                      <a:gd name="connsiteY14" fmla="*/ 4175748 h 4576780"/>
                      <a:gd name="connsiteX15" fmla="*/ 3070414 w 4576779"/>
                      <a:gd name="connsiteY15" fmla="*/ 4140802 h 4576780"/>
                      <a:gd name="connsiteX16" fmla="*/ 3041647 w 4576779"/>
                      <a:gd name="connsiteY16" fmla="*/ 4124535 h 4576780"/>
                      <a:gd name="connsiteX17" fmla="*/ 2868829 w 4576779"/>
                      <a:gd name="connsiteY17" fmla="*/ 3934665 h 4576780"/>
                      <a:gd name="connsiteX18" fmla="*/ 2790805 w 4576779"/>
                      <a:gd name="connsiteY18" fmla="*/ 3690064 h 4576780"/>
                      <a:gd name="connsiteX19" fmla="*/ 1785308 w 4576779"/>
                      <a:gd name="connsiteY19" fmla="*/ 3615233 h 4576780"/>
                      <a:gd name="connsiteX20" fmla="*/ 1785976 w 4576779"/>
                      <a:gd name="connsiteY20" fmla="*/ 3690064 h 4576780"/>
                      <a:gd name="connsiteX21" fmla="*/ 1707954 w 4576779"/>
                      <a:gd name="connsiteY21" fmla="*/ 3934665 h 4576780"/>
                      <a:gd name="connsiteX22" fmla="*/ 1535134 w 4576779"/>
                      <a:gd name="connsiteY22" fmla="*/ 4124536 h 4576780"/>
                      <a:gd name="connsiteX23" fmla="*/ 1504922 w 4576779"/>
                      <a:gd name="connsiteY23" fmla="*/ 4141621 h 4576780"/>
                      <a:gd name="connsiteX24" fmla="*/ 1505407 w 4576779"/>
                      <a:gd name="connsiteY24" fmla="*/ 4141854 h 4576780"/>
                      <a:gd name="connsiteX25" fmla="*/ 1882994 w 4576779"/>
                      <a:gd name="connsiteY25" fmla="*/ 4259063 h 4576780"/>
                      <a:gd name="connsiteX26" fmla="*/ 2038986 w 4576779"/>
                      <a:gd name="connsiteY26" fmla="*/ 4282870 h 4576780"/>
                      <a:gd name="connsiteX27" fmla="*/ 2022659 w 4576779"/>
                      <a:gd name="connsiteY27" fmla="*/ 4255167 h 4576780"/>
                      <a:gd name="connsiteX28" fmla="*/ 1967930 w 4576779"/>
                      <a:gd name="connsiteY28" fmla="*/ 4004325 h 4576780"/>
                      <a:gd name="connsiteX29" fmla="*/ 2022659 w 4576779"/>
                      <a:gd name="connsiteY29" fmla="*/ 3753483 h 4576780"/>
                      <a:gd name="connsiteX30" fmla="*/ 2060817 w 4576779"/>
                      <a:gd name="connsiteY30" fmla="*/ 3688735 h 4576780"/>
                      <a:gd name="connsiteX31" fmla="*/ 2002159 w 4576779"/>
                      <a:gd name="connsiteY31" fmla="*/ 3679782 h 4576780"/>
                      <a:gd name="connsiteX32" fmla="*/ 1866051 w 4576779"/>
                      <a:gd name="connsiteY32" fmla="*/ 3644786 h 4576780"/>
                      <a:gd name="connsiteX33" fmla="*/ 3067495 w 4576779"/>
                      <a:gd name="connsiteY33" fmla="*/ 3513103 h 4576780"/>
                      <a:gd name="connsiteX34" fmla="*/ 3002149 w 4576779"/>
                      <a:gd name="connsiteY34" fmla="*/ 3524659 h 4576780"/>
                      <a:gd name="connsiteX35" fmla="*/ 3007593 w 4576779"/>
                      <a:gd name="connsiteY35" fmla="*/ 3854549 h 4576780"/>
                      <a:gd name="connsiteX36" fmla="*/ 3290564 w 4576779"/>
                      <a:gd name="connsiteY36" fmla="*/ 4024209 h 4576780"/>
                      <a:gd name="connsiteX37" fmla="*/ 3285120 w 4576779"/>
                      <a:gd name="connsiteY37" fmla="*/ 3694319 h 4576780"/>
                      <a:gd name="connsiteX38" fmla="*/ 3067495 w 4576779"/>
                      <a:gd name="connsiteY38" fmla="*/ 3513103 h 4576780"/>
                      <a:gd name="connsiteX39" fmla="*/ 1509286 w 4576779"/>
                      <a:gd name="connsiteY39" fmla="*/ 3513103 h 4576780"/>
                      <a:gd name="connsiteX40" fmla="*/ 1291661 w 4576779"/>
                      <a:gd name="connsiteY40" fmla="*/ 3694319 h 4576780"/>
                      <a:gd name="connsiteX41" fmla="*/ 1286217 w 4576779"/>
                      <a:gd name="connsiteY41" fmla="*/ 4024209 h 4576780"/>
                      <a:gd name="connsiteX42" fmla="*/ 1569189 w 4576779"/>
                      <a:gd name="connsiteY42" fmla="*/ 3854550 h 4576780"/>
                      <a:gd name="connsiteX43" fmla="*/ 1574633 w 4576779"/>
                      <a:gd name="connsiteY43" fmla="*/ 3524659 h 4576780"/>
                      <a:gd name="connsiteX44" fmla="*/ 1509286 w 4576779"/>
                      <a:gd name="connsiteY44" fmla="*/ 3513103 h 4576780"/>
                      <a:gd name="connsiteX45" fmla="*/ 1188761 w 4576779"/>
                      <a:gd name="connsiteY45" fmla="*/ 3186856 h 4576780"/>
                      <a:gd name="connsiteX46" fmla="*/ 1152451 w 4576779"/>
                      <a:gd name="connsiteY46" fmla="*/ 3251068 h 4576780"/>
                      <a:gd name="connsiteX47" fmla="*/ 962580 w 4576779"/>
                      <a:gd name="connsiteY47" fmla="*/ 3423886 h 4576780"/>
                      <a:gd name="connsiteX48" fmla="*/ 717980 w 4576779"/>
                      <a:gd name="connsiteY48" fmla="*/ 3501910 h 4576780"/>
                      <a:gd name="connsiteX49" fmla="*/ 686618 w 4576779"/>
                      <a:gd name="connsiteY49" fmla="*/ 3501629 h 4576780"/>
                      <a:gd name="connsiteX50" fmla="*/ 736187 w 4576779"/>
                      <a:gd name="connsiteY50" fmla="*/ 3567916 h 4576780"/>
                      <a:gd name="connsiteX51" fmla="*/ 1008863 w 4576779"/>
                      <a:gd name="connsiteY51" fmla="*/ 3840592 h 4576780"/>
                      <a:gd name="connsiteX52" fmla="*/ 1075154 w 4576779"/>
                      <a:gd name="connsiteY52" fmla="*/ 3890164 h 4576780"/>
                      <a:gd name="connsiteX53" fmla="*/ 1074873 w 4576779"/>
                      <a:gd name="connsiteY53" fmla="*/ 3858804 h 4576780"/>
                      <a:gd name="connsiteX54" fmla="*/ 1152897 w 4576779"/>
                      <a:gd name="connsiteY54" fmla="*/ 3614203 h 4576780"/>
                      <a:gd name="connsiteX55" fmla="*/ 1375823 w 4576779"/>
                      <a:gd name="connsiteY55" fmla="*/ 3394584 h 4576780"/>
                      <a:gd name="connsiteX56" fmla="*/ 1390378 w 4576779"/>
                      <a:gd name="connsiteY56" fmla="*/ 3388358 h 4576780"/>
                      <a:gd name="connsiteX57" fmla="*/ 1384981 w 4576779"/>
                      <a:gd name="connsiteY57" fmla="*/ 3384322 h 4576780"/>
                      <a:gd name="connsiteX58" fmla="*/ 1192458 w 4576779"/>
                      <a:gd name="connsiteY58" fmla="*/ 3191799 h 4576780"/>
                      <a:gd name="connsiteX59" fmla="*/ 3386548 w 4576779"/>
                      <a:gd name="connsiteY59" fmla="*/ 3184254 h 4576780"/>
                      <a:gd name="connsiteX60" fmla="*/ 3292656 w 4576779"/>
                      <a:gd name="connsiteY60" fmla="*/ 3292656 h 4576780"/>
                      <a:gd name="connsiteX61" fmla="*/ 3184252 w 4576779"/>
                      <a:gd name="connsiteY61" fmla="*/ 3386550 h 4576780"/>
                      <a:gd name="connsiteX62" fmla="*/ 3251066 w 4576779"/>
                      <a:gd name="connsiteY62" fmla="*/ 3424332 h 4576780"/>
                      <a:gd name="connsiteX63" fmla="*/ 3423885 w 4576779"/>
                      <a:gd name="connsiteY63" fmla="*/ 3614203 h 4576780"/>
                      <a:gd name="connsiteX64" fmla="*/ 3501909 w 4576779"/>
                      <a:gd name="connsiteY64" fmla="*/ 3858804 h 4576780"/>
                      <a:gd name="connsiteX65" fmla="*/ 3501605 w 4576779"/>
                      <a:gd name="connsiteY65" fmla="*/ 3892766 h 4576780"/>
                      <a:gd name="connsiteX66" fmla="*/ 3506397 w 4576779"/>
                      <a:gd name="connsiteY66" fmla="*/ 3889385 h 4576780"/>
                      <a:gd name="connsiteX67" fmla="*/ 3778382 w 4576779"/>
                      <a:gd name="connsiteY67" fmla="*/ 3639788 h 4576780"/>
                      <a:gd name="connsiteX68" fmla="*/ 3892718 w 4576779"/>
                      <a:gd name="connsiteY68" fmla="*/ 3501607 h 4576780"/>
                      <a:gd name="connsiteX69" fmla="*/ 3858802 w 4576779"/>
                      <a:gd name="connsiteY69" fmla="*/ 3501910 h 4576780"/>
                      <a:gd name="connsiteX70" fmla="*/ 3614201 w 4576779"/>
                      <a:gd name="connsiteY70" fmla="*/ 3423886 h 4576780"/>
                      <a:gd name="connsiteX71" fmla="*/ 3424331 w 4576779"/>
                      <a:gd name="connsiteY71" fmla="*/ 3251068 h 4576780"/>
                      <a:gd name="connsiteX72" fmla="*/ 922316 w 4576779"/>
                      <a:gd name="connsiteY72" fmla="*/ 2946267 h 4576780"/>
                      <a:gd name="connsiteX73" fmla="*/ 722234 w 4576779"/>
                      <a:gd name="connsiteY73" fmla="*/ 3007594 h 4576780"/>
                      <a:gd name="connsiteX74" fmla="*/ 552574 w 4576779"/>
                      <a:gd name="connsiteY74" fmla="*/ 3290566 h 4576780"/>
                      <a:gd name="connsiteX75" fmla="*/ 882465 w 4576779"/>
                      <a:gd name="connsiteY75" fmla="*/ 3285122 h 4576780"/>
                      <a:gd name="connsiteX76" fmla="*/ 1052124 w 4576779"/>
                      <a:gd name="connsiteY76" fmla="*/ 3002151 h 4576780"/>
                      <a:gd name="connsiteX77" fmla="*/ 922316 w 4576779"/>
                      <a:gd name="connsiteY77" fmla="*/ 2946267 h 4576780"/>
                      <a:gd name="connsiteX78" fmla="*/ 3654465 w 4576779"/>
                      <a:gd name="connsiteY78" fmla="*/ 2946267 h 4576780"/>
                      <a:gd name="connsiteX79" fmla="*/ 3524658 w 4576779"/>
                      <a:gd name="connsiteY79" fmla="*/ 3002151 h 4576780"/>
                      <a:gd name="connsiteX80" fmla="*/ 3694318 w 4576779"/>
                      <a:gd name="connsiteY80" fmla="*/ 3285122 h 4576780"/>
                      <a:gd name="connsiteX81" fmla="*/ 4024208 w 4576779"/>
                      <a:gd name="connsiteY81" fmla="*/ 3290566 h 4576780"/>
                      <a:gd name="connsiteX82" fmla="*/ 3854549 w 4576779"/>
                      <a:gd name="connsiteY82" fmla="*/ 3007594 h 4576780"/>
                      <a:gd name="connsiteX83" fmla="*/ 3654465 w 4576779"/>
                      <a:gd name="connsiteY83" fmla="*/ 2946267 h 4576780"/>
                      <a:gd name="connsiteX84" fmla="*/ 888045 w 4576779"/>
                      <a:gd name="connsiteY84" fmla="*/ 2515967 h 4576780"/>
                      <a:gd name="connsiteX85" fmla="*/ 823300 w 4576779"/>
                      <a:gd name="connsiteY85" fmla="*/ 2554124 h 4576780"/>
                      <a:gd name="connsiteX86" fmla="*/ 572457 w 4576779"/>
                      <a:gd name="connsiteY86" fmla="*/ 2608854 h 4576780"/>
                      <a:gd name="connsiteX87" fmla="*/ 321615 w 4576779"/>
                      <a:gd name="connsiteY87" fmla="*/ 2554125 h 4576780"/>
                      <a:gd name="connsiteX88" fmla="*/ 293909 w 4576779"/>
                      <a:gd name="connsiteY88" fmla="*/ 2537795 h 4576780"/>
                      <a:gd name="connsiteX89" fmla="*/ 317715 w 4576779"/>
                      <a:gd name="connsiteY89" fmla="*/ 2693786 h 4576780"/>
                      <a:gd name="connsiteX90" fmla="*/ 434925 w 4576779"/>
                      <a:gd name="connsiteY90" fmla="*/ 3071372 h 4576780"/>
                      <a:gd name="connsiteX91" fmla="*/ 435162 w 4576779"/>
                      <a:gd name="connsiteY91" fmla="*/ 3071863 h 4576780"/>
                      <a:gd name="connsiteX92" fmla="*/ 452248 w 4576779"/>
                      <a:gd name="connsiteY92" fmla="*/ 3041648 h 4576780"/>
                      <a:gd name="connsiteX93" fmla="*/ 642118 w 4576779"/>
                      <a:gd name="connsiteY93" fmla="*/ 2868830 h 4576780"/>
                      <a:gd name="connsiteX94" fmla="*/ 886719 w 4576779"/>
                      <a:gd name="connsiteY94" fmla="*/ 2790806 h 4576780"/>
                      <a:gd name="connsiteX95" fmla="*/ 961547 w 4576779"/>
                      <a:gd name="connsiteY95" fmla="*/ 2791476 h 4576780"/>
                      <a:gd name="connsiteX96" fmla="*/ 931993 w 4576779"/>
                      <a:gd name="connsiteY96" fmla="*/ 2710729 h 4576780"/>
                      <a:gd name="connsiteX97" fmla="*/ 896997 w 4576779"/>
                      <a:gd name="connsiteY97" fmla="*/ 2574619 h 4576780"/>
                      <a:gd name="connsiteX98" fmla="*/ 3688733 w 4576779"/>
                      <a:gd name="connsiteY98" fmla="*/ 2515966 h 4576780"/>
                      <a:gd name="connsiteX99" fmla="*/ 3679782 w 4576779"/>
                      <a:gd name="connsiteY99" fmla="*/ 2574619 h 4576780"/>
                      <a:gd name="connsiteX100" fmla="*/ 3622456 w 4576779"/>
                      <a:gd name="connsiteY100" fmla="*/ 2776718 h 4576780"/>
                      <a:gd name="connsiteX101" fmla="*/ 3615791 w 4576779"/>
                      <a:gd name="connsiteY101" fmla="*/ 2791472 h 4576780"/>
                      <a:gd name="connsiteX102" fmla="*/ 3690063 w 4576779"/>
                      <a:gd name="connsiteY102" fmla="*/ 2790807 h 4576780"/>
                      <a:gd name="connsiteX103" fmla="*/ 3934664 w 4576779"/>
                      <a:gd name="connsiteY103" fmla="*/ 2868830 h 4576780"/>
                      <a:gd name="connsiteX104" fmla="*/ 4124534 w 4576779"/>
                      <a:gd name="connsiteY104" fmla="*/ 3041648 h 4576780"/>
                      <a:gd name="connsiteX105" fmla="*/ 4140400 w 4576779"/>
                      <a:gd name="connsiteY105" fmla="*/ 3069705 h 4576780"/>
                      <a:gd name="connsiteX106" fmla="*/ 4166530 w 4576779"/>
                      <a:gd name="connsiteY106" fmla="*/ 3010238 h 4576780"/>
                      <a:gd name="connsiteX107" fmla="*/ 4268512 w 4576779"/>
                      <a:gd name="connsiteY107" fmla="*/ 2644466 h 4576780"/>
                      <a:gd name="connsiteX108" fmla="*/ 4282730 w 4576779"/>
                      <a:gd name="connsiteY108" fmla="*/ 2537879 h 4576780"/>
                      <a:gd name="connsiteX109" fmla="*/ 4255165 w 4576779"/>
                      <a:gd name="connsiteY109" fmla="*/ 2554124 h 4576780"/>
                      <a:gd name="connsiteX110" fmla="*/ 4004324 w 4576779"/>
                      <a:gd name="connsiteY110" fmla="*/ 2608854 h 4576780"/>
                      <a:gd name="connsiteX111" fmla="*/ 3753483 w 4576779"/>
                      <a:gd name="connsiteY111" fmla="*/ 2554124 h 4576780"/>
                      <a:gd name="connsiteX112" fmla="*/ 4004323 w 4576779"/>
                      <a:gd name="connsiteY112" fmla="*/ 2128162 h 4576780"/>
                      <a:gd name="connsiteX113" fmla="*/ 3715909 w 4576779"/>
                      <a:gd name="connsiteY113" fmla="*/ 2288393 h 4576780"/>
                      <a:gd name="connsiteX114" fmla="*/ 4004323 w 4576779"/>
                      <a:gd name="connsiteY114" fmla="*/ 2448623 h 4576780"/>
                      <a:gd name="connsiteX115" fmla="*/ 4292739 w 4576779"/>
                      <a:gd name="connsiteY115" fmla="*/ 2288393 h 4576780"/>
                      <a:gd name="connsiteX116" fmla="*/ 4004323 w 4576779"/>
                      <a:gd name="connsiteY116" fmla="*/ 2128162 h 4576780"/>
                      <a:gd name="connsiteX117" fmla="*/ 572458 w 4576779"/>
                      <a:gd name="connsiteY117" fmla="*/ 2128161 h 4576780"/>
                      <a:gd name="connsiteX118" fmla="*/ 284043 w 4576779"/>
                      <a:gd name="connsiteY118" fmla="*/ 2288393 h 4576780"/>
                      <a:gd name="connsiteX119" fmla="*/ 572458 w 4576779"/>
                      <a:gd name="connsiteY119" fmla="*/ 2448623 h 4576780"/>
                      <a:gd name="connsiteX120" fmla="*/ 860873 w 4576779"/>
                      <a:gd name="connsiteY120" fmla="*/ 2288393 h 4576780"/>
                      <a:gd name="connsiteX121" fmla="*/ 572458 w 4576779"/>
                      <a:gd name="connsiteY121" fmla="*/ 2128161 h 4576780"/>
                      <a:gd name="connsiteX122" fmla="*/ 4140009 w 4576779"/>
                      <a:gd name="connsiteY122" fmla="*/ 1507771 h 4576780"/>
                      <a:gd name="connsiteX123" fmla="*/ 4124535 w 4576779"/>
                      <a:gd name="connsiteY123" fmla="*/ 1535135 h 4576780"/>
                      <a:gd name="connsiteX124" fmla="*/ 3934665 w 4576779"/>
                      <a:gd name="connsiteY124" fmla="*/ 1707954 h 4576780"/>
                      <a:gd name="connsiteX125" fmla="*/ 3690065 w 4576779"/>
                      <a:gd name="connsiteY125" fmla="*/ 1785977 h 4576780"/>
                      <a:gd name="connsiteX126" fmla="*/ 3615232 w 4576779"/>
                      <a:gd name="connsiteY126" fmla="*/ 1785308 h 4576780"/>
                      <a:gd name="connsiteX127" fmla="*/ 3644786 w 4576779"/>
                      <a:gd name="connsiteY127" fmla="*/ 1866052 h 4576780"/>
                      <a:gd name="connsiteX128" fmla="*/ 3679782 w 4576779"/>
                      <a:gd name="connsiteY128" fmla="*/ 2002161 h 4576780"/>
                      <a:gd name="connsiteX129" fmla="*/ 3688735 w 4576779"/>
                      <a:gd name="connsiteY129" fmla="*/ 2060819 h 4576780"/>
                      <a:gd name="connsiteX130" fmla="*/ 3753482 w 4576779"/>
                      <a:gd name="connsiteY130" fmla="*/ 2022660 h 4576780"/>
                      <a:gd name="connsiteX131" fmla="*/ 4004324 w 4576779"/>
                      <a:gd name="connsiteY131" fmla="*/ 1967931 h 4576780"/>
                      <a:gd name="connsiteX132" fmla="*/ 4255165 w 4576779"/>
                      <a:gd name="connsiteY132" fmla="*/ 2022660 h 4576780"/>
                      <a:gd name="connsiteX133" fmla="*/ 4282888 w 4576779"/>
                      <a:gd name="connsiteY133" fmla="*/ 2038999 h 4576780"/>
                      <a:gd name="connsiteX134" fmla="*/ 4272267 w 4576779"/>
                      <a:gd name="connsiteY134" fmla="*/ 1954024 h 4576780"/>
                      <a:gd name="connsiteX135" fmla="*/ 4192255 w 4576779"/>
                      <a:gd name="connsiteY135" fmla="*/ 1637392 h 4576780"/>
                      <a:gd name="connsiteX136" fmla="*/ 435160 w 4576779"/>
                      <a:gd name="connsiteY136" fmla="*/ 1504920 h 4576780"/>
                      <a:gd name="connsiteX137" fmla="*/ 434925 w 4576779"/>
                      <a:gd name="connsiteY137" fmla="*/ 1505407 h 4576780"/>
                      <a:gd name="connsiteX138" fmla="*/ 317716 w 4576779"/>
                      <a:gd name="connsiteY138" fmla="*/ 1882994 h 4576780"/>
                      <a:gd name="connsiteX139" fmla="*/ 293908 w 4576779"/>
                      <a:gd name="connsiteY139" fmla="*/ 2038990 h 4576780"/>
                      <a:gd name="connsiteX140" fmla="*/ 321615 w 4576779"/>
                      <a:gd name="connsiteY140" fmla="*/ 2022660 h 4576780"/>
                      <a:gd name="connsiteX141" fmla="*/ 572458 w 4576779"/>
                      <a:gd name="connsiteY141" fmla="*/ 1967930 h 4576780"/>
                      <a:gd name="connsiteX142" fmla="*/ 823300 w 4576779"/>
                      <a:gd name="connsiteY142" fmla="*/ 2022660 h 4576780"/>
                      <a:gd name="connsiteX143" fmla="*/ 888045 w 4576779"/>
                      <a:gd name="connsiteY143" fmla="*/ 2060817 h 4576780"/>
                      <a:gd name="connsiteX144" fmla="*/ 896997 w 4576779"/>
                      <a:gd name="connsiteY144" fmla="*/ 2002161 h 4576780"/>
                      <a:gd name="connsiteX145" fmla="*/ 931994 w 4576779"/>
                      <a:gd name="connsiteY145" fmla="*/ 1866051 h 4576780"/>
                      <a:gd name="connsiteX146" fmla="*/ 961546 w 4576779"/>
                      <a:gd name="connsiteY146" fmla="*/ 1785307 h 4576780"/>
                      <a:gd name="connsiteX147" fmla="*/ 886718 w 4576779"/>
                      <a:gd name="connsiteY147" fmla="*/ 1785977 h 4576780"/>
                      <a:gd name="connsiteX148" fmla="*/ 642117 w 4576779"/>
                      <a:gd name="connsiteY148" fmla="*/ 1707954 h 4576780"/>
                      <a:gd name="connsiteX149" fmla="*/ 452247 w 4576779"/>
                      <a:gd name="connsiteY149" fmla="*/ 1535135 h 4576780"/>
                      <a:gd name="connsiteX150" fmla="*/ 682382 w 4576779"/>
                      <a:gd name="connsiteY150" fmla="*/ 1230334 h 4576780"/>
                      <a:gd name="connsiteX151" fmla="*/ 552573 w 4576779"/>
                      <a:gd name="connsiteY151" fmla="*/ 1286217 h 4576780"/>
                      <a:gd name="connsiteX152" fmla="*/ 722233 w 4576779"/>
                      <a:gd name="connsiteY152" fmla="*/ 1569189 h 4576780"/>
                      <a:gd name="connsiteX153" fmla="*/ 1052123 w 4576779"/>
                      <a:gd name="connsiteY153" fmla="*/ 1574633 h 4576780"/>
                      <a:gd name="connsiteX154" fmla="*/ 882464 w 4576779"/>
                      <a:gd name="connsiteY154" fmla="*/ 1291661 h 4576780"/>
                      <a:gd name="connsiteX155" fmla="*/ 682382 w 4576779"/>
                      <a:gd name="connsiteY155" fmla="*/ 1230334 h 4576780"/>
                      <a:gd name="connsiteX156" fmla="*/ 3894401 w 4576779"/>
                      <a:gd name="connsiteY156" fmla="*/ 1230334 h 4576780"/>
                      <a:gd name="connsiteX157" fmla="*/ 3694317 w 4576779"/>
                      <a:gd name="connsiteY157" fmla="*/ 1291661 h 4576780"/>
                      <a:gd name="connsiteX158" fmla="*/ 3524658 w 4576779"/>
                      <a:gd name="connsiteY158" fmla="*/ 1574633 h 4576780"/>
                      <a:gd name="connsiteX159" fmla="*/ 3854548 w 4576779"/>
                      <a:gd name="connsiteY159" fmla="*/ 1569189 h 4576780"/>
                      <a:gd name="connsiteX160" fmla="*/ 4024207 w 4576779"/>
                      <a:gd name="connsiteY160" fmla="*/ 1286218 h 4576780"/>
                      <a:gd name="connsiteX161" fmla="*/ 3894401 w 4576779"/>
                      <a:gd name="connsiteY161" fmla="*/ 1230334 h 4576780"/>
                      <a:gd name="connsiteX162" fmla="*/ 2288390 w 4576779"/>
                      <a:gd name="connsiteY162" fmla="*/ 1153045 h 4576780"/>
                      <a:gd name="connsiteX163" fmla="*/ 1153044 w 4576779"/>
                      <a:gd name="connsiteY163" fmla="*/ 2288390 h 4576780"/>
                      <a:gd name="connsiteX164" fmla="*/ 2288389 w 4576779"/>
                      <a:gd name="connsiteY164" fmla="*/ 3423735 h 4576780"/>
                      <a:gd name="connsiteX165" fmla="*/ 3423734 w 4576779"/>
                      <a:gd name="connsiteY165" fmla="*/ 2288390 h 4576780"/>
                      <a:gd name="connsiteX166" fmla="*/ 2288390 w 4576779"/>
                      <a:gd name="connsiteY166" fmla="*/ 1153045 h 4576780"/>
                      <a:gd name="connsiteX167" fmla="*/ 1075153 w 4576779"/>
                      <a:gd name="connsiteY167" fmla="*/ 686616 h 4576780"/>
                      <a:gd name="connsiteX168" fmla="*/ 1008863 w 4576779"/>
                      <a:gd name="connsiteY168" fmla="*/ 736188 h 4576780"/>
                      <a:gd name="connsiteX169" fmla="*/ 736187 w 4576779"/>
                      <a:gd name="connsiteY169" fmla="*/ 1008863 h 4576780"/>
                      <a:gd name="connsiteX170" fmla="*/ 686101 w 4576779"/>
                      <a:gd name="connsiteY170" fmla="*/ 1075843 h 4576780"/>
                      <a:gd name="connsiteX171" fmla="*/ 717979 w 4576779"/>
                      <a:gd name="connsiteY171" fmla="*/ 1074874 h 4576780"/>
                      <a:gd name="connsiteX172" fmla="*/ 962579 w 4576779"/>
                      <a:gd name="connsiteY172" fmla="*/ 1152897 h 4576780"/>
                      <a:gd name="connsiteX173" fmla="*/ 1152451 w 4576779"/>
                      <a:gd name="connsiteY173" fmla="*/ 1325716 h 4576780"/>
                      <a:gd name="connsiteX174" fmla="*/ 1188759 w 4576779"/>
                      <a:gd name="connsiteY174" fmla="*/ 1389926 h 4576780"/>
                      <a:gd name="connsiteX175" fmla="*/ 1192458 w 4576779"/>
                      <a:gd name="connsiteY175" fmla="*/ 1384981 h 4576780"/>
                      <a:gd name="connsiteX176" fmla="*/ 1384980 w 4576779"/>
                      <a:gd name="connsiteY176" fmla="*/ 1192459 h 4576780"/>
                      <a:gd name="connsiteX177" fmla="*/ 1389924 w 4576779"/>
                      <a:gd name="connsiteY177" fmla="*/ 1188761 h 4576780"/>
                      <a:gd name="connsiteX178" fmla="*/ 1325715 w 4576779"/>
                      <a:gd name="connsiteY178" fmla="*/ 1152452 h 4576780"/>
                      <a:gd name="connsiteX179" fmla="*/ 1152896 w 4576779"/>
                      <a:gd name="connsiteY179" fmla="*/ 962582 h 4576780"/>
                      <a:gd name="connsiteX180" fmla="*/ 1074873 w 4576779"/>
                      <a:gd name="connsiteY180" fmla="*/ 717981 h 4576780"/>
                      <a:gd name="connsiteX181" fmla="*/ 3501617 w 4576779"/>
                      <a:gd name="connsiteY181" fmla="*/ 685288 h 4576780"/>
                      <a:gd name="connsiteX182" fmla="*/ 3501909 w 4576779"/>
                      <a:gd name="connsiteY182" fmla="*/ 717980 h 4576780"/>
                      <a:gd name="connsiteX183" fmla="*/ 3423886 w 4576779"/>
                      <a:gd name="connsiteY183" fmla="*/ 962582 h 4576780"/>
                      <a:gd name="connsiteX184" fmla="*/ 3251067 w 4576779"/>
                      <a:gd name="connsiteY184" fmla="*/ 1152451 h 4576780"/>
                      <a:gd name="connsiteX185" fmla="*/ 3186856 w 4576779"/>
                      <a:gd name="connsiteY185" fmla="*/ 1188762 h 4576780"/>
                      <a:gd name="connsiteX186" fmla="*/ 3191798 w 4576779"/>
                      <a:gd name="connsiteY186" fmla="*/ 1192459 h 4576780"/>
                      <a:gd name="connsiteX187" fmla="*/ 3384321 w 4576779"/>
                      <a:gd name="connsiteY187" fmla="*/ 1384980 h 4576780"/>
                      <a:gd name="connsiteX188" fmla="*/ 3388021 w 4576779"/>
                      <a:gd name="connsiteY188" fmla="*/ 1389928 h 4576780"/>
                      <a:gd name="connsiteX189" fmla="*/ 3424332 w 4576779"/>
                      <a:gd name="connsiteY189" fmla="*/ 1325716 h 4576780"/>
                      <a:gd name="connsiteX190" fmla="*/ 3614203 w 4576779"/>
                      <a:gd name="connsiteY190" fmla="*/ 1152897 h 4576780"/>
                      <a:gd name="connsiteX191" fmla="*/ 3858803 w 4576779"/>
                      <a:gd name="connsiteY191" fmla="*/ 1074874 h 4576780"/>
                      <a:gd name="connsiteX192" fmla="*/ 3893028 w 4576779"/>
                      <a:gd name="connsiteY192" fmla="*/ 1075180 h 4576780"/>
                      <a:gd name="connsiteX193" fmla="*/ 3756911 w 4576779"/>
                      <a:gd name="connsiteY193" fmla="*/ 913703 h 4576780"/>
                      <a:gd name="connsiteX194" fmla="*/ 3604793 w 4576779"/>
                      <a:gd name="connsiteY194" fmla="*/ 767369 h 4576780"/>
                      <a:gd name="connsiteX195" fmla="*/ 1351563 w 4576779"/>
                      <a:gd name="connsiteY195" fmla="*/ 541020 h 4576780"/>
                      <a:gd name="connsiteX196" fmla="*/ 1286217 w 4576779"/>
                      <a:gd name="connsiteY196" fmla="*/ 552575 h 4576780"/>
                      <a:gd name="connsiteX197" fmla="*/ 1291661 w 4576779"/>
                      <a:gd name="connsiteY197" fmla="*/ 882466 h 4576780"/>
                      <a:gd name="connsiteX198" fmla="*/ 1574632 w 4576779"/>
                      <a:gd name="connsiteY198" fmla="*/ 1052126 h 4576780"/>
                      <a:gd name="connsiteX199" fmla="*/ 1569188 w 4576779"/>
                      <a:gd name="connsiteY199" fmla="*/ 722236 h 4576780"/>
                      <a:gd name="connsiteX200" fmla="*/ 1351563 w 4576779"/>
                      <a:gd name="connsiteY200" fmla="*/ 541020 h 4576780"/>
                      <a:gd name="connsiteX201" fmla="*/ 3225219 w 4576779"/>
                      <a:gd name="connsiteY201" fmla="*/ 541019 h 4576780"/>
                      <a:gd name="connsiteX202" fmla="*/ 3007594 w 4576779"/>
                      <a:gd name="connsiteY202" fmla="*/ 722235 h 4576780"/>
                      <a:gd name="connsiteX203" fmla="*/ 3002150 w 4576779"/>
                      <a:gd name="connsiteY203" fmla="*/ 1052126 h 4576780"/>
                      <a:gd name="connsiteX204" fmla="*/ 3285122 w 4576779"/>
                      <a:gd name="connsiteY204" fmla="*/ 882466 h 4576780"/>
                      <a:gd name="connsiteX205" fmla="*/ 3290565 w 4576779"/>
                      <a:gd name="connsiteY205" fmla="*/ 552576 h 4576780"/>
                      <a:gd name="connsiteX206" fmla="*/ 3225219 w 4576779"/>
                      <a:gd name="connsiteY206" fmla="*/ 541019 h 4576780"/>
                      <a:gd name="connsiteX207" fmla="*/ 2038989 w 4576779"/>
                      <a:gd name="connsiteY207" fmla="*/ 293909 h 4576780"/>
                      <a:gd name="connsiteX208" fmla="*/ 1882993 w 4576779"/>
                      <a:gd name="connsiteY208" fmla="*/ 317717 h 4576780"/>
                      <a:gd name="connsiteX209" fmla="*/ 1690218 w 4576779"/>
                      <a:gd name="connsiteY209" fmla="*/ 367284 h 4576780"/>
                      <a:gd name="connsiteX210" fmla="*/ 1505746 w 4576779"/>
                      <a:gd name="connsiteY210" fmla="*/ 434802 h 4576780"/>
                      <a:gd name="connsiteX211" fmla="*/ 1535134 w 4576779"/>
                      <a:gd name="connsiteY211" fmla="*/ 452249 h 4576780"/>
                      <a:gd name="connsiteX212" fmla="*/ 1707953 w 4576779"/>
                      <a:gd name="connsiteY212" fmla="*/ 642120 h 4576780"/>
                      <a:gd name="connsiteX213" fmla="*/ 1785976 w 4576779"/>
                      <a:gd name="connsiteY213" fmla="*/ 886721 h 4576780"/>
                      <a:gd name="connsiteX214" fmla="*/ 1785307 w 4576779"/>
                      <a:gd name="connsiteY214" fmla="*/ 961547 h 4576780"/>
                      <a:gd name="connsiteX215" fmla="*/ 1866051 w 4576779"/>
                      <a:gd name="connsiteY215" fmla="*/ 931995 h 4576780"/>
                      <a:gd name="connsiteX216" fmla="*/ 2002160 w 4576779"/>
                      <a:gd name="connsiteY216" fmla="*/ 896997 h 4576780"/>
                      <a:gd name="connsiteX217" fmla="*/ 2060815 w 4576779"/>
                      <a:gd name="connsiteY217" fmla="*/ 888046 h 4576780"/>
                      <a:gd name="connsiteX218" fmla="*/ 2022659 w 4576779"/>
                      <a:gd name="connsiteY218" fmla="*/ 823301 h 4576780"/>
                      <a:gd name="connsiteX219" fmla="*/ 1967929 w 4576779"/>
                      <a:gd name="connsiteY219" fmla="*/ 572459 h 4576780"/>
                      <a:gd name="connsiteX220" fmla="*/ 2022659 w 4576779"/>
                      <a:gd name="connsiteY220" fmla="*/ 321618 h 4576780"/>
                      <a:gd name="connsiteX221" fmla="*/ 2537795 w 4576779"/>
                      <a:gd name="connsiteY221" fmla="*/ 293909 h 4576780"/>
                      <a:gd name="connsiteX222" fmla="*/ 2554124 w 4576779"/>
                      <a:gd name="connsiteY222" fmla="*/ 321618 h 4576780"/>
                      <a:gd name="connsiteX223" fmla="*/ 2608854 w 4576779"/>
                      <a:gd name="connsiteY223" fmla="*/ 572459 h 4576780"/>
                      <a:gd name="connsiteX224" fmla="*/ 2554124 w 4576779"/>
                      <a:gd name="connsiteY224" fmla="*/ 823302 h 4576780"/>
                      <a:gd name="connsiteX225" fmla="*/ 2515967 w 4576779"/>
                      <a:gd name="connsiteY225" fmla="*/ 888046 h 4576780"/>
                      <a:gd name="connsiteX226" fmla="*/ 2574619 w 4576779"/>
                      <a:gd name="connsiteY226" fmla="*/ 896997 h 4576780"/>
                      <a:gd name="connsiteX227" fmla="*/ 2710728 w 4576779"/>
                      <a:gd name="connsiteY227" fmla="*/ 931994 h 4576780"/>
                      <a:gd name="connsiteX228" fmla="*/ 2791475 w 4576779"/>
                      <a:gd name="connsiteY228" fmla="*/ 961548 h 4576780"/>
                      <a:gd name="connsiteX229" fmla="*/ 2790805 w 4576779"/>
                      <a:gd name="connsiteY229" fmla="*/ 886720 h 4576780"/>
                      <a:gd name="connsiteX230" fmla="*/ 2868829 w 4576779"/>
                      <a:gd name="connsiteY230" fmla="*/ 642120 h 4576780"/>
                      <a:gd name="connsiteX231" fmla="*/ 3041648 w 4576779"/>
                      <a:gd name="connsiteY231" fmla="*/ 452249 h 4576780"/>
                      <a:gd name="connsiteX232" fmla="*/ 3070258 w 4576779"/>
                      <a:gd name="connsiteY232" fmla="*/ 436070 h 4576780"/>
                      <a:gd name="connsiteX233" fmla="*/ 3025971 w 4576779"/>
                      <a:gd name="connsiteY233" fmla="*/ 416377 h 4576780"/>
                      <a:gd name="connsiteX234" fmla="*/ 2693785 w 4576779"/>
                      <a:gd name="connsiteY234" fmla="*/ 317717 h 4576780"/>
                      <a:gd name="connsiteX235" fmla="*/ 2288392 w 4576779"/>
                      <a:gd name="connsiteY235" fmla="*/ 284045 h 4576780"/>
                      <a:gd name="connsiteX236" fmla="*/ 2128160 w 4576779"/>
                      <a:gd name="connsiteY236" fmla="*/ 572460 h 4576780"/>
                      <a:gd name="connsiteX237" fmla="*/ 2288392 w 4576779"/>
                      <a:gd name="connsiteY237" fmla="*/ 860874 h 4576780"/>
                      <a:gd name="connsiteX238" fmla="*/ 2448623 w 4576779"/>
                      <a:gd name="connsiteY238" fmla="*/ 572459 h 4576780"/>
                      <a:gd name="connsiteX239" fmla="*/ 2288392 w 4576779"/>
                      <a:gd name="connsiteY239" fmla="*/ 284045 h 4576780"/>
                      <a:gd name="connsiteX240" fmla="*/ 2288389 w 4576779"/>
                      <a:gd name="connsiteY240" fmla="*/ 0 h 4576780"/>
                      <a:gd name="connsiteX241" fmla="*/ 4576779 w 4576779"/>
                      <a:gd name="connsiteY241" fmla="*/ 2288390 h 4576780"/>
                      <a:gd name="connsiteX242" fmla="*/ 2288390 w 4576779"/>
                      <a:gd name="connsiteY242" fmla="*/ 4576780 h 4576780"/>
                      <a:gd name="connsiteX243" fmla="*/ 0 w 4576779"/>
                      <a:gd name="connsiteY243" fmla="*/ 2288390 h 4576780"/>
                      <a:gd name="connsiteX244" fmla="*/ 2288389 w 4576779"/>
                      <a:gd name="connsiteY244" fmla="*/ 0 h 45767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</a:cxnLst>
                    <a:rect l="l" t="t" r="r" b="b"/>
                    <a:pathLst>
                      <a:path w="4576779" h="4576780">
                        <a:moveTo>
                          <a:pt x="2288391" y="3715910"/>
                        </a:moveTo>
                        <a:cubicBezTo>
                          <a:pt x="2199899" y="3715910"/>
                          <a:pt x="2128160" y="3845038"/>
                          <a:pt x="2128160" y="4004324"/>
                        </a:cubicBezTo>
                        <a:cubicBezTo>
                          <a:pt x="2128160" y="4163612"/>
                          <a:pt x="2199898" y="4292740"/>
                          <a:pt x="2288392" y="4292740"/>
                        </a:cubicBezTo>
                        <a:cubicBezTo>
                          <a:pt x="2376884" y="4292740"/>
                          <a:pt x="2448622" y="4163612"/>
                          <a:pt x="2448622" y="4004324"/>
                        </a:cubicBezTo>
                        <a:cubicBezTo>
                          <a:pt x="2448622" y="3845038"/>
                          <a:pt x="2376884" y="3715910"/>
                          <a:pt x="2288391" y="3715910"/>
                        </a:cubicBezTo>
                        <a:close/>
                        <a:moveTo>
                          <a:pt x="2791470" y="3615791"/>
                        </a:moveTo>
                        <a:lnTo>
                          <a:pt x="2776719" y="3622457"/>
                        </a:lnTo>
                        <a:cubicBezTo>
                          <a:pt x="2711460" y="3646351"/>
                          <a:pt x="2643960" y="3665593"/>
                          <a:pt x="2574619" y="3679783"/>
                        </a:cubicBezTo>
                        <a:lnTo>
                          <a:pt x="2515965" y="3688734"/>
                        </a:lnTo>
                        <a:lnTo>
                          <a:pt x="2554123" y="3753483"/>
                        </a:lnTo>
                        <a:cubicBezTo>
                          <a:pt x="2588677" y="3825087"/>
                          <a:pt x="2608854" y="3911407"/>
                          <a:pt x="2608854" y="4004325"/>
                        </a:cubicBezTo>
                        <a:cubicBezTo>
                          <a:pt x="2608853" y="4097243"/>
                          <a:pt x="2588677" y="4183562"/>
                          <a:pt x="2554123" y="4255167"/>
                        </a:cubicBezTo>
                        <a:lnTo>
                          <a:pt x="2537797" y="4282870"/>
                        </a:lnTo>
                        <a:lnTo>
                          <a:pt x="2693786" y="4259063"/>
                        </a:lnTo>
                        <a:cubicBezTo>
                          <a:pt x="2794042" y="4238548"/>
                          <a:pt x="2891580" y="4210574"/>
                          <a:pt x="2985797" y="4175748"/>
                        </a:cubicBezTo>
                        <a:lnTo>
                          <a:pt x="3070414" y="4140802"/>
                        </a:lnTo>
                        <a:lnTo>
                          <a:pt x="3041647" y="4124535"/>
                        </a:lnTo>
                        <a:cubicBezTo>
                          <a:pt x="2975921" y="4079801"/>
                          <a:pt x="2915288" y="4015134"/>
                          <a:pt x="2868829" y="3934665"/>
                        </a:cubicBezTo>
                        <a:cubicBezTo>
                          <a:pt x="2822370" y="3854195"/>
                          <a:pt x="2796683" y="3769353"/>
                          <a:pt x="2790805" y="3690064"/>
                        </a:cubicBezTo>
                        <a:close/>
                        <a:moveTo>
                          <a:pt x="1785308" y="3615233"/>
                        </a:moveTo>
                        <a:lnTo>
                          <a:pt x="1785976" y="3690064"/>
                        </a:lnTo>
                        <a:cubicBezTo>
                          <a:pt x="1780099" y="3769353"/>
                          <a:pt x="1754412" y="3854196"/>
                          <a:pt x="1707954" y="3934665"/>
                        </a:cubicBezTo>
                        <a:cubicBezTo>
                          <a:pt x="1661495" y="4015134"/>
                          <a:pt x="1600861" y="4079802"/>
                          <a:pt x="1535134" y="4124536"/>
                        </a:cubicBezTo>
                        <a:lnTo>
                          <a:pt x="1504922" y="4141621"/>
                        </a:lnTo>
                        <a:lnTo>
                          <a:pt x="1505407" y="4141854"/>
                        </a:lnTo>
                        <a:cubicBezTo>
                          <a:pt x="1625735" y="4192749"/>
                          <a:pt x="1752047" y="4232267"/>
                          <a:pt x="1882994" y="4259063"/>
                        </a:cubicBezTo>
                        <a:lnTo>
                          <a:pt x="2038986" y="4282870"/>
                        </a:lnTo>
                        <a:lnTo>
                          <a:pt x="2022659" y="4255167"/>
                        </a:lnTo>
                        <a:cubicBezTo>
                          <a:pt x="1988105" y="4183562"/>
                          <a:pt x="1967929" y="4097242"/>
                          <a:pt x="1967930" y="4004325"/>
                        </a:cubicBezTo>
                        <a:cubicBezTo>
                          <a:pt x="1967929" y="3911408"/>
                          <a:pt x="1988106" y="3825087"/>
                          <a:pt x="2022659" y="3753483"/>
                        </a:cubicBezTo>
                        <a:lnTo>
                          <a:pt x="2060817" y="3688735"/>
                        </a:lnTo>
                        <a:lnTo>
                          <a:pt x="2002159" y="3679782"/>
                        </a:lnTo>
                        <a:cubicBezTo>
                          <a:pt x="1955932" y="3670323"/>
                          <a:pt x="1910523" y="3658618"/>
                          <a:pt x="1866051" y="3644786"/>
                        </a:cubicBezTo>
                        <a:close/>
                        <a:moveTo>
                          <a:pt x="3067495" y="3513103"/>
                        </a:moveTo>
                        <a:cubicBezTo>
                          <a:pt x="3043596" y="3510049"/>
                          <a:pt x="3021308" y="3513598"/>
                          <a:pt x="3002149" y="3524659"/>
                        </a:cubicBezTo>
                        <a:cubicBezTo>
                          <a:pt x="2925512" y="3568906"/>
                          <a:pt x="2927949" y="3716603"/>
                          <a:pt x="3007593" y="3854549"/>
                        </a:cubicBezTo>
                        <a:cubicBezTo>
                          <a:pt x="3087236" y="3992496"/>
                          <a:pt x="3213927" y="4068455"/>
                          <a:pt x="3290564" y="4024209"/>
                        </a:cubicBezTo>
                        <a:cubicBezTo>
                          <a:pt x="3367202" y="3979962"/>
                          <a:pt x="3364764" y="3832265"/>
                          <a:pt x="3285120" y="3694319"/>
                        </a:cubicBezTo>
                        <a:cubicBezTo>
                          <a:pt x="3225388" y="3590859"/>
                          <a:pt x="3139191" y="3522267"/>
                          <a:pt x="3067495" y="3513103"/>
                        </a:cubicBezTo>
                        <a:close/>
                        <a:moveTo>
                          <a:pt x="1509286" y="3513103"/>
                        </a:moveTo>
                        <a:cubicBezTo>
                          <a:pt x="1437591" y="3522267"/>
                          <a:pt x="1351393" y="3590859"/>
                          <a:pt x="1291661" y="3694319"/>
                        </a:cubicBezTo>
                        <a:cubicBezTo>
                          <a:pt x="1212018" y="3832265"/>
                          <a:pt x="1209580" y="3979963"/>
                          <a:pt x="1286217" y="4024209"/>
                        </a:cubicBezTo>
                        <a:cubicBezTo>
                          <a:pt x="1362854" y="4068455"/>
                          <a:pt x="1489546" y="3992496"/>
                          <a:pt x="1569189" y="3854550"/>
                        </a:cubicBezTo>
                        <a:cubicBezTo>
                          <a:pt x="1648833" y="3716603"/>
                          <a:pt x="1651270" y="3568906"/>
                          <a:pt x="1574633" y="3524659"/>
                        </a:cubicBezTo>
                        <a:cubicBezTo>
                          <a:pt x="1555473" y="3513598"/>
                          <a:pt x="1533186" y="3510049"/>
                          <a:pt x="1509286" y="3513103"/>
                        </a:cubicBezTo>
                        <a:close/>
                        <a:moveTo>
                          <a:pt x="1188761" y="3186856"/>
                        </a:moveTo>
                        <a:lnTo>
                          <a:pt x="1152451" y="3251068"/>
                        </a:lnTo>
                        <a:cubicBezTo>
                          <a:pt x="1107716" y="3316795"/>
                          <a:pt x="1043049" y="3377428"/>
                          <a:pt x="962580" y="3423886"/>
                        </a:cubicBezTo>
                        <a:cubicBezTo>
                          <a:pt x="882111" y="3470345"/>
                          <a:pt x="797267" y="3496033"/>
                          <a:pt x="717980" y="3501910"/>
                        </a:cubicBezTo>
                        <a:lnTo>
                          <a:pt x="686618" y="3501629"/>
                        </a:lnTo>
                        <a:lnTo>
                          <a:pt x="736187" y="3567916"/>
                        </a:lnTo>
                        <a:cubicBezTo>
                          <a:pt x="818174" y="3667263"/>
                          <a:pt x="909516" y="3758604"/>
                          <a:pt x="1008863" y="3840592"/>
                        </a:cubicBezTo>
                        <a:lnTo>
                          <a:pt x="1075154" y="3890164"/>
                        </a:lnTo>
                        <a:lnTo>
                          <a:pt x="1074873" y="3858804"/>
                        </a:lnTo>
                        <a:cubicBezTo>
                          <a:pt x="1080751" y="3779515"/>
                          <a:pt x="1106438" y="3694672"/>
                          <a:pt x="1152897" y="3614203"/>
                        </a:cubicBezTo>
                        <a:cubicBezTo>
                          <a:pt x="1210970" y="3513617"/>
                          <a:pt x="1291192" y="3437721"/>
                          <a:pt x="1375823" y="3394584"/>
                        </a:cubicBezTo>
                        <a:lnTo>
                          <a:pt x="1390378" y="3388358"/>
                        </a:lnTo>
                        <a:lnTo>
                          <a:pt x="1384981" y="3384322"/>
                        </a:lnTo>
                        <a:cubicBezTo>
                          <a:pt x="1314836" y="3326434"/>
                          <a:pt x="1250345" y="3261942"/>
                          <a:pt x="1192458" y="3191799"/>
                        </a:cubicBezTo>
                        <a:close/>
                        <a:moveTo>
                          <a:pt x="3386548" y="3184254"/>
                        </a:moveTo>
                        <a:lnTo>
                          <a:pt x="3292656" y="3292656"/>
                        </a:lnTo>
                        <a:lnTo>
                          <a:pt x="3184252" y="3386550"/>
                        </a:lnTo>
                        <a:lnTo>
                          <a:pt x="3251066" y="3424332"/>
                        </a:lnTo>
                        <a:cubicBezTo>
                          <a:pt x="3316794" y="3469067"/>
                          <a:pt x="3377427" y="3533734"/>
                          <a:pt x="3423885" y="3614203"/>
                        </a:cubicBezTo>
                        <a:cubicBezTo>
                          <a:pt x="3470344" y="3694672"/>
                          <a:pt x="3496031" y="3779515"/>
                          <a:pt x="3501909" y="3858804"/>
                        </a:cubicBezTo>
                        <a:lnTo>
                          <a:pt x="3501605" y="3892766"/>
                        </a:lnTo>
                        <a:lnTo>
                          <a:pt x="3506397" y="3889385"/>
                        </a:lnTo>
                        <a:cubicBezTo>
                          <a:pt x="3604534" y="3814610"/>
                          <a:pt x="3695589" y="3731017"/>
                          <a:pt x="3778382" y="3639788"/>
                        </a:cubicBezTo>
                        <a:lnTo>
                          <a:pt x="3892718" y="3501607"/>
                        </a:lnTo>
                        <a:lnTo>
                          <a:pt x="3858802" y="3501910"/>
                        </a:lnTo>
                        <a:cubicBezTo>
                          <a:pt x="3779514" y="3496032"/>
                          <a:pt x="3694670" y="3470345"/>
                          <a:pt x="3614201" y="3423886"/>
                        </a:cubicBezTo>
                        <a:cubicBezTo>
                          <a:pt x="3533732" y="3377427"/>
                          <a:pt x="3469066" y="3316794"/>
                          <a:pt x="3424331" y="3251068"/>
                        </a:cubicBezTo>
                        <a:close/>
                        <a:moveTo>
                          <a:pt x="922316" y="2946267"/>
                        </a:moveTo>
                        <a:cubicBezTo>
                          <a:pt x="862617" y="2947252"/>
                          <a:pt x="791206" y="2967772"/>
                          <a:pt x="722234" y="3007594"/>
                        </a:cubicBezTo>
                        <a:cubicBezTo>
                          <a:pt x="584287" y="3087237"/>
                          <a:pt x="508328" y="3213929"/>
                          <a:pt x="552574" y="3290566"/>
                        </a:cubicBezTo>
                        <a:cubicBezTo>
                          <a:pt x="596821" y="3367203"/>
                          <a:pt x="744518" y="3364766"/>
                          <a:pt x="882465" y="3285122"/>
                        </a:cubicBezTo>
                        <a:cubicBezTo>
                          <a:pt x="1020411" y="3205479"/>
                          <a:pt x="1096370" y="3078788"/>
                          <a:pt x="1052124" y="3002151"/>
                        </a:cubicBezTo>
                        <a:cubicBezTo>
                          <a:pt x="1030001" y="2963832"/>
                          <a:pt x="982015" y="2945282"/>
                          <a:pt x="922316" y="2946267"/>
                        </a:cubicBezTo>
                        <a:close/>
                        <a:moveTo>
                          <a:pt x="3654465" y="2946267"/>
                        </a:moveTo>
                        <a:cubicBezTo>
                          <a:pt x="3594768" y="2945282"/>
                          <a:pt x="3546781" y="2963833"/>
                          <a:pt x="3524658" y="3002151"/>
                        </a:cubicBezTo>
                        <a:cubicBezTo>
                          <a:pt x="3480412" y="3078787"/>
                          <a:pt x="3556371" y="3205479"/>
                          <a:pt x="3694318" y="3285122"/>
                        </a:cubicBezTo>
                        <a:cubicBezTo>
                          <a:pt x="3832264" y="3364766"/>
                          <a:pt x="3979961" y="3367203"/>
                          <a:pt x="4024208" y="3290566"/>
                        </a:cubicBezTo>
                        <a:cubicBezTo>
                          <a:pt x="4068453" y="3213928"/>
                          <a:pt x="3992495" y="3087238"/>
                          <a:pt x="3854549" y="3007594"/>
                        </a:cubicBezTo>
                        <a:cubicBezTo>
                          <a:pt x="3785575" y="2967772"/>
                          <a:pt x="3714164" y="2947252"/>
                          <a:pt x="3654465" y="2946267"/>
                        </a:cubicBezTo>
                        <a:close/>
                        <a:moveTo>
                          <a:pt x="888045" y="2515967"/>
                        </a:moveTo>
                        <a:lnTo>
                          <a:pt x="823300" y="2554124"/>
                        </a:lnTo>
                        <a:cubicBezTo>
                          <a:pt x="751696" y="2588678"/>
                          <a:pt x="665375" y="2608854"/>
                          <a:pt x="572457" y="2608854"/>
                        </a:cubicBezTo>
                        <a:cubicBezTo>
                          <a:pt x="479540" y="2608855"/>
                          <a:pt x="393220" y="2588678"/>
                          <a:pt x="321615" y="2554125"/>
                        </a:cubicBezTo>
                        <a:lnTo>
                          <a:pt x="293909" y="2537795"/>
                        </a:lnTo>
                        <a:lnTo>
                          <a:pt x="317715" y="2693786"/>
                        </a:lnTo>
                        <a:cubicBezTo>
                          <a:pt x="344511" y="2824731"/>
                          <a:pt x="384030" y="2951044"/>
                          <a:pt x="434925" y="3071372"/>
                        </a:cubicBezTo>
                        <a:lnTo>
                          <a:pt x="435162" y="3071863"/>
                        </a:lnTo>
                        <a:lnTo>
                          <a:pt x="452248" y="3041648"/>
                        </a:lnTo>
                        <a:cubicBezTo>
                          <a:pt x="496981" y="2975922"/>
                          <a:pt x="561649" y="2915289"/>
                          <a:pt x="642118" y="2868830"/>
                        </a:cubicBezTo>
                        <a:cubicBezTo>
                          <a:pt x="722587" y="2822371"/>
                          <a:pt x="807431" y="2796684"/>
                          <a:pt x="886719" y="2790806"/>
                        </a:cubicBezTo>
                        <a:lnTo>
                          <a:pt x="961547" y="2791476"/>
                        </a:lnTo>
                        <a:lnTo>
                          <a:pt x="931993" y="2710729"/>
                        </a:lnTo>
                        <a:cubicBezTo>
                          <a:pt x="918162" y="2666255"/>
                          <a:pt x="906456" y="2620846"/>
                          <a:pt x="896997" y="2574619"/>
                        </a:cubicBezTo>
                        <a:close/>
                        <a:moveTo>
                          <a:pt x="3688733" y="2515966"/>
                        </a:moveTo>
                        <a:lnTo>
                          <a:pt x="3679782" y="2574619"/>
                        </a:lnTo>
                        <a:cubicBezTo>
                          <a:pt x="3665593" y="2643960"/>
                          <a:pt x="3646351" y="2711460"/>
                          <a:pt x="3622456" y="2776718"/>
                        </a:cubicBezTo>
                        <a:lnTo>
                          <a:pt x="3615791" y="2791472"/>
                        </a:lnTo>
                        <a:lnTo>
                          <a:pt x="3690063" y="2790807"/>
                        </a:lnTo>
                        <a:cubicBezTo>
                          <a:pt x="3769351" y="2796684"/>
                          <a:pt x="3854195" y="2822371"/>
                          <a:pt x="3934664" y="2868830"/>
                        </a:cubicBezTo>
                        <a:cubicBezTo>
                          <a:pt x="4015132" y="2915289"/>
                          <a:pt x="4079799" y="2975922"/>
                          <a:pt x="4124534" y="3041648"/>
                        </a:cubicBezTo>
                        <a:lnTo>
                          <a:pt x="4140400" y="3069705"/>
                        </a:lnTo>
                        <a:lnTo>
                          <a:pt x="4166530" y="3010238"/>
                        </a:lnTo>
                        <a:cubicBezTo>
                          <a:pt x="4211544" y="2893192"/>
                          <a:pt x="4245932" y="2770874"/>
                          <a:pt x="4268512" y="2644466"/>
                        </a:cubicBezTo>
                        <a:lnTo>
                          <a:pt x="4282730" y="2537879"/>
                        </a:lnTo>
                        <a:lnTo>
                          <a:pt x="4255165" y="2554124"/>
                        </a:lnTo>
                        <a:cubicBezTo>
                          <a:pt x="4183562" y="2588678"/>
                          <a:pt x="4097240" y="2608855"/>
                          <a:pt x="4004324" y="2608854"/>
                        </a:cubicBezTo>
                        <a:cubicBezTo>
                          <a:pt x="3911406" y="2608854"/>
                          <a:pt x="3825086" y="2588678"/>
                          <a:pt x="3753483" y="2554124"/>
                        </a:cubicBezTo>
                        <a:close/>
                        <a:moveTo>
                          <a:pt x="4004323" y="2128162"/>
                        </a:moveTo>
                        <a:cubicBezTo>
                          <a:pt x="3845037" y="2128161"/>
                          <a:pt x="3715909" y="2199899"/>
                          <a:pt x="3715909" y="2288393"/>
                        </a:cubicBezTo>
                        <a:cubicBezTo>
                          <a:pt x="3715909" y="2376885"/>
                          <a:pt x="3845037" y="2448624"/>
                          <a:pt x="4004323" y="2448623"/>
                        </a:cubicBezTo>
                        <a:cubicBezTo>
                          <a:pt x="4163612" y="2448623"/>
                          <a:pt x="4292740" y="2376885"/>
                          <a:pt x="4292739" y="2288393"/>
                        </a:cubicBezTo>
                        <a:cubicBezTo>
                          <a:pt x="4292740" y="2199900"/>
                          <a:pt x="4163612" y="2128161"/>
                          <a:pt x="4004323" y="2128162"/>
                        </a:cubicBezTo>
                        <a:close/>
                        <a:moveTo>
                          <a:pt x="572458" y="2128161"/>
                        </a:moveTo>
                        <a:cubicBezTo>
                          <a:pt x="413170" y="2128161"/>
                          <a:pt x="284043" y="2199899"/>
                          <a:pt x="284043" y="2288393"/>
                        </a:cubicBezTo>
                        <a:cubicBezTo>
                          <a:pt x="284043" y="2376885"/>
                          <a:pt x="413171" y="2448624"/>
                          <a:pt x="572458" y="2448623"/>
                        </a:cubicBezTo>
                        <a:cubicBezTo>
                          <a:pt x="731745" y="2448624"/>
                          <a:pt x="860873" y="2376886"/>
                          <a:pt x="860873" y="2288393"/>
                        </a:cubicBezTo>
                        <a:cubicBezTo>
                          <a:pt x="860872" y="2199899"/>
                          <a:pt x="731744" y="2128161"/>
                          <a:pt x="572458" y="2128161"/>
                        </a:cubicBezTo>
                        <a:close/>
                        <a:moveTo>
                          <a:pt x="4140009" y="1507771"/>
                        </a:moveTo>
                        <a:lnTo>
                          <a:pt x="4124535" y="1535135"/>
                        </a:lnTo>
                        <a:cubicBezTo>
                          <a:pt x="4079800" y="1600861"/>
                          <a:pt x="4015133" y="1661495"/>
                          <a:pt x="3934665" y="1707954"/>
                        </a:cubicBezTo>
                        <a:cubicBezTo>
                          <a:pt x="3854196" y="1754413"/>
                          <a:pt x="3769352" y="1780099"/>
                          <a:pt x="3690065" y="1785977"/>
                        </a:cubicBezTo>
                        <a:lnTo>
                          <a:pt x="3615232" y="1785308"/>
                        </a:lnTo>
                        <a:lnTo>
                          <a:pt x="3644786" y="1866052"/>
                        </a:lnTo>
                        <a:cubicBezTo>
                          <a:pt x="3658618" y="1910524"/>
                          <a:pt x="3670323" y="1955933"/>
                          <a:pt x="3679782" y="2002161"/>
                        </a:cubicBezTo>
                        <a:lnTo>
                          <a:pt x="3688735" y="2060819"/>
                        </a:lnTo>
                        <a:lnTo>
                          <a:pt x="3753482" y="2022660"/>
                        </a:lnTo>
                        <a:cubicBezTo>
                          <a:pt x="3825086" y="1988107"/>
                          <a:pt x="3911406" y="1967930"/>
                          <a:pt x="4004324" y="1967931"/>
                        </a:cubicBezTo>
                        <a:cubicBezTo>
                          <a:pt x="4097240" y="1967930"/>
                          <a:pt x="4183561" y="1988107"/>
                          <a:pt x="4255165" y="2022660"/>
                        </a:cubicBezTo>
                        <a:lnTo>
                          <a:pt x="4282888" y="2038999"/>
                        </a:lnTo>
                        <a:lnTo>
                          <a:pt x="4272267" y="1954024"/>
                        </a:lnTo>
                        <a:cubicBezTo>
                          <a:pt x="4254074" y="1845276"/>
                          <a:pt x="4227154" y="1739484"/>
                          <a:pt x="4192255" y="1637392"/>
                        </a:cubicBezTo>
                        <a:close/>
                        <a:moveTo>
                          <a:pt x="435160" y="1504920"/>
                        </a:moveTo>
                        <a:lnTo>
                          <a:pt x="434925" y="1505407"/>
                        </a:lnTo>
                        <a:cubicBezTo>
                          <a:pt x="384030" y="1625736"/>
                          <a:pt x="344511" y="1752048"/>
                          <a:pt x="317716" y="1882994"/>
                        </a:cubicBezTo>
                        <a:lnTo>
                          <a:pt x="293908" y="2038990"/>
                        </a:lnTo>
                        <a:lnTo>
                          <a:pt x="321615" y="2022660"/>
                        </a:lnTo>
                        <a:cubicBezTo>
                          <a:pt x="393220" y="1988106"/>
                          <a:pt x="479540" y="1967930"/>
                          <a:pt x="572458" y="1967930"/>
                        </a:cubicBezTo>
                        <a:cubicBezTo>
                          <a:pt x="665375" y="1967931"/>
                          <a:pt x="751695" y="1988107"/>
                          <a:pt x="823300" y="2022660"/>
                        </a:cubicBezTo>
                        <a:lnTo>
                          <a:pt x="888045" y="2060817"/>
                        </a:lnTo>
                        <a:lnTo>
                          <a:pt x="896997" y="2002161"/>
                        </a:lnTo>
                        <a:cubicBezTo>
                          <a:pt x="906456" y="1955933"/>
                          <a:pt x="918162" y="1910524"/>
                          <a:pt x="931994" y="1866051"/>
                        </a:cubicBezTo>
                        <a:lnTo>
                          <a:pt x="961546" y="1785307"/>
                        </a:lnTo>
                        <a:lnTo>
                          <a:pt x="886718" y="1785977"/>
                        </a:lnTo>
                        <a:cubicBezTo>
                          <a:pt x="807431" y="1780099"/>
                          <a:pt x="722586" y="1754412"/>
                          <a:pt x="642117" y="1707954"/>
                        </a:cubicBezTo>
                        <a:cubicBezTo>
                          <a:pt x="561648" y="1661495"/>
                          <a:pt x="496981" y="1600862"/>
                          <a:pt x="452247" y="1535135"/>
                        </a:cubicBezTo>
                        <a:close/>
                        <a:moveTo>
                          <a:pt x="682382" y="1230334"/>
                        </a:moveTo>
                        <a:cubicBezTo>
                          <a:pt x="622683" y="1229349"/>
                          <a:pt x="574697" y="1247899"/>
                          <a:pt x="552573" y="1286217"/>
                        </a:cubicBezTo>
                        <a:cubicBezTo>
                          <a:pt x="508327" y="1362855"/>
                          <a:pt x="584286" y="1489546"/>
                          <a:pt x="722233" y="1569189"/>
                        </a:cubicBezTo>
                        <a:cubicBezTo>
                          <a:pt x="860179" y="1648833"/>
                          <a:pt x="1007876" y="1651270"/>
                          <a:pt x="1052123" y="1574633"/>
                        </a:cubicBezTo>
                        <a:cubicBezTo>
                          <a:pt x="1096370" y="1497995"/>
                          <a:pt x="1020411" y="1371304"/>
                          <a:pt x="882464" y="1291661"/>
                        </a:cubicBezTo>
                        <a:cubicBezTo>
                          <a:pt x="813490" y="1251839"/>
                          <a:pt x="742079" y="1231320"/>
                          <a:pt x="682382" y="1230334"/>
                        </a:cubicBezTo>
                        <a:close/>
                        <a:moveTo>
                          <a:pt x="3894401" y="1230334"/>
                        </a:moveTo>
                        <a:cubicBezTo>
                          <a:pt x="3834702" y="1231319"/>
                          <a:pt x="3763291" y="1251839"/>
                          <a:pt x="3694317" y="1291661"/>
                        </a:cubicBezTo>
                        <a:cubicBezTo>
                          <a:pt x="3556371" y="1371304"/>
                          <a:pt x="3480412" y="1497995"/>
                          <a:pt x="3524658" y="1574633"/>
                        </a:cubicBezTo>
                        <a:cubicBezTo>
                          <a:pt x="3568905" y="1651269"/>
                          <a:pt x="3716602" y="1648833"/>
                          <a:pt x="3854548" y="1569189"/>
                        </a:cubicBezTo>
                        <a:cubicBezTo>
                          <a:pt x="3992495" y="1489545"/>
                          <a:pt x="4068455" y="1362854"/>
                          <a:pt x="4024207" y="1286218"/>
                        </a:cubicBezTo>
                        <a:cubicBezTo>
                          <a:pt x="4002084" y="1247899"/>
                          <a:pt x="3954098" y="1229349"/>
                          <a:pt x="3894401" y="1230334"/>
                        </a:cubicBezTo>
                        <a:close/>
                        <a:moveTo>
                          <a:pt x="2288390" y="1153045"/>
                        </a:moveTo>
                        <a:cubicBezTo>
                          <a:pt x="1661355" y="1153045"/>
                          <a:pt x="1153044" y="1661356"/>
                          <a:pt x="1153044" y="2288390"/>
                        </a:cubicBezTo>
                        <a:cubicBezTo>
                          <a:pt x="1153044" y="2915424"/>
                          <a:pt x="1661355" y="3423735"/>
                          <a:pt x="2288389" y="3423735"/>
                        </a:cubicBezTo>
                        <a:cubicBezTo>
                          <a:pt x="2915423" y="3423735"/>
                          <a:pt x="3423735" y="2915424"/>
                          <a:pt x="3423734" y="2288390"/>
                        </a:cubicBezTo>
                        <a:cubicBezTo>
                          <a:pt x="3423735" y="1661356"/>
                          <a:pt x="2915423" y="1153045"/>
                          <a:pt x="2288390" y="1153045"/>
                        </a:cubicBezTo>
                        <a:close/>
                        <a:moveTo>
                          <a:pt x="1075153" y="686616"/>
                        </a:moveTo>
                        <a:lnTo>
                          <a:pt x="1008863" y="736188"/>
                        </a:lnTo>
                        <a:cubicBezTo>
                          <a:pt x="909516" y="818175"/>
                          <a:pt x="818175" y="909517"/>
                          <a:pt x="736187" y="1008863"/>
                        </a:cubicBezTo>
                        <a:lnTo>
                          <a:pt x="686101" y="1075843"/>
                        </a:lnTo>
                        <a:lnTo>
                          <a:pt x="717979" y="1074874"/>
                        </a:lnTo>
                        <a:cubicBezTo>
                          <a:pt x="797267" y="1080753"/>
                          <a:pt x="882110" y="1106438"/>
                          <a:pt x="962579" y="1152897"/>
                        </a:cubicBezTo>
                        <a:cubicBezTo>
                          <a:pt x="1043048" y="1199356"/>
                          <a:pt x="1107716" y="1259989"/>
                          <a:pt x="1152451" y="1325716"/>
                        </a:cubicBezTo>
                        <a:lnTo>
                          <a:pt x="1188759" y="1389926"/>
                        </a:lnTo>
                        <a:lnTo>
                          <a:pt x="1192458" y="1384981"/>
                        </a:lnTo>
                        <a:cubicBezTo>
                          <a:pt x="1250345" y="1314837"/>
                          <a:pt x="1314836" y="1250346"/>
                          <a:pt x="1384980" y="1192459"/>
                        </a:cubicBezTo>
                        <a:lnTo>
                          <a:pt x="1389924" y="1188761"/>
                        </a:lnTo>
                        <a:lnTo>
                          <a:pt x="1325715" y="1152452"/>
                        </a:lnTo>
                        <a:cubicBezTo>
                          <a:pt x="1259988" y="1107718"/>
                          <a:pt x="1199355" y="1043051"/>
                          <a:pt x="1152896" y="962582"/>
                        </a:cubicBezTo>
                        <a:cubicBezTo>
                          <a:pt x="1106438" y="882113"/>
                          <a:pt x="1080750" y="797269"/>
                          <a:pt x="1074873" y="717981"/>
                        </a:cubicBezTo>
                        <a:close/>
                        <a:moveTo>
                          <a:pt x="3501617" y="685288"/>
                        </a:moveTo>
                        <a:lnTo>
                          <a:pt x="3501909" y="717980"/>
                        </a:lnTo>
                        <a:cubicBezTo>
                          <a:pt x="3496031" y="797269"/>
                          <a:pt x="3470344" y="882112"/>
                          <a:pt x="3423886" y="962582"/>
                        </a:cubicBezTo>
                        <a:cubicBezTo>
                          <a:pt x="3377426" y="1043050"/>
                          <a:pt x="3316794" y="1107717"/>
                          <a:pt x="3251067" y="1152451"/>
                        </a:cubicBezTo>
                        <a:lnTo>
                          <a:pt x="3186856" y="1188762"/>
                        </a:lnTo>
                        <a:lnTo>
                          <a:pt x="3191798" y="1192459"/>
                        </a:lnTo>
                        <a:cubicBezTo>
                          <a:pt x="3261942" y="1250345"/>
                          <a:pt x="3326433" y="1314837"/>
                          <a:pt x="3384321" y="1384980"/>
                        </a:cubicBezTo>
                        <a:lnTo>
                          <a:pt x="3388021" y="1389928"/>
                        </a:lnTo>
                        <a:lnTo>
                          <a:pt x="3424332" y="1325716"/>
                        </a:lnTo>
                        <a:cubicBezTo>
                          <a:pt x="3469066" y="1259989"/>
                          <a:pt x="3533734" y="1199356"/>
                          <a:pt x="3614203" y="1152897"/>
                        </a:cubicBezTo>
                        <a:cubicBezTo>
                          <a:pt x="3694672" y="1106439"/>
                          <a:pt x="3779515" y="1080752"/>
                          <a:pt x="3858803" y="1074874"/>
                        </a:cubicBezTo>
                        <a:lnTo>
                          <a:pt x="3893028" y="1075180"/>
                        </a:lnTo>
                        <a:lnTo>
                          <a:pt x="3756911" y="913703"/>
                        </a:lnTo>
                        <a:cubicBezTo>
                          <a:pt x="3708797" y="862325"/>
                          <a:pt x="3658017" y="813473"/>
                          <a:pt x="3604793" y="767369"/>
                        </a:cubicBezTo>
                        <a:close/>
                        <a:moveTo>
                          <a:pt x="1351563" y="541020"/>
                        </a:moveTo>
                        <a:cubicBezTo>
                          <a:pt x="1327664" y="537966"/>
                          <a:pt x="1305376" y="541515"/>
                          <a:pt x="1286217" y="552575"/>
                        </a:cubicBezTo>
                        <a:cubicBezTo>
                          <a:pt x="1209580" y="596823"/>
                          <a:pt x="1212017" y="744520"/>
                          <a:pt x="1291661" y="882466"/>
                        </a:cubicBezTo>
                        <a:cubicBezTo>
                          <a:pt x="1371304" y="1020413"/>
                          <a:pt x="1497994" y="1096373"/>
                          <a:pt x="1574632" y="1052126"/>
                        </a:cubicBezTo>
                        <a:cubicBezTo>
                          <a:pt x="1651269" y="1007879"/>
                          <a:pt x="1648831" y="860183"/>
                          <a:pt x="1569188" y="722236"/>
                        </a:cubicBezTo>
                        <a:cubicBezTo>
                          <a:pt x="1509456" y="618775"/>
                          <a:pt x="1423259" y="550184"/>
                          <a:pt x="1351563" y="541020"/>
                        </a:cubicBezTo>
                        <a:close/>
                        <a:moveTo>
                          <a:pt x="3225219" y="541019"/>
                        </a:moveTo>
                        <a:cubicBezTo>
                          <a:pt x="3153523" y="550183"/>
                          <a:pt x="3067326" y="618775"/>
                          <a:pt x="3007594" y="722235"/>
                        </a:cubicBezTo>
                        <a:cubicBezTo>
                          <a:pt x="2927950" y="860182"/>
                          <a:pt x="2925513" y="1007879"/>
                          <a:pt x="3002150" y="1052126"/>
                        </a:cubicBezTo>
                        <a:cubicBezTo>
                          <a:pt x="3078787" y="1096372"/>
                          <a:pt x="3205478" y="1020412"/>
                          <a:pt x="3285122" y="882466"/>
                        </a:cubicBezTo>
                        <a:cubicBezTo>
                          <a:pt x="3364765" y="744520"/>
                          <a:pt x="3367202" y="596822"/>
                          <a:pt x="3290565" y="552576"/>
                        </a:cubicBezTo>
                        <a:cubicBezTo>
                          <a:pt x="3271405" y="541514"/>
                          <a:pt x="3249118" y="537966"/>
                          <a:pt x="3225219" y="541019"/>
                        </a:cubicBezTo>
                        <a:close/>
                        <a:moveTo>
                          <a:pt x="2038989" y="293909"/>
                        </a:moveTo>
                        <a:lnTo>
                          <a:pt x="1882993" y="317717"/>
                        </a:lnTo>
                        <a:cubicBezTo>
                          <a:pt x="1817520" y="331114"/>
                          <a:pt x="1753205" y="347693"/>
                          <a:pt x="1690218" y="367284"/>
                        </a:cubicBezTo>
                        <a:lnTo>
                          <a:pt x="1505746" y="434802"/>
                        </a:lnTo>
                        <a:lnTo>
                          <a:pt x="1535134" y="452249"/>
                        </a:lnTo>
                        <a:cubicBezTo>
                          <a:pt x="1600860" y="496984"/>
                          <a:pt x="1661494" y="561651"/>
                          <a:pt x="1707953" y="642120"/>
                        </a:cubicBezTo>
                        <a:cubicBezTo>
                          <a:pt x="1754412" y="722589"/>
                          <a:pt x="1780098" y="807433"/>
                          <a:pt x="1785976" y="886721"/>
                        </a:cubicBezTo>
                        <a:lnTo>
                          <a:pt x="1785307" y="961547"/>
                        </a:lnTo>
                        <a:lnTo>
                          <a:pt x="1866051" y="931995"/>
                        </a:lnTo>
                        <a:cubicBezTo>
                          <a:pt x="1910523" y="918162"/>
                          <a:pt x="1955932" y="906457"/>
                          <a:pt x="2002160" y="896997"/>
                        </a:cubicBezTo>
                        <a:lnTo>
                          <a:pt x="2060815" y="888046"/>
                        </a:lnTo>
                        <a:lnTo>
                          <a:pt x="2022659" y="823301"/>
                        </a:lnTo>
                        <a:cubicBezTo>
                          <a:pt x="1988106" y="751697"/>
                          <a:pt x="1967929" y="665376"/>
                          <a:pt x="1967929" y="572459"/>
                        </a:cubicBezTo>
                        <a:cubicBezTo>
                          <a:pt x="1967929" y="479542"/>
                          <a:pt x="1988105" y="393222"/>
                          <a:pt x="2022659" y="321618"/>
                        </a:cubicBezTo>
                        <a:close/>
                        <a:moveTo>
                          <a:pt x="2537795" y="293909"/>
                        </a:moveTo>
                        <a:lnTo>
                          <a:pt x="2554124" y="321618"/>
                        </a:lnTo>
                        <a:cubicBezTo>
                          <a:pt x="2588677" y="393222"/>
                          <a:pt x="2608854" y="479541"/>
                          <a:pt x="2608854" y="572459"/>
                        </a:cubicBezTo>
                        <a:cubicBezTo>
                          <a:pt x="2608854" y="665377"/>
                          <a:pt x="2588677" y="751696"/>
                          <a:pt x="2554124" y="823302"/>
                        </a:cubicBezTo>
                        <a:lnTo>
                          <a:pt x="2515967" y="888046"/>
                        </a:lnTo>
                        <a:lnTo>
                          <a:pt x="2574619" y="896997"/>
                        </a:lnTo>
                        <a:cubicBezTo>
                          <a:pt x="2620846" y="906457"/>
                          <a:pt x="2666256" y="918162"/>
                          <a:pt x="2710728" y="931994"/>
                        </a:cubicBezTo>
                        <a:lnTo>
                          <a:pt x="2791475" y="961548"/>
                        </a:lnTo>
                        <a:lnTo>
                          <a:pt x="2790805" y="886720"/>
                        </a:lnTo>
                        <a:cubicBezTo>
                          <a:pt x="2796684" y="807432"/>
                          <a:pt x="2822370" y="722588"/>
                          <a:pt x="2868829" y="642120"/>
                        </a:cubicBezTo>
                        <a:cubicBezTo>
                          <a:pt x="2915288" y="561651"/>
                          <a:pt x="2975922" y="496983"/>
                          <a:pt x="3041648" y="452249"/>
                        </a:cubicBezTo>
                        <a:lnTo>
                          <a:pt x="3070258" y="436070"/>
                        </a:lnTo>
                        <a:lnTo>
                          <a:pt x="3025971" y="416377"/>
                        </a:lnTo>
                        <a:cubicBezTo>
                          <a:pt x="2919393" y="374351"/>
                          <a:pt x="2808363" y="341163"/>
                          <a:pt x="2693785" y="317717"/>
                        </a:cubicBezTo>
                        <a:close/>
                        <a:moveTo>
                          <a:pt x="2288392" y="284045"/>
                        </a:moveTo>
                        <a:cubicBezTo>
                          <a:pt x="2199899" y="284044"/>
                          <a:pt x="2128160" y="413172"/>
                          <a:pt x="2128160" y="572460"/>
                        </a:cubicBezTo>
                        <a:cubicBezTo>
                          <a:pt x="2128160" y="731746"/>
                          <a:pt x="2199899" y="860874"/>
                          <a:pt x="2288392" y="860874"/>
                        </a:cubicBezTo>
                        <a:cubicBezTo>
                          <a:pt x="2376884" y="860874"/>
                          <a:pt x="2448622" y="731746"/>
                          <a:pt x="2448623" y="572459"/>
                        </a:cubicBezTo>
                        <a:cubicBezTo>
                          <a:pt x="2448622" y="413172"/>
                          <a:pt x="2376884" y="284044"/>
                          <a:pt x="2288392" y="284045"/>
                        </a:cubicBezTo>
                        <a:close/>
                        <a:moveTo>
                          <a:pt x="2288389" y="0"/>
                        </a:moveTo>
                        <a:cubicBezTo>
                          <a:pt x="3552232" y="1"/>
                          <a:pt x="4576780" y="1024547"/>
                          <a:pt x="4576779" y="2288390"/>
                        </a:cubicBezTo>
                        <a:cubicBezTo>
                          <a:pt x="4576780" y="3552233"/>
                          <a:pt x="3552233" y="4576780"/>
                          <a:pt x="2288390" y="4576780"/>
                        </a:cubicBezTo>
                        <a:cubicBezTo>
                          <a:pt x="1024546" y="4576780"/>
                          <a:pt x="-1" y="3552233"/>
                          <a:pt x="0" y="2288390"/>
                        </a:cubicBezTo>
                        <a:cubicBezTo>
                          <a:pt x="-1" y="1024547"/>
                          <a:pt x="1024546" y="1"/>
                          <a:pt x="2288389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55" name="グループ化 154"/>
            <p:cNvGrpSpPr/>
            <p:nvPr/>
          </p:nvGrpSpPr>
          <p:grpSpPr>
            <a:xfrm>
              <a:off x="2077095" y="5350272"/>
              <a:ext cx="652401" cy="889639"/>
              <a:chOff x="2077095" y="5350272"/>
              <a:chExt cx="652401" cy="889639"/>
            </a:xfrm>
          </p:grpSpPr>
          <p:sp>
            <p:nvSpPr>
              <p:cNvPr id="37" name="四角形: 角を丸くする 36"/>
              <p:cNvSpPr/>
              <p:nvPr/>
            </p:nvSpPr>
            <p:spPr bwMode="auto">
              <a:xfrm>
                <a:off x="2077095" y="5350272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9" name="グループ化 208"/>
              <p:cNvGrpSpPr/>
              <p:nvPr/>
            </p:nvGrpSpPr>
            <p:grpSpPr>
              <a:xfrm>
                <a:off x="2154418" y="5448627"/>
                <a:ext cx="505890" cy="692928"/>
                <a:chOff x="2154418" y="5446851"/>
                <a:chExt cx="505890" cy="692928"/>
              </a:xfrm>
            </p:grpSpPr>
            <p:sp>
              <p:nvSpPr>
                <p:cNvPr id="66" name="フリーフォーム: 図形 65"/>
                <p:cNvSpPr/>
                <p:nvPr/>
              </p:nvSpPr>
              <p:spPr bwMode="auto">
                <a:xfrm rot="5400000">
                  <a:off x="2309633" y="5695585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/>
                <p:cNvSpPr/>
                <p:nvPr/>
              </p:nvSpPr>
              <p:spPr bwMode="auto">
                <a:xfrm rot="5400000">
                  <a:off x="2154418" y="5446851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/>
                <p:cNvSpPr/>
                <p:nvPr/>
              </p:nvSpPr>
              <p:spPr bwMode="auto">
                <a:xfrm rot="5400000">
                  <a:off x="2464847" y="5944318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4" name="グループ化 153"/>
            <p:cNvGrpSpPr/>
            <p:nvPr/>
          </p:nvGrpSpPr>
          <p:grpSpPr>
            <a:xfrm>
              <a:off x="2803837" y="5350272"/>
              <a:ext cx="652401" cy="889639"/>
              <a:chOff x="2803837" y="5350272"/>
              <a:chExt cx="652401" cy="889639"/>
            </a:xfrm>
          </p:grpSpPr>
          <p:sp>
            <p:nvSpPr>
              <p:cNvPr id="38" name="四角形: 角を丸くする 37"/>
              <p:cNvSpPr/>
              <p:nvPr/>
            </p:nvSpPr>
            <p:spPr bwMode="auto">
              <a:xfrm>
                <a:off x="2803837" y="5350272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0" name="グループ化 209"/>
              <p:cNvGrpSpPr/>
              <p:nvPr/>
            </p:nvGrpSpPr>
            <p:grpSpPr>
              <a:xfrm>
                <a:off x="2886938" y="5453978"/>
                <a:ext cx="477036" cy="682227"/>
                <a:chOff x="2886938" y="5457552"/>
                <a:chExt cx="477036" cy="682227"/>
              </a:xfrm>
            </p:grpSpPr>
            <p:sp>
              <p:nvSpPr>
                <p:cNvPr id="85" name="フリーフォーム: 図形 84"/>
                <p:cNvSpPr/>
                <p:nvPr/>
              </p:nvSpPr>
              <p:spPr bwMode="auto">
                <a:xfrm rot="5400000">
                  <a:off x="2886938" y="5944318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/>
                <p:cNvSpPr/>
                <p:nvPr/>
              </p:nvSpPr>
              <p:spPr bwMode="auto">
                <a:xfrm rot="5400000">
                  <a:off x="2897465" y="5457552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/>
                <p:cNvSpPr/>
                <p:nvPr/>
              </p:nvSpPr>
              <p:spPr bwMode="auto">
                <a:xfrm rot="5400000">
                  <a:off x="3168513" y="5944318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/>
                <p:cNvSpPr/>
                <p:nvPr/>
              </p:nvSpPr>
              <p:spPr bwMode="auto">
                <a:xfrm rot="5400000">
                  <a:off x="3168513" y="5457552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9" name="グループ化 128"/>
            <p:cNvGrpSpPr/>
            <p:nvPr/>
          </p:nvGrpSpPr>
          <p:grpSpPr>
            <a:xfrm>
              <a:off x="4975155" y="5350272"/>
              <a:ext cx="652401" cy="889639"/>
              <a:chOff x="4975155" y="5350272"/>
              <a:chExt cx="652401" cy="889639"/>
            </a:xfrm>
          </p:grpSpPr>
          <p:sp>
            <p:nvSpPr>
              <p:cNvPr id="41" name="四角形: 角を丸くする 40"/>
              <p:cNvSpPr/>
              <p:nvPr/>
            </p:nvSpPr>
            <p:spPr bwMode="auto">
              <a:xfrm>
                <a:off x="4975155" y="5350272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3" name="グループ化 212"/>
              <p:cNvGrpSpPr/>
              <p:nvPr/>
            </p:nvGrpSpPr>
            <p:grpSpPr>
              <a:xfrm>
                <a:off x="5014923" y="5414979"/>
                <a:ext cx="566704" cy="760225"/>
                <a:chOff x="5014923" y="5416850"/>
                <a:chExt cx="566704" cy="760225"/>
              </a:xfrm>
            </p:grpSpPr>
            <p:sp>
              <p:nvSpPr>
                <p:cNvPr id="100" name="フリーフォーム: 図形 99"/>
                <p:cNvSpPr/>
                <p:nvPr/>
              </p:nvSpPr>
              <p:spPr bwMode="auto">
                <a:xfrm rot="5400000">
                  <a:off x="5014923" y="5416850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/>
                <p:cNvSpPr/>
                <p:nvPr/>
              </p:nvSpPr>
              <p:spPr bwMode="auto">
                <a:xfrm rot="5400000">
                  <a:off x="5057691" y="5766005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/>
                <p:cNvSpPr/>
                <p:nvPr/>
              </p:nvSpPr>
              <p:spPr bwMode="auto">
                <a:xfrm rot="5400000">
                  <a:off x="5350715" y="5766005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/>
                <p:cNvSpPr/>
                <p:nvPr/>
              </p:nvSpPr>
              <p:spPr bwMode="auto">
                <a:xfrm rot="5400000">
                  <a:off x="5057691" y="5981614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/>
                <p:cNvSpPr/>
                <p:nvPr/>
              </p:nvSpPr>
              <p:spPr bwMode="auto">
                <a:xfrm rot="5400000">
                  <a:off x="5350715" y="5981614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/>
                <p:cNvSpPr/>
                <p:nvPr/>
              </p:nvSpPr>
              <p:spPr bwMode="auto">
                <a:xfrm rot="5400000">
                  <a:off x="5202321" y="5483428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/>
                <p:cNvSpPr/>
                <p:nvPr/>
              </p:nvSpPr>
              <p:spPr bwMode="auto">
                <a:xfrm rot="5400000">
                  <a:off x="5386166" y="5555283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2" name="グループ化 91"/>
            <p:cNvGrpSpPr/>
            <p:nvPr/>
          </p:nvGrpSpPr>
          <p:grpSpPr>
            <a:xfrm>
              <a:off x="2077095" y="4092441"/>
              <a:ext cx="652401" cy="889639"/>
              <a:chOff x="2077095" y="4092441"/>
              <a:chExt cx="652401" cy="889639"/>
            </a:xfrm>
          </p:grpSpPr>
          <p:sp>
            <p:nvSpPr>
              <p:cNvPr id="28" name="四角形: 角を丸くする 27"/>
              <p:cNvSpPr/>
              <p:nvPr/>
            </p:nvSpPr>
            <p:spPr bwMode="auto">
              <a:xfrm>
                <a:off x="2077095" y="4092441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1" name="グループ化 200"/>
              <p:cNvGrpSpPr/>
              <p:nvPr/>
            </p:nvGrpSpPr>
            <p:grpSpPr>
              <a:xfrm>
                <a:off x="2179147" y="4183857"/>
                <a:ext cx="441980" cy="706806"/>
                <a:chOff x="2179147" y="4175777"/>
                <a:chExt cx="441980" cy="706806"/>
              </a:xfrm>
            </p:grpSpPr>
            <p:sp>
              <p:nvSpPr>
                <p:cNvPr id="125" name="フリーフォーム: 図形 124"/>
                <p:cNvSpPr/>
                <p:nvPr/>
              </p:nvSpPr>
              <p:spPr bwMode="auto">
                <a:xfrm>
                  <a:off x="2349879" y="4175777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" name="フリーフォーム: 図形 125"/>
                <p:cNvSpPr/>
                <p:nvPr/>
              </p:nvSpPr>
              <p:spPr bwMode="auto">
                <a:xfrm>
                  <a:off x="2179147" y="4566480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" name="フリーフォーム: 図形 127"/>
                <p:cNvSpPr/>
                <p:nvPr/>
              </p:nvSpPr>
              <p:spPr bwMode="auto">
                <a:xfrm>
                  <a:off x="2514295" y="4566480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3" name="グループ化 92"/>
            <p:cNvGrpSpPr/>
            <p:nvPr/>
          </p:nvGrpSpPr>
          <p:grpSpPr>
            <a:xfrm>
              <a:off x="2803837" y="4092441"/>
              <a:ext cx="652401" cy="889639"/>
              <a:chOff x="2803837" y="4092441"/>
              <a:chExt cx="652401" cy="889639"/>
            </a:xfrm>
          </p:grpSpPr>
          <p:sp>
            <p:nvSpPr>
              <p:cNvPr id="29" name="四角形: 角を丸くする 28"/>
              <p:cNvSpPr/>
              <p:nvPr/>
            </p:nvSpPr>
            <p:spPr bwMode="auto">
              <a:xfrm>
                <a:off x="2803837" y="4092441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2" name="グループ化 201"/>
              <p:cNvGrpSpPr/>
              <p:nvPr/>
            </p:nvGrpSpPr>
            <p:grpSpPr>
              <a:xfrm>
                <a:off x="2909199" y="4188742"/>
                <a:ext cx="441980" cy="697036"/>
                <a:chOff x="2909199" y="4185547"/>
                <a:chExt cx="441980" cy="697036"/>
              </a:xfrm>
            </p:grpSpPr>
            <p:sp>
              <p:nvSpPr>
                <p:cNvPr id="131" name="フリーフォーム: 図形 130"/>
                <p:cNvSpPr/>
                <p:nvPr/>
              </p:nvSpPr>
              <p:spPr bwMode="auto">
                <a:xfrm>
                  <a:off x="2909199" y="4566480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" name="フリーフォーム: 図形 131"/>
                <p:cNvSpPr/>
                <p:nvPr/>
              </p:nvSpPr>
              <p:spPr bwMode="auto">
                <a:xfrm>
                  <a:off x="3244347" y="4566480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" name="フリーフォーム: 図形 132"/>
                <p:cNvSpPr/>
                <p:nvPr/>
              </p:nvSpPr>
              <p:spPr bwMode="auto">
                <a:xfrm>
                  <a:off x="2909199" y="4185547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" name="フリーフォーム: 図形 133"/>
                <p:cNvSpPr/>
                <p:nvPr/>
              </p:nvSpPr>
              <p:spPr bwMode="auto">
                <a:xfrm>
                  <a:off x="3244347" y="4185547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4" name="グループ化 93"/>
            <p:cNvGrpSpPr/>
            <p:nvPr/>
          </p:nvGrpSpPr>
          <p:grpSpPr>
            <a:xfrm>
              <a:off x="3529330" y="4092441"/>
              <a:ext cx="652401" cy="889639"/>
              <a:chOff x="3529330" y="4092441"/>
              <a:chExt cx="652401" cy="889639"/>
            </a:xfrm>
          </p:grpSpPr>
          <p:sp>
            <p:nvSpPr>
              <p:cNvPr id="30" name="四角形: 角を丸くする 29"/>
              <p:cNvSpPr/>
              <p:nvPr/>
            </p:nvSpPr>
            <p:spPr bwMode="auto">
              <a:xfrm>
                <a:off x="3529330" y="4092441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3" name="グループ化 202"/>
              <p:cNvGrpSpPr/>
              <p:nvPr/>
            </p:nvGrpSpPr>
            <p:grpSpPr>
              <a:xfrm>
                <a:off x="3631138" y="4188742"/>
                <a:ext cx="453756" cy="697036"/>
                <a:chOff x="3631138" y="4182372"/>
                <a:chExt cx="453756" cy="697036"/>
              </a:xfrm>
            </p:grpSpPr>
            <p:sp>
              <p:nvSpPr>
                <p:cNvPr id="135" name="フリーフォーム: 図形 134"/>
                <p:cNvSpPr/>
                <p:nvPr/>
              </p:nvSpPr>
              <p:spPr bwMode="auto">
                <a:xfrm>
                  <a:off x="3631138" y="4563305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" name="フリーフォーム: 図形 135"/>
                <p:cNvSpPr/>
                <p:nvPr/>
              </p:nvSpPr>
              <p:spPr bwMode="auto">
                <a:xfrm>
                  <a:off x="3978062" y="4563305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" name="フリーフォーム: 図形 136"/>
                <p:cNvSpPr/>
                <p:nvPr/>
              </p:nvSpPr>
              <p:spPr bwMode="auto">
                <a:xfrm>
                  <a:off x="3631138" y="4182372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8" name="フリーフォーム: 図形 137"/>
                <p:cNvSpPr/>
                <p:nvPr/>
              </p:nvSpPr>
              <p:spPr bwMode="auto">
                <a:xfrm>
                  <a:off x="3978062" y="4182372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" name="フリーフォーム: 図形 138"/>
                <p:cNvSpPr/>
                <p:nvPr/>
              </p:nvSpPr>
              <p:spPr bwMode="auto">
                <a:xfrm>
                  <a:off x="3802114" y="4358917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05" name="グループ化 104"/>
            <p:cNvGrpSpPr/>
            <p:nvPr/>
          </p:nvGrpSpPr>
          <p:grpSpPr>
            <a:xfrm>
              <a:off x="4248413" y="4092441"/>
              <a:ext cx="652401" cy="889639"/>
              <a:chOff x="4248413" y="4092441"/>
              <a:chExt cx="652401" cy="889639"/>
            </a:xfrm>
          </p:grpSpPr>
          <p:sp>
            <p:nvSpPr>
              <p:cNvPr id="31" name="四角形: 角を丸くする 30"/>
              <p:cNvSpPr/>
              <p:nvPr/>
            </p:nvSpPr>
            <p:spPr bwMode="auto">
              <a:xfrm>
                <a:off x="4248413" y="4092441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4" name="グループ化 203"/>
              <p:cNvGrpSpPr/>
              <p:nvPr/>
            </p:nvGrpSpPr>
            <p:grpSpPr>
              <a:xfrm>
                <a:off x="4351005" y="4186911"/>
                <a:ext cx="441980" cy="700699"/>
                <a:chOff x="4351005" y="4182372"/>
                <a:chExt cx="441980" cy="700699"/>
              </a:xfrm>
            </p:grpSpPr>
            <p:sp>
              <p:nvSpPr>
                <p:cNvPr id="140" name="フリーフォーム: 図形 139"/>
                <p:cNvSpPr/>
                <p:nvPr/>
              </p:nvSpPr>
              <p:spPr bwMode="auto">
                <a:xfrm>
                  <a:off x="4351005" y="4182372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" name="フリーフォーム: 図形 140"/>
                <p:cNvSpPr/>
                <p:nvPr/>
              </p:nvSpPr>
              <p:spPr bwMode="auto">
                <a:xfrm>
                  <a:off x="4686153" y="4182372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" name="フリーフォーム: 図形 141"/>
                <p:cNvSpPr/>
                <p:nvPr/>
              </p:nvSpPr>
              <p:spPr bwMode="auto">
                <a:xfrm>
                  <a:off x="4521197" y="4182372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3" name="フリーフォーム: 図形 142"/>
                <p:cNvSpPr/>
                <p:nvPr/>
              </p:nvSpPr>
              <p:spPr bwMode="auto">
                <a:xfrm>
                  <a:off x="4351005" y="4566968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4" name="フリーフォーム: 図形 143"/>
                <p:cNvSpPr/>
                <p:nvPr/>
              </p:nvSpPr>
              <p:spPr bwMode="auto">
                <a:xfrm>
                  <a:off x="4686153" y="4566968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フリーフォーム: 図形 144"/>
                <p:cNvSpPr/>
                <p:nvPr/>
              </p:nvSpPr>
              <p:spPr bwMode="auto">
                <a:xfrm>
                  <a:off x="4521197" y="4566968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10" name="グループ化 109"/>
            <p:cNvGrpSpPr/>
            <p:nvPr/>
          </p:nvGrpSpPr>
          <p:grpSpPr>
            <a:xfrm>
              <a:off x="4975155" y="4092441"/>
              <a:ext cx="652401" cy="889639"/>
              <a:chOff x="4975155" y="4092441"/>
              <a:chExt cx="652401" cy="889639"/>
            </a:xfrm>
          </p:grpSpPr>
          <p:sp>
            <p:nvSpPr>
              <p:cNvPr id="32" name="四角形: 角を丸くする 31"/>
              <p:cNvSpPr/>
              <p:nvPr/>
            </p:nvSpPr>
            <p:spPr bwMode="auto">
              <a:xfrm>
                <a:off x="4975155" y="4092441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5" name="グループ化 204"/>
              <p:cNvGrpSpPr/>
              <p:nvPr/>
            </p:nvGrpSpPr>
            <p:grpSpPr>
              <a:xfrm>
                <a:off x="5080364" y="4153395"/>
                <a:ext cx="441981" cy="767730"/>
                <a:chOff x="5080364" y="4155908"/>
                <a:chExt cx="441981" cy="767730"/>
              </a:xfrm>
            </p:grpSpPr>
            <p:sp>
              <p:nvSpPr>
                <p:cNvPr id="146" name="フリーフォーム: 図形 145"/>
                <p:cNvSpPr/>
                <p:nvPr/>
              </p:nvSpPr>
              <p:spPr bwMode="auto">
                <a:xfrm>
                  <a:off x="5080364" y="4677758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7" name="フリーフォーム: 図形 146"/>
                <p:cNvSpPr/>
                <p:nvPr/>
              </p:nvSpPr>
              <p:spPr bwMode="auto">
                <a:xfrm>
                  <a:off x="5415513" y="4677758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" name="フリーフォーム: 図形 147"/>
                <p:cNvSpPr/>
                <p:nvPr/>
              </p:nvSpPr>
              <p:spPr bwMode="auto">
                <a:xfrm>
                  <a:off x="5247939" y="4677758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9" name="フリーフォーム: 図形 148"/>
                <p:cNvSpPr/>
                <p:nvPr/>
              </p:nvSpPr>
              <p:spPr bwMode="auto">
                <a:xfrm>
                  <a:off x="5080364" y="4416941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0" name="フリーフォーム: 図形 149"/>
                <p:cNvSpPr/>
                <p:nvPr/>
              </p:nvSpPr>
              <p:spPr bwMode="auto">
                <a:xfrm>
                  <a:off x="5415513" y="4416941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1" name="フリーフォーム: 図形 150"/>
                <p:cNvSpPr/>
                <p:nvPr/>
              </p:nvSpPr>
              <p:spPr bwMode="auto">
                <a:xfrm>
                  <a:off x="5247939" y="4416941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" name="フリーフォーム: 図形 151"/>
                <p:cNvSpPr/>
                <p:nvPr/>
              </p:nvSpPr>
              <p:spPr bwMode="auto">
                <a:xfrm>
                  <a:off x="5247939" y="4155908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14" name="グループ化 113"/>
            <p:cNvGrpSpPr/>
            <p:nvPr/>
          </p:nvGrpSpPr>
          <p:grpSpPr>
            <a:xfrm>
              <a:off x="6419730" y="4092441"/>
              <a:ext cx="652401" cy="889639"/>
              <a:chOff x="6419730" y="4092441"/>
              <a:chExt cx="652401" cy="889639"/>
            </a:xfrm>
          </p:grpSpPr>
          <p:sp>
            <p:nvSpPr>
              <p:cNvPr id="34" name="四角形: 角を丸くする 33"/>
              <p:cNvSpPr/>
              <p:nvPr/>
            </p:nvSpPr>
            <p:spPr bwMode="auto">
              <a:xfrm>
                <a:off x="6419730" y="4092441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7" name="グループ化 206"/>
              <p:cNvGrpSpPr/>
              <p:nvPr/>
            </p:nvGrpSpPr>
            <p:grpSpPr>
              <a:xfrm>
                <a:off x="6525783" y="4153395"/>
                <a:ext cx="441981" cy="767730"/>
                <a:chOff x="6525783" y="4155908"/>
                <a:chExt cx="441981" cy="767730"/>
              </a:xfrm>
            </p:grpSpPr>
            <p:sp>
              <p:nvSpPr>
                <p:cNvPr id="169" name="フリーフォーム: 図形 168"/>
                <p:cNvSpPr/>
                <p:nvPr/>
              </p:nvSpPr>
              <p:spPr bwMode="auto">
                <a:xfrm>
                  <a:off x="6525783" y="4677758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0" name="フリーフォーム: 図形 169"/>
                <p:cNvSpPr/>
                <p:nvPr/>
              </p:nvSpPr>
              <p:spPr bwMode="auto">
                <a:xfrm>
                  <a:off x="6860932" y="4677758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1" name="フリーフォーム: 図形 170"/>
                <p:cNvSpPr/>
                <p:nvPr/>
              </p:nvSpPr>
              <p:spPr bwMode="auto">
                <a:xfrm>
                  <a:off x="6693358" y="4677758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" name="フリーフォーム: 図形 171"/>
                <p:cNvSpPr/>
                <p:nvPr/>
              </p:nvSpPr>
              <p:spPr bwMode="auto">
                <a:xfrm>
                  <a:off x="6525783" y="4416941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3" name="フリーフォーム: 図形 172"/>
                <p:cNvSpPr/>
                <p:nvPr/>
              </p:nvSpPr>
              <p:spPr bwMode="auto">
                <a:xfrm>
                  <a:off x="6860932" y="4416941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4" name="フリーフォーム: 図形 173"/>
                <p:cNvSpPr/>
                <p:nvPr/>
              </p:nvSpPr>
              <p:spPr bwMode="auto">
                <a:xfrm>
                  <a:off x="6693358" y="4416941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" name="フリーフォーム: 図形 174"/>
                <p:cNvSpPr/>
                <p:nvPr/>
              </p:nvSpPr>
              <p:spPr bwMode="auto">
                <a:xfrm>
                  <a:off x="6693358" y="4155908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" name="フリーフォーム: 図形 176"/>
                <p:cNvSpPr/>
                <p:nvPr/>
              </p:nvSpPr>
              <p:spPr bwMode="auto">
                <a:xfrm>
                  <a:off x="6525783" y="4157385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フリーフォーム: 図形 177"/>
                <p:cNvSpPr/>
                <p:nvPr/>
              </p:nvSpPr>
              <p:spPr bwMode="auto">
                <a:xfrm>
                  <a:off x="6860932" y="4157385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11" name="グループ化 110"/>
            <p:cNvGrpSpPr/>
            <p:nvPr/>
          </p:nvGrpSpPr>
          <p:grpSpPr>
            <a:xfrm>
              <a:off x="5700647" y="4092441"/>
              <a:ext cx="652401" cy="889639"/>
              <a:chOff x="5700647" y="4092441"/>
              <a:chExt cx="652401" cy="889639"/>
            </a:xfrm>
          </p:grpSpPr>
          <p:sp>
            <p:nvSpPr>
              <p:cNvPr id="33" name="四角形: 角を丸くする 32"/>
              <p:cNvSpPr/>
              <p:nvPr/>
            </p:nvSpPr>
            <p:spPr bwMode="auto">
              <a:xfrm>
                <a:off x="5700647" y="4092441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6" name="グループ化 205"/>
              <p:cNvGrpSpPr/>
              <p:nvPr/>
            </p:nvGrpSpPr>
            <p:grpSpPr>
              <a:xfrm>
                <a:off x="5812469" y="4181416"/>
                <a:ext cx="441980" cy="711688"/>
                <a:chOff x="5812469" y="4186586"/>
                <a:chExt cx="441980" cy="711688"/>
              </a:xfrm>
            </p:grpSpPr>
            <p:sp>
              <p:nvSpPr>
                <p:cNvPr id="156" name="フリーフォーム: 図形 155"/>
                <p:cNvSpPr/>
                <p:nvPr/>
              </p:nvSpPr>
              <p:spPr bwMode="auto">
                <a:xfrm>
                  <a:off x="5812469" y="4186586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" name="フリーフォーム: 図形 156"/>
                <p:cNvSpPr/>
                <p:nvPr/>
              </p:nvSpPr>
              <p:spPr bwMode="auto">
                <a:xfrm>
                  <a:off x="6147617" y="4186586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" name="フリーフォーム: 図形 158"/>
                <p:cNvSpPr/>
                <p:nvPr/>
              </p:nvSpPr>
              <p:spPr bwMode="auto">
                <a:xfrm>
                  <a:off x="5812469" y="4582171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" name="フリーフォーム: 図形 159"/>
                <p:cNvSpPr/>
                <p:nvPr/>
              </p:nvSpPr>
              <p:spPr bwMode="auto">
                <a:xfrm>
                  <a:off x="6147617" y="4582171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" name="フリーフォーム: 図形 178"/>
                <p:cNvSpPr/>
                <p:nvPr/>
              </p:nvSpPr>
              <p:spPr bwMode="auto">
                <a:xfrm rot="2700000">
                  <a:off x="5895528" y="4276486"/>
                  <a:ext cx="106832" cy="22355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フリーフォーム: 図形 180"/>
                <p:cNvSpPr/>
                <p:nvPr/>
              </p:nvSpPr>
              <p:spPr bwMode="auto">
                <a:xfrm rot="18900000" flipH="1">
                  <a:off x="6069644" y="4276486"/>
                  <a:ext cx="106832" cy="22355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" name="フリーフォーム: 図形 182"/>
                <p:cNvSpPr/>
                <p:nvPr/>
              </p:nvSpPr>
              <p:spPr bwMode="auto">
                <a:xfrm rot="18900000" flipV="1">
                  <a:off x="5895528" y="4584824"/>
                  <a:ext cx="106832" cy="22355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" name="フリーフォーム: 図形 183"/>
                <p:cNvSpPr/>
                <p:nvPr/>
              </p:nvSpPr>
              <p:spPr bwMode="auto">
                <a:xfrm rot="2700000" flipH="1" flipV="1">
                  <a:off x="6069644" y="4584824"/>
                  <a:ext cx="106832" cy="22355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53" name="グループ化 152"/>
            <p:cNvGrpSpPr/>
            <p:nvPr/>
          </p:nvGrpSpPr>
          <p:grpSpPr>
            <a:xfrm>
              <a:off x="3529330" y="5350272"/>
              <a:ext cx="652401" cy="889639"/>
              <a:chOff x="3529330" y="5350272"/>
              <a:chExt cx="652401" cy="889639"/>
            </a:xfrm>
          </p:grpSpPr>
          <p:sp>
            <p:nvSpPr>
              <p:cNvPr id="39" name="四角形: 角を丸くする 38"/>
              <p:cNvSpPr/>
              <p:nvPr/>
            </p:nvSpPr>
            <p:spPr bwMode="auto">
              <a:xfrm>
                <a:off x="3529330" y="5350272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1" name="グループ化 210"/>
              <p:cNvGrpSpPr/>
              <p:nvPr/>
            </p:nvGrpSpPr>
            <p:grpSpPr>
              <a:xfrm>
                <a:off x="3617982" y="5453978"/>
                <a:ext cx="477036" cy="682227"/>
                <a:chOff x="3617982" y="5457552"/>
                <a:chExt cx="477036" cy="682227"/>
              </a:xfrm>
            </p:grpSpPr>
            <p:sp>
              <p:nvSpPr>
                <p:cNvPr id="89" name="フリーフォーム: 図形 88"/>
                <p:cNvSpPr/>
                <p:nvPr/>
              </p:nvSpPr>
              <p:spPr bwMode="auto">
                <a:xfrm rot="5400000">
                  <a:off x="3757800" y="5697361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/>
                <p:cNvSpPr/>
                <p:nvPr/>
              </p:nvSpPr>
              <p:spPr bwMode="auto">
                <a:xfrm rot="5400000">
                  <a:off x="3617982" y="5944318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/>
                <p:cNvSpPr/>
                <p:nvPr/>
              </p:nvSpPr>
              <p:spPr bwMode="auto">
                <a:xfrm rot="5400000">
                  <a:off x="3628509" y="5457552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/>
                <p:cNvSpPr/>
                <p:nvPr/>
              </p:nvSpPr>
              <p:spPr bwMode="auto">
                <a:xfrm rot="5400000">
                  <a:off x="3899557" y="5944318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/>
                <p:cNvSpPr/>
                <p:nvPr/>
              </p:nvSpPr>
              <p:spPr bwMode="auto">
                <a:xfrm rot="5400000">
                  <a:off x="3899557" y="5457552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0" name="グループ化 129"/>
            <p:cNvGrpSpPr/>
            <p:nvPr/>
          </p:nvGrpSpPr>
          <p:grpSpPr>
            <a:xfrm>
              <a:off x="4248413" y="5350272"/>
              <a:ext cx="652401" cy="889639"/>
              <a:chOff x="4248413" y="5350272"/>
              <a:chExt cx="652401" cy="889639"/>
            </a:xfrm>
          </p:grpSpPr>
          <p:sp>
            <p:nvSpPr>
              <p:cNvPr id="40" name="四角形: 角を丸くする 39"/>
              <p:cNvSpPr/>
              <p:nvPr/>
            </p:nvSpPr>
            <p:spPr bwMode="auto">
              <a:xfrm>
                <a:off x="4248413" y="5350272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2" name="グループ化 211"/>
              <p:cNvGrpSpPr/>
              <p:nvPr/>
            </p:nvGrpSpPr>
            <p:grpSpPr>
              <a:xfrm>
                <a:off x="4334764" y="5465113"/>
                <a:ext cx="488486" cy="659956"/>
                <a:chOff x="4334764" y="5456952"/>
                <a:chExt cx="488486" cy="659956"/>
              </a:xfrm>
            </p:grpSpPr>
            <p:sp>
              <p:nvSpPr>
                <p:cNvPr id="95" name="フリーフォーム: 図形 94"/>
                <p:cNvSpPr/>
                <p:nvPr/>
              </p:nvSpPr>
              <p:spPr bwMode="auto">
                <a:xfrm rot="5400000">
                  <a:off x="4334764" y="5687027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/>
                <p:cNvSpPr/>
                <p:nvPr/>
              </p:nvSpPr>
              <p:spPr bwMode="auto">
                <a:xfrm rot="5400000">
                  <a:off x="4627789" y="5687027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/>
                <p:cNvSpPr/>
                <p:nvPr/>
              </p:nvSpPr>
              <p:spPr bwMode="auto">
                <a:xfrm rot="5400000">
                  <a:off x="4334764" y="5921447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/>
                <p:cNvSpPr/>
                <p:nvPr/>
              </p:nvSpPr>
              <p:spPr bwMode="auto">
                <a:xfrm rot="5400000">
                  <a:off x="4627789" y="5921447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/>
                <p:cNvSpPr/>
                <p:nvPr/>
              </p:nvSpPr>
              <p:spPr bwMode="auto">
                <a:xfrm rot="5400000">
                  <a:off x="4334764" y="5456952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/>
                <p:cNvSpPr/>
                <p:nvPr/>
              </p:nvSpPr>
              <p:spPr bwMode="auto">
                <a:xfrm rot="5400000">
                  <a:off x="4627789" y="5456952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7" name="グループ化 126"/>
            <p:cNvGrpSpPr/>
            <p:nvPr/>
          </p:nvGrpSpPr>
          <p:grpSpPr>
            <a:xfrm>
              <a:off x="5700647" y="5350272"/>
              <a:ext cx="652401" cy="889639"/>
              <a:chOff x="5700647" y="5350272"/>
              <a:chExt cx="652401" cy="889639"/>
            </a:xfrm>
          </p:grpSpPr>
          <p:sp>
            <p:nvSpPr>
              <p:cNvPr id="42" name="四角形: 角を丸くする 41"/>
              <p:cNvSpPr/>
              <p:nvPr/>
            </p:nvSpPr>
            <p:spPr bwMode="auto">
              <a:xfrm>
                <a:off x="5700647" y="5350272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4" name="グループ化 213"/>
              <p:cNvGrpSpPr/>
              <p:nvPr/>
            </p:nvGrpSpPr>
            <p:grpSpPr>
              <a:xfrm>
                <a:off x="5796537" y="5395321"/>
                <a:ext cx="457399" cy="799540"/>
                <a:chOff x="5796537" y="5400021"/>
                <a:chExt cx="457399" cy="799540"/>
              </a:xfrm>
            </p:grpSpPr>
            <p:sp>
              <p:nvSpPr>
                <p:cNvPr id="108" name="フリーフォーム: 図形 107"/>
                <p:cNvSpPr/>
                <p:nvPr/>
              </p:nvSpPr>
              <p:spPr bwMode="auto">
                <a:xfrm rot="5400000">
                  <a:off x="5796537" y="5802741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/>
                <p:cNvSpPr/>
                <p:nvPr/>
              </p:nvSpPr>
              <p:spPr bwMode="auto">
                <a:xfrm rot="5400000">
                  <a:off x="5796537" y="5400021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/>
                <p:cNvSpPr/>
                <p:nvPr/>
              </p:nvSpPr>
              <p:spPr bwMode="auto">
                <a:xfrm rot="5400000">
                  <a:off x="5796537" y="6004100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/>
                <p:cNvSpPr/>
                <p:nvPr/>
              </p:nvSpPr>
              <p:spPr bwMode="auto">
                <a:xfrm rot="5400000">
                  <a:off x="5796537" y="5601381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/>
                <p:cNvSpPr/>
                <p:nvPr/>
              </p:nvSpPr>
              <p:spPr bwMode="auto">
                <a:xfrm rot="5400000">
                  <a:off x="6058475" y="5802741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/>
                <p:cNvSpPr/>
                <p:nvPr/>
              </p:nvSpPr>
              <p:spPr bwMode="auto">
                <a:xfrm rot="5400000">
                  <a:off x="6058475" y="5400021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/>
                <p:cNvSpPr/>
                <p:nvPr/>
              </p:nvSpPr>
              <p:spPr bwMode="auto">
                <a:xfrm rot="5400000">
                  <a:off x="6058475" y="6004100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/>
                <p:cNvSpPr/>
                <p:nvPr/>
              </p:nvSpPr>
              <p:spPr bwMode="auto">
                <a:xfrm rot="5400000">
                  <a:off x="6058475" y="5601381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4" name="グループ化 123"/>
            <p:cNvGrpSpPr/>
            <p:nvPr/>
          </p:nvGrpSpPr>
          <p:grpSpPr>
            <a:xfrm>
              <a:off x="6419730" y="5350272"/>
              <a:ext cx="652401" cy="889639"/>
              <a:chOff x="6419730" y="5350272"/>
              <a:chExt cx="652401" cy="889639"/>
            </a:xfrm>
          </p:grpSpPr>
          <p:sp>
            <p:nvSpPr>
              <p:cNvPr id="43" name="四角形: 角を丸くする 42"/>
              <p:cNvSpPr/>
              <p:nvPr/>
            </p:nvSpPr>
            <p:spPr bwMode="auto">
              <a:xfrm>
                <a:off x="6419730" y="5350272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5" name="グループ化 214"/>
              <p:cNvGrpSpPr/>
              <p:nvPr/>
            </p:nvGrpSpPr>
            <p:grpSpPr>
              <a:xfrm>
                <a:off x="6462078" y="5448520"/>
                <a:ext cx="568841" cy="693143"/>
                <a:chOff x="6462078" y="5446850"/>
                <a:chExt cx="568841" cy="693143"/>
              </a:xfrm>
            </p:grpSpPr>
            <p:sp>
              <p:nvSpPr>
                <p:cNvPr id="116" name="フリーフォーム: 図形 115"/>
                <p:cNvSpPr/>
                <p:nvPr/>
              </p:nvSpPr>
              <p:spPr bwMode="auto">
                <a:xfrm rot="5400000">
                  <a:off x="6462078" y="5446850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/>
                <p:cNvSpPr/>
                <p:nvPr/>
              </p:nvSpPr>
              <p:spPr bwMode="auto">
                <a:xfrm rot="5400000">
                  <a:off x="6648768" y="5446850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/>
                <p:cNvSpPr/>
                <p:nvPr/>
              </p:nvSpPr>
              <p:spPr bwMode="auto">
                <a:xfrm rot="5400000">
                  <a:off x="6835458" y="5446850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/>
                <p:cNvSpPr/>
                <p:nvPr/>
              </p:nvSpPr>
              <p:spPr bwMode="auto">
                <a:xfrm rot="5400000">
                  <a:off x="6462078" y="5944532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フリーフォーム: 図形 194"/>
                <p:cNvSpPr/>
                <p:nvPr/>
              </p:nvSpPr>
              <p:spPr bwMode="auto">
                <a:xfrm rot="5400000">
                  <a:off x="6648768" y="5944532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/>
                <p:cNvSpPr/>
                <p:nvPr/>
              </p:nvSpPr>
              <p:spPr bwMode="auto">
                <a:xfrm rot="5400000">
                  <a:off x="6835458" y="5944532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フリーフォーム: 図形 196"/>
                <p:cNvSpPr/>
                <p:nvPr/>
              </p:nvSpPr>
              <p:spPr bwMode="auto">
                <a:xfrm rot="5400000">
                  <a:off x="6462078" y="5697361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/>
                <p:cNvSpPr/>
                <p:nvPr/>
              </p:nvSpPr>
              <p:spPr bwMode="auto">
                <a:xfrm rot="5400000">
                  <a:off x="6648768" y="5697361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/>
                <p:cNvSpPr/>
                <p:nvPr/>
              </p:nvSpPr>
              <p:spPr bwMode="auto">
                <a:xfrm rot="5400000">
                  <a:off x="6835458" y="5697361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16" name="グループ化 215"/>
          <p:cNvGrpSpPr/>
          <p:nvPr/>
        </p:nvGrpSpPr>
        <p:grpSpPr>
          <a:xfrm>
            <a:off x="3767909" y="408756"/>
            <a:ext cx="307051" cy="418707"/>
            <a:chOff x="3767909" y="408756"/>
            <a:chExt cx="307051" cy="418707"/>
          </a:xfrm>
        </p:grpSpPr>
        <p:sp>
          <p:nvSpPr>
            <p:cNvPr id="217" name="四角形: 角を丸くする 216"/>
            <p:cNvSpPr/>
            <p:nvPr/>
          </p:nvSpPr>
          <p:spPr bwMode="auto">
            <a:xfrm>
              <a:off x="3767909" y="408756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テキスト ボックス 217"/>
            <p:cNvSpPr txBox="1"/>
            <p:nvPr/>
          </p:nvSpPr>
          <p:spPr>
            <a:xfrm>
              <a:off x="3802309" y="498100"/>
              <a:ext cx="238251" cy="24001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東</a:t>
              </a:r>
            </a:p>
          </p:txBody>
        </p:sp>
      </p:grpSp>
      <p:grpSp>
        <p:nvGrpSpPr>
          <p:cNvPr id="219" name="グループ化 218"/>
          <p:cNvGrpSpPr/>
          <p:nvPr/>
        </p:nvGrpSpPr>
        <p:grpSpPr>
          <a:xfrm>
            <a:off x="4109361" y="408756"/>
            <a:ext cx="307051" cy="418707"/>
            <a:chOff x="4109361" y="408756"/>
            <a:chExt cx="307051" cy="418707"/>
          </a:xfrm>
        </p:grpSpPr>
        <p:sp>
          <p:nvSpPr>
            <p:cNvPr id="220" name="四角形: 角を丸くする 219"/>
            <p:cNvSpPr/>
            <p:nvPr/>
          </p:nvSpPr>
          <p:spPr bwMode="auto">
            <a:xfrm>
              <a:off x="4109361" y="408756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テキスト ボックス 220"/>
            <p:cNvSpPr txBox="1"/>
            <p:nvPr/>
          </p:nvSpPr>
          <p:spPr>
            <a:xfrm>
              <a:off x="4143761" y="498100"/>
              <a:ext cx="238251" cy="24001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南</a:t>
              </a:r>
            </a:p>
          </p:txBody>
        </p:sp>
      </p:grpSp>
      <p:grpSp>
        <p:nvGrpSpPr>
          <p:cNvPr id="222" name="グループ化 221"/>
          <p:cNvGrpSpPr/>
          <p:nvPr/>
        </p:nvGrpSpPr>
        <p:grpSpPr>
          <a:xfrm>
            <a:off x="4447795" y="408756"/>
            <a:ext cx="307051" cy="418707"/>
            <a:chOff x="4447795" y="408756"/>
            <a:chExt cx="307051" cy="418707"/>
          </a:xfrm>
        </p:grpSpPr>
        <p:sp>
          <p:nvSpPr>
            <p:cNvPr id="223" name="四角形: 角を丸くする 222"/>
            <p:cNvSpPr/>
            <p:nvPr/>
          </p:nvSpPr>
          <p:spPr bwMode="auto">
            <a:xfrm>
              <a:off x="4447795" y="408756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テキスト ボックス 223"/>
            <p:cNvSpPr txBox="1"/>
            <p:nvPr/>
          </p:nvSpPr>
          <p:spPr>
            <a:xfrm>
              <a:off x="4482195" y="498100"/>
              <a:ext cx="238251" cy="24001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西</a:t>
              </a:r>
            </a:p>
          </p:txBody>
        </p:sp>
      </p:grpSp>
      <p:grpSp>
        <p:nvGrpSpPr>
          <p:cNvPr id="225" name="グループ化 224"/>
          <p:cNvGrpSpPr/>
          <p:nvPr/>
        </p:nvGrpSpPr>
        <p:grpSpPr>
          <a:xfrm>
            <a:off x="4788032" y="408756"/>
            <a:ext cx="307051" cy="418707"/>
            <a:chOff x="4788032" y="408756"/>
            <a:chExt cx="307051" cy="418707"/>
          </a:xfrm>
        </p:grpSpPr>
        <p:sp>
          <p:nvSpPr>
            <p:cNvPr id="226" name="四角形: 角を丸くする 225"/>
            <p:cNvSpPr/>
            <p:nvPr/>
          </p:nvSpPr>
          <p:spPr bwMode="auto">
            <a:xfrm>
              <a:off x="4788032" y="408756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テキスト ボックス 226"/>
            <p:cNvSpPr txBox="1"/>
            <p:nvPr/>
          </p:nvSpPr>
          <p:spPr>
            <a:xfrm>
              <a:off x="4822432" y="498100"/>
              <a:ext cx="238251" cy="24001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北</a:t>
              </a:r>
              <a:endParaRPr kumimoji="1" lang="ja-JP" altLang="en-US" dirty="0">
                <a:latin typeface="HGP行書体" panose="03000600000000000000" pitchFamily="66" charset="-128"/>
                <a:ea typeface="HGP行書体" panose="03000600000000000000" pitchFamily="66" charset="-128"/>
              </a:endParaRPr>
            </a:p>
          </p:txBody>
        </p:sp>
      </p:grpSp>
      <p:sp>
        <p:nvSpPr>
          <p:cNvPr id="228" name="四角形: 角を丸くする 227"/>
          <p:cNvSpPr/>
          <p:nvPr/>
        </p:nvSpPr>
        <p:spPr bwMode="auto">
          <a:xfrm>
            <a:off x="5274702" y="408756"/>
            <a:ext cx="307051" cy="418707"/>
          </a:xfrm>
          <a:prstGeom prst="roundRect">
            <a:avLst>
              <a:gd name="adj" fmla="val 656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29" name="グループ化 228"/>
          <p:cNvGrpSpPr/>
          <p:nvPr/>
        </p:nvGrpSpPr>
        <p:grpSpPr>
          <a:xfrm>
            <a:off x="5616154" y="408756"/>
            <a:ext cx="307051" cy="418707"/>
            <a:chOff x="5616154" y="408756"/>
            <a:chExt cx="307051" cy="418707"/>
          </a:xfrm>
        </p:grpSpPr>
        <p:sp>
          <p:nvSpPr>
            <p:cNvPr id="230" name="四角形: 角を丸くする 229"/>
            <p:cNvSpPr/>
            <p:nvPr/>
          </p:nvSpPr>
          <p:spPr bwMode="auto">
            <a:xfrm>
              <a:off x="5616154" y="408756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テキスト ボックス 230"/>
            <p:cNvSpPr txBox="1"/>
            <p:nvPr/>
          </p:nvSpPr>
          <p:spPr>
            <a:xfrm>
              <a:off x="5650554" y="498101"/>
              <a:ext cx="238251" cy="24001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rgbClr val="0066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發</a:t>
              </a:r>
            </a:p>
          </p:txBody>
        </p:sp>
      </p:grpSp>
      <p:grpSp>
        <p:nvGrpSpPr>
          <p:cNvPr id="232" name="グループ化 231"/>
          <p:cNvGrpSpPr/>
          <p:nvPr/>
        </p:nvGrpSpPr>
        <p:grpSpPr>
          <a:xfrm>
            <a:off x="5954588" y="408756"/>
            <a:ext cx="307051" cy="418707"/>
            <a:chOff x="5954588" y="408756"/>
            <a:chExt cx="307051" cy="418707"/>
          </a:xfrm>
        </p:grpSpPr>
        <p:sp>
          <p:nvSpPr>
            <p:cNvPr id="233" name="四角形: 角を丸くする 232"/>
            <p:cNvSpPr/>
            <p:nvPr/>
          </p:nvSpPr>
          <p:spPr bwMode="auto">
            <a:xfrm>
              <a:off x="5954588" y="408756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テキスト ボックス 233"/>
            <p:cNvSpPr txBox="1"/>
            <p:nvPr/>
          </p:nvSpPr>
          <p:spPr>
            <a:xfrm>
              <a:off x="5988988" y="498101"/>
              <a:ext cx="238251" cy="24001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rgbClr val="C0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中</a:t>
              </a:r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3767909" y="994878"/>
            <a:ext cx="307051" cy="418707"/>
            <a:chOff x="3767909" y="994878"/>
            <a:chExt cx="307051" cy="418707"/>
          </a:xfrm>
        </p:grpSpPr>
        <p:sp>
          <p:nvSpPr>
            <p:cNvPr id="236" name="四角形: 角を丸くする 235"/>
            <p:cNvSpPr/>
            <p:nvPr/>
          </p:nvSpPr>
          <p:spPr bwMode="auto">
            <a:xfrm>
              <a:off x="3767909" y="994878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テキスト ボックス 236"/>
            <p:cNvSpPr txBox="1"/>
            <p:nvPr/>
          </p:nvSpPr>
          <p:spPr>
            <a:xfrm rot="5400000">
              <a:off x="3774059" y="1106903"/>
              <a:ext cx="294750" cy="20293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一</a:t>
              </a:r>
              <a:r>
                <a:rPr kumimoji="1" lang="ja-JP" altLang="en-US" dirty="0">
                  <a:solidFill>
                    <a:srgbClr val="C0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萬</a:t>
              </a:r>
            </a:p>
          </p:txBody>
        </p:sp>
      </p:grpSp>
      <p:grpSp>
        <p:nvGrpSpPr>
          <p:cNvPr id="238" name="グループ化 237"/>
          <p:cNvGrpSpPr/>
          <p:nvPr/>
        </p:nvGrpSpPr>
        <p:grpSpPr>
          <a:xfrm>
            <a:off x="4109361" y="994878"/>
            <a:ext cx="307051" cy="418707"/>
            <a:chOff x="4109361" y="994878"/>
            <a:chExt cx="307051" cy="418707"/>
          </a:xfrm>
        </p:grpSpPr>
        <p:sp>
          <p:nvSpPr>
            <p:cNvPr id="239" name="四角形: 角を丸くする 238"/>
            <p:cNvSpPr/>
            <p:nvPr/>
          </p:nvSpPr>
          <p:spPr bwMode="auto">
            <a:xfrm>
              <a:off x="4109361" y="994878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テキスト ボックス 239"/>
            <p:cNvSpPr txBox="1"/>
            <p:nvPr/>
          </p:nvSpPr>
          <p:spPr>
            <a:xfrm rot="5400000">
              <a:off x="4115511" y="1106903"/>
              <a:ext cx="294750" cy="20293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二</a:t>
              </a:r>
              <a:r>
                <a:rPr kumimoji="1" lang="ja-JP" altLang="en-US" dirty="0">
                  <a:solidFill>
                    <a:srgbClr val="C0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萬</a:t>
              </a:r>
            </a:p>
          </p:txBody>
        </p:sp>
      </p:grpSp>
      <p:grpSp>
        <p:nvGrpSpPr>
          <p:cNvPr id="241" name="グループ化 240"/>
          <p:cNvGrpSpPr/>
          <p:nvPr/>
        </p:nvGrpSpPr>
        <p:grpSpPr>
          <a:xfrm>
            <a:off x="4447795" y="994878"/>
            <a:ext cx="307051" cy="418707"/>
            <a:chOff x="4447795" y="994878"/>
            <a:chExt cx="307051" cy="418707"/>
          </a:xfrm>
        </p:grpSpPr>
        <p:sp>
          <p:nvSpPr>
            <p:cNvPr id="242" name="四角形: 角を丸くする 241"/>
            <p:cNvSpPr/>
            <p:nvPr/>
          </p:nvSpPr>
          <p:spPr bwMode="auto">
            <a:xfrm>
              <a:off x="4447795" y="994878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テキスト ボックス 242"/>
            <p:cNvSpPr txBox="1"/>
            <p:nvPr/>
          </p:nvSpPr>
          <p:spPr>
            <a:xfrm rot="5400000">
              <a:off x="4453945" y="1106902"/>
              <a:ext cx="294750" cy="20293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三</a:t>
              </a:r>
              <a:r>
                <a:rPr kumimoji="1" lang="ja-JP" altLang="en-US" dirty="0">
                  <a:solidFill>
                    <a:srgbClr val="C0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萬</a:t>
              </a:r>
            </a:p>
          </p:txBody>
        </p:sp>
      </p:grpSp>
      <p:grpSp>
        <p:nvGrpSpPr>
          <p:cNvPr id="244" name="グループ化 243"/>
          <p:cNvGrpSpPr/>
          <p:nvPr/>
        </p:nvGrpSpPr>
        <p:grpSpPr>
          <a:xfrm>
            <a:off x="4788032" y="994878"/>
            <a:ext cx="307051" cy="418707"/>
            <a:chOff x="4788032" y="994878"/>
            <a:chExt cx="307051" cy="418707"/>
          </a:xfrm>
        </p:grpSpPr>
        <p:sp>
          <p:nvSpPr>
            <p:cNvPr id="245" name="四角形: 角を丸くする 244"/>
            <p:cNvSpPr/>
            <p:nvPr/>
          </p:nvSpPr>
          <p:spPr bwMode="auto">
            <a:xfrm>
              <a:off x="4788032" y="994878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テキスト ボックス 245"/>
            <p:cNvSpPr txBox="1"/>
            <p:nvPr/>
          </p:nvSpPr>
          <p:spPr>
            <a:xfrm rot="5400000">
              <a:off x="4794182" y="1106902"/>
              <a:ext cx="294750" cy="20293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四</a:t>
              </a:r>
              <a:r>
                <a:rPr kumimoji="1" lang="ja-JP" altLang="en-US" dirty="0">
                  <a:solidFill>
                    <a:srgbClr val="C0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萬</a:t>
              </a:r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5121176" y="994878"/>
            <a:ext cx="307051" cy="418707"/>
            <a:chOff x="5121176" y="994878"/>
            <a:chExt cx="307051" cy="418707"/>
          </a:xfrm>
        </p:grpSpPr>
        <p:sp>
          <p:nvSpPr>
            <p:cNvPr id="248" name="四角形: 角を丸くする 247"/>
            <p:cNvSpPr/>
            <p:nvPr/>
          </p:nvSpPr>
          <p:spPr bwMode="auto">
            <a:xfrm>
              <a:off x="5121176" y="994878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テキスト ボックス 248"/>
            <p:cNvSpPr txBox="1"/>
            <p:nvPr/>
          </p:nvSpPr>
          <p:spPr>
            <a:xfrm rot="5400000">
              <a:off x="5127326" y="1106902"/>
              <a:ext cx="294750" cy="20293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伍</a:t>
              </a:r>
              <a:r>
                <a:rPr kumimoji="1" lang="ja-JP" altLang="en-US" dirty="0">
                  <a:solidFill>
                    <a:srgbClr val="C0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萬</a:t>
              </a:r>
            </a:p>
          </p:txBody>
        </p:sp>
      </p:grpSp>
      <p:grpSp>
        <p:nvGrpSpPr>
          <p:cNvPr id="250" name="グループ化 249"/>
          <p:cNvGrpSpPr/>
          <p:nvPr/>
        </p:nvGrpSpPr>
        <p:grpSpPr>
          <a:xfrm>
            <a:off x="5469721" y="994878"/>
            <a:ext cx="307051" cy="418707"/>
            <a:chOff x="5469721" y="994878"/>
            <a:chExt cx="307051" cy="418707"/>
          </a:xfrm>
        </p:grpSpPr>
        <p:sp>
          <p:nvSpPr>
            <p:cNvPr id="251" name="四角形: 角を丸くする 250"/>
            <p:cNvSpPr/>
            <p:nvPr/>
          </p:nvSpPr>
          <p:spPr bwMode="auto">
            <a:xfrm>
              <a:off x="5469721" y="994878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テキスト ボックス 251"/>
            <p:cNvSpPr txBox="1"/>
            <p:nvPr/>
          </p:nvSpPr>
          <p:spPr>
            <a:xfrm rot="5400000">
              <a:off x="5475871" y="1106902"/>
              <a:ext cx="294750" cy="20293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六</a:t>
              </a:r>
              <a:r>
                <a:rPr kumimoji="1" lang="ja-JP" altLang="en-US" dirty="0">
                  <a:solidFill>
                    <a:srgbClr val="C0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萬</a:t>
              </a:r>
            </a:p>
          </p:txBody>
        </p:sp>
      </p:grpSp>
      <p:grpSp>
        <p:nvGrpSpPr>
          <p:cNvPr id="253" name="グループ化 252"/>
          <p:cNvGrpSpPr/>
          <p:nvPr/>
        </p:nvGrpSpPr>
        <p:grpSpPr>
          <a:xfrm>
            <a:off x="5811761" y="994878"/>
            <a:ext cx="307051" cy="418707"/>
            <a:chOff x="5811761" y="994878"/>
            <a:chExt cx="307051" cy="418707"/>
          </a:xfrm>
        </p:grpSpPr>
        <p:sp>
          <p:nvSpPr>
            <p:cNvPr id="254" name="四角形: 角を丸くする 253"/>
            <p:cNvSpPr/>
            <p:nvPr/>
          </p:nvSpPr>
          <p:spPr bwMode="auto">
            <a:xfrm>
              <a:off x="5811761" y="994878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テキスト ボックス 254"/>
            <p:cNvSpPr txBox="1"/>
            <p:nvPr/>
          </p:nvSpPr>
          <p:spPr>
            <a:xfrm rot="5400000">
              <a:off x="5817911" y="1106902"/>
              <a:ext cx="294750" cy="20293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七</a:t>
              </a:r>
              <a:r>
                <a:rPr kumimoji="1" lang="ja-JP" altLang="en-US" dirty="0">
                  <a:solidFill>
                    <a:srgbClr val="C0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萬</a:t>
              </a:r>
            </a:p>
          </p:txBody>
        </p:sp>
      </p:grpSp>
      <p:grpSp>
        <p:nvGrpSpPr>
          <p:cNvPr id="256" name="グループ化 255"/>
          <p:cNvGrpSpPr/>
          <p:nvPr/>
        </p:nvGrpSpPr>
        <p:grpSpPr>
          <a:xfrm>
            <a:off x="6153212" y="994878"/>
            <a:ext cx="307051" cy="418707"/>
            <a:chOff x="6153212" y="994878"/>
            <a:chExt cx="307051" cy="418707"/>
          </a:xfrm>
        </p:grpSpPr>
        <p:sp>
          <p:nvSpPr>
            <p:cNvPr id="257" name="四角形: 角を丸くする 256"/>
            <p:cNvSpPr/>
            <p:nvPr/>
          </p:nvSpPr>
          <p:spPr bwMode="auto">
            <a:xfrm>
              <a:off x="6153212" y="994878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テキスト ボックス 257"/>
            <p:cNvSpPr txBox="1"/>
            <p:nvPr/>
          </p:nvSpPr>
          <p:spPr>
            <a:xfrm rot="5400000">
              <a:off x="6159362" y="1106902"/>
              <a:ext cx="294750" cy="20293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八</a:t>
              </a:r>
              <a:r>
                <a:rPr kumimoji="1" lang="ja-JP" altLang="en-US" dirty="0">
                  <a:solidFill>
                    <a:srgbClr val="C0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萬</a:t>
              </a:r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6491647" y="994878"/>
            <a:ext cx="307051" cy="418707"/>
            <a:chOff x="6491647" y="994878"/>
            <a:chExt cx="307051" cy="418707"/>
          </a:xfrm>
        </p:grpSpPr>
        <p:sp>
          <p:nvSpPr>
            <p:cNvPr id="260" name="四角形: 角を丸くする 259"/>
            <p:cNvSpPr/>
            <p:nvPr/>
          </p:nvSpPr>
          <p:spPr bwMode="auto">
            <a:xfrm>
              <a:off x="6491647" y="994878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テキスト ボックス 260"/>
            <p:cNvSpPr txBox="1"/>
            <p:nvPr/>
          </p:nvSpPr>
          <p:spPr>
            <a:xfrm rot="5400000">
              <a:off x="6497797" y="1106902"/>
              <a:ext cx="294750" cy="20293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九</a:t>
              </a:r>
              <a:r>
                <a:rPr kumimoji="1" lang="ja-JP" altLang="en-US" dirty="0">
                  <a:solidFill>
                    <a:srgbClr val="C0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萬</a:t>
              </a:r>
            </a:p>
          </p:txBody>
        </p:sp>
      </p:grpSp>
      <p:grpSp>
        <p:nvGrpSpPr>
          <p:cNvPr id="262" name="グループ化 261"/>
          <p:cNvGrpSpPr/>
          <p:nvPr/>
        </p:nvGrpSpPr>
        <p:grpSpPr>
          <a:xfrm>
            <a:off x="3767909" y="1607571"/>
            <a:ext cx="307051" cy="418707"/>
            <a:chOff x="3767909" y="1607571"/>
            <a:chExt cx="307051" cy="418707"/>
          </a:xfrm>
        </p:grpSpPr>
        <p:sp>
          <p:nvSpPr>
            <p:cNvPr id="263" name="四角形: 角を丸くする 262"/>
            <p:cNvSpPr/>
            <p:nvPr/>
          </p:nvSpPr>
          <p:spPr bwMode="auto">
            <a:xfrm>
              <a:off x="3767909" y="1607571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64" name="グループ化 263"/>
            <p:cNvGrpSpPr/>
            <p:nvPr/>
          </p:nvGrpSpPr>
          <p:grpSpPr>
            <a:xfrm>
              <a:off x="3795455" y="1703132"/>
              <a:ext cx="251958" cy="227584"/>
              <a:chOff x="1103813" y="3961271"/>
              <a:chExt cx="1260140" cy="1158201"/>
            </a:xfrm>
          </p:grpSpPr>
          <p:sp>
            <p:nvSpPr>
              <p:cNvPr id="265" name="フリーフォーム: 図形 264"/>
              <p:cNvSpPr/>
              <p:nvPr/>
            </p:nvSpPr>
            <p:spPr bwMode="auto">
              <a:xfrm>
                <a:off x="1216728" y="3961271"/>
                <a:ext cx="1068906" cy="786328"/>
              </a:xfrm>
              <a:custGeom>
                <a:avLst/>
                <a:gdLst>
                  <a:gd name="connsiteX0" fmla="*/ 799726 w 1068906"/>
                  <a:gd name="connsiteY0" fmla="*/ 610429 h 786329"/>
                  <a:gd name="connsiteX1" fmla="*/ 828496 w 1068906"/>
                  <a:gd name="connsiteY1" fmla="*/ 639199 h 786329"/>
                  <a:gd name="connsiteX2" fmla="*/ 799726 w 1068906"/>
                  <a:gd name="connsiteY2" fmla="*/ 667969 h 786329"/>
                  <a:gd name="connsiteX3" fmla="*/ 770956 w 1068906"/>
                  <a:gd name="connsiteY3" fmla="*/ 639199 h 786329"/>
                  <a:gd name="connsiteX4" fmla="*/ 799726 w 1068906"/>
                  <a:gd name="connsiteY4" fmla="*/ 610429 h 786329"/>
                  <a:gd name="connsiteX5" fmla="*/ 302045 w 1068906"/>
                  <a:gd name="connsiteY5" fmla="*/ 610429 h 786329"/>
                  <a:gd name="connsiteX6" fmla="*/ 330815 w 1068906"/>
                  <a:gd name="connsiteY6" fmla="*/ 639199 h 786329"/>
                  <a:gd name="connsiteX7" fmla="*/ 302045 w 1068906"/>
                  <a:gd name="connsiteY7" fmla="*/ 667969 h 786329"/>
                  <a:gd name="connsiteX8" fmla="*/ 273275 w 1068906"/>
                  <a:gd name="connsiteY8" fmla="*/ 639199 h 786329"/>
                  <a:gd name="connsiteX9" fmla="*/ 302045 w 1068906"/>
                  <a:gd name="connsiteY9" fmla="*/ 610429 h 786329"/>
                  <a:gd name="connsiteX10" fmla="*/ 799726 w 1068906"/>
                  <a:gd name="connsiteY10" fmla="*/ 576052 h 786329"/>
                  <a:gd name="connsiteX11" fmla="*/ 736579 w 1068906"/>
                  <a:gd name="connsiteY11" fmla="*/ 639199 h 786329"/>
                  <a:gd name="connsiteX12" fmla="*/ 799726 w 1068906"/>
                  <a:gd name="connsiteY12" fmla="*/ 702346 h 786329"/>
                  <a:gd name="connsiteX13" fmla="*/ 862873 w 1068906"/>
                  <a:gd name="connsiteY13" fmla="*/ 639199 h 786329"/>
                  <a:gd name="connsiteX14" fmla="*/ 799726 w 1068906"/>
                  <a:gd name="connsiteY14" fmla="*/ 576052 h 786329"/>
                  <a:gd name="connsiteX15" fmla="*/ 302045 w 1068906"/>
                  <a:gd name="connsiteY15" fmla="*/ 576052 h 786329"/>
                  <a:gd name="connsiteX16" fmla="*/ 238898 w 1068906"/>
                  <a:gd name="connsiteY16" fmla="*/ 639199 h 786329"/>
                  <a:gd name="connsiteX17" fmla="*/ 302045 w 1068906"/>
                  <a:gd name="connsiteY17" fmla="*/ 702346 h 786329"/>
                  <a:gd name="connsiteX18" fmla="*/ 365192 w 1068906"/>
                  <a:gd name="connsiteY18" fmla="*/ 639199 h 786329"/>
                  <a:gd name="connsiteX19" fmla="*/ 302045 w 1068906"/>
                  <a:gd name="connsiteY19" fmla="*/ 576052 h 786329"/>
                  <a:gd name="connsiteX20" fmla="*/ 924698 w 1068906"/>
                  <a:gd name="connsiteY20" fmla="*/ 496272 h 786329"/>
                  <a:gd name="connsiteX21" fmla="*/ 953468 w 1068906"/>
                  <a:gd name="connsiteY21" fmla="*/ 525042 h 786329"/>
                  <a:gd name="connsiteX22" fmla="*/ 924698 w 1068906"/>
                  <a:gd name="connsiteY22" fmla="*/ 553812 h 786329"/>
                  <a:gd name="connsiteX23" fmla="*/ 895928 w 1068906"/>
                  <a:gd name="connsiteY23" fmla="*/ 525042 h 786329"/>
                  <a:gd name="connsiteX24" fmla="*/ 924698 w 1068906"/>
                  <a:gd name="connsiteY24" fmla="*/ 496272 h 786329"/>
                  <a:gd name="connsiteX25" fmla="*/ 143648 w 1068906"/>
                  <a:gd name="connsiteY25" fmla="*/ 496272 h 786329"/>
                  <a:gd name="connsiteX26" fmla="*/ 172418 w 1068906"/>
                  <a:gd name="connsiteY26" fmla="*/ 525042 h 786329"/>
                  <a:gd name="connsiteX27" fmla="*/ 143648 w 1068906"/>
                  <a:gd name="connsiteY27" fmla="*/ 553812 h 786329"/>
                  <a:gd name="connsiteX28" fmla="*/ 114878 w 1068906"/>
                  <a:gd name="connsiteY28" fmla="*/ 525042 h 786329"/>
                  <a:gd name="connsiteX29" fmla="*/ 143648 w 1068906"/>
                  <a:gd name="connsiteY29" fmla="*/ 496272 h 786329"/>
                  <a:gd name="connsiteX30" fmla="*/ 924698 w 1068906"/>
                  <a:gd name="connsiteY30" fmla="*/ 461895 h 786329"/>
                  <a:gd name="connsiteX31" fmla="*/ 861551 w 1068906"/>
                  <a:gd name="connsiteY31" fmla="*/ 525042 h 786329"/>
                  <a:gd name="connsiteX32" fmla="*/ 924698 w 1068906"/>
                  <a:gd name="connsiteY32" fmla="*/ 588189 h 786329"/>
                  <a:gd name="connsiteX33" fmla="*/ 987845 w 1068906"/>
                  <a:gd name="connsiteY33" fmla="*/ 525042 h 786329"/>
                  <a:gd name="connsiteX34" fmla="*/ 924698 w 1068906"/>
                  <a:gd name="connsiteY34" fmla="*/ 461895 h 786329"/>
                  <a:gd name="connsiteX35" fmla="*/ 143648 w 1068906"/>
                  <a:gd name="connsiteY35" fmla="*/ 461895 h 786329"/>
                  <a:gd name="connsiteX36" fmla="*/ 80501 w 1068906"/>
                  <a:gd name="connsiteY36" fmla="*/ 525042 h 786329"/>
                  <a:gd name="connsiteX37" fmla="*/ 143648 w 1068906"/>
                  <a:gd name="connsiteY37" fmla="*/ 588189 h 786329"/>
                  <a:gd name="connsiteX38" fmla="*/ 206795 w 1068906"/>
                  <a:gd name="connsiteY38" fmla="*/ 525042 h 786329"/>
                  <a:gd name="connsiteX39" fmla="*/ 143648 w 1068906"/>
                  <a:gd name="connsiteY39" fmla="*/ 461895 h 786329"/>
                  <a:gd name="connsiteX40" fmla="*/ 731816 w 1068906"/>
                  <a:gd name="connsiteY40" fmla="*/ 458172 h 786329"/>
                  <a:gd name="connsiteX41" fmla="*/ 760586 w 1068906"/>
                  <a:gd name="connsiteY41" fmla="*/ 486942 h 786329"/>
                  <a:gd name="connsiteX42" fmla="*/ 731816 w 1068906"/>
                  <a:gd name="connsiteY42" fmla="*/ 515712 h 786329"/>
                  <a:gd name="connsiteX43" fmla="*/ 703046 w 1068906"/>
                  <a:gd name="connsiteY43" fmla="*/ 486942 h 786329"/>
                  <a:gd name="connsiteX44" fmla="*/ 731816 w 1068906"/>
                  <a:gd name="connsiteY44" fmla="*/ 458172 h 786329"/>
                  <a:gd name="connsiteX45" fmla="*/ 350816 w 1068906"/>
                  <a:gd name="connsiteY45" fmla="*/ 458172 h 786329"/>
                  <a:gd name="connsiteX46" fmla="*/ 379586 w 1068906"/>
                  <a:gd name="connsiteY46" fmla="*/ 486942 h 786329"/>
                  <a:gd name="connsiteX47" fmla="*/ 350816 w 1068906"/>
                  <a:gd name="connsiteY47" fmla="*/ 515712 h 786329"/>
                  <a:gd name="connsiteX48" fmla="*/ 322046 w 1068906"/>
                  <a:gd name="connsiteY48" fmla="*/ 486942 h 786329"/>
                  <a:gd name="connsiteX49" fmla="*/ 350816 w 1068906"/>
                  <a:gd name="connsiteY49" fmla="*/ 458172 h 786329"/>
                  <a:gd name="connsiteX50" fmla="*/ 731816 w 1068906"/>
                  <a:gd name="connsiteY50" fmla="*/ 423795 h 786329"/>
                  <a:gd name="connsiteX51" fmla="*/ 668669 w 1068906"/>
                  <a:gd name="connsiteY51" fmla="*/ 486942 h 786329"/>
                  <a:gd name="connsiteX52" fmla="*/ 731816 w 1068906"/>
                  <a:gd name="connsiteY52" fmla="*/ 550089 h 786329"/>
                  <a:gd name="connsiteX53" fmla="*/ 794963 w 1068906"/>
                  <a:gd name="connsiteY53" fmla="*/ 486942 h 786329"/>
                  <a:gd name="connsiteX54" fmla="*/ 731816 w 1068906"/>
                  <a:gd name="connsiteY54" fmla="*/ 423795 h 786329"/>
                  <a:gd name="connsiteX55" fmla="*/ 350816 w 1068906"/>
                  <a:gd name="connsiteY55" fmla="*/ 423795 h 786329"/>
                  <a:gd name="connsiteX56" fmla="*/ 287669 w 1068906"/>
                  <a:gd name="connsiteY56" fmla="*/ 486942 h 786329"/>
                  <a:gd name="connsiteX57" fmla="*/ 350816 w 1068906"/>
                  <a:gd name="connsiteY57" fmla="*/ 550089 h 786329"/>
                  <a:gd name="connsiteX58" fmla="*/ 413963 w 1068906"/>
                  <a:gd name="connsiteY58" fmla="*/ 486942 h 786329"/>
                  <a:gd name="connsiteX59" fmla="*/ 350816 w 1068906"/>
                  <a:gd name="connsiteY59" fmla="*/ 423795 h 786329"/>
                  <a:gd name="connsiteX60" fmla="*/ 532306 w 1068906"/>
                  <a:gd name="connsiteY60" fmla="*/ 372359 h 786329"/>
                  <a:gd name="connsiteX61" fmla="*/ 561076 w 1068906"/>
                  <a:gd name="connsiteY61" fmla="*/ 401129 h 786329"/>
                  <a:gd name="connsiteX62" fmla="*/ 532306 w 1068906"/>
                  <a:gd name="connsiteY62" fmla="*/ 429899 h 786329"/>
                  <a:gd name="connsiteX63" fmla="*/ 503536 w 1068906"/>
                  <a:gd name="connsiteY63" fmla="*/ 401129 h 786329"/>
                  <a:gd name="connsiteX64" fmla="*/ 532306 w 1068906"/>
                  <a:gd name="connsiteY64" fmla="*/ 372359 h 786329"/>
                  <a:gd name="connsiteX65" fmla="*/ 532306 w 1068906"/>
                  <a:gd name="connsiteY65" fmla="*/ 337982 h 786329"/>
                  <a:gd name="connsiteX66" fmla="*/ 469159 w 1068906"/>
                  <a:gd name="connsiteY66" fmla="*/ 401129 h 786329"/>
                  <a:gd name="connsiteX67" fmla="*/ 532306 w 1068906"/>
                  <a:gd name="connsiteY67" fmla="*/ 464276 h 786329"/>
                  <a:gd name="connsiteX68" fmla="*/ 595453 w 1068906"/>
                  <a:gd name="connsiteY68" fmla="*/ 401129 h 786329"/>
                  <a:gd name="connsiteX69" fmla="*/ 532306 w 1068906"/>
                  <a:gd name="connsiteY69" fmla="*/ 337982 h 786329"/>
                  <a:gd name="connsiteX70" fmla="*/ 841355 w 1068906"/>
                  <a:gd name="connsiteY70" fmla="*/ 327203 h 786329"/>
                  <a:gd name="connsiteX71" fmla="*/ 870125 w 1068906"/>
                  <a:gd name="connsiteY71" fmla="*/ 355973 h 786329"/>
                  <a:gd name="connsiteX72" fmla="*/ 841355 w 1068906"/>
                  <a:gd name="connsiteY72" fmla="*/ 384743 h 786329"/>
                  <a:gd name="connsiteX73" fmla="*/ 812585 w 1068906"/>
                  <a:gd name="connsiteY73" fmla="*/ 355973 h 786329"/>
                  <a:gd name="connsiteX74" fmla="*/ 841355 w 1068906"/>
                  <a:gd name="connsiteY74" fmla="*/ 327203 h 786329"/>
                  <a:gd name="connsiteX75" fmla="*/ 238898 w 1068906"/>
                  <a:gd name="connsiteY75" fmla="*/ 327203 h 786329"/>
                  <a:gd name="connsiteX76" fmla="*/ 267668 w 1068906"/>
                  <a:gd name="connsiteY76" fmla="*/ 355973 h 786329"/>
                  <a:gd name="connsiteX77" fmla="*/ 238898 w 1068906"/>
                  <a:gd name="connsiteY77" fmla="*/ 384743 h 786329"/>
                  <a:gd name="connsiteX78" fmla="*/ 210128 w 1068906"/>
                  <a:gd name="connsiteY78" fmla="*/ 355973 h 786329"/>
                  <a:gd name="connsiteX79" fmla="*/ 238898 w 1068906"/>
                  <a:gd name="connsiteY79" fmla="*/ 327203 h 786329"/>
                  <a:gd name="connsiteX80" fmla="*/ 841355 w 1068906"/>
                  <a:gd name="connsiteY80" fmla="*/ 292826 h 786329"/>
                  <a:gd name="connsiteX81" fmla="*/ 778208 w 1068906"/>
                  <a:gd name="connsiteY81" fmla="*/ 355973 h 786329"/>
                  <a:gd name="connsiteX82" fmla="*/ 841355 w 1068906"/>
                  <a:gd name="connsiteY82" fmla="*/ 419120 h 786329"/>
                  <a:gd name="connsiteX83" fmla="*/ 904502 w 1068906"/>
                  <a:gd name="connsiteY83" fmla="*/ 355973 h 786329"/>
                  <a:gd name="connsiteX84" fmla="*/ 841355 w 1068906"/>
                  <a:gd name="connsiteY84" fmla="*/ 292826 h 786329"/>
                  <a:gd name="connsiteX85" fmla="*/ 238898 w 1068906"/>
                  <a:gd name="connsiteY85" fmla="*/ 292826 h 786329"/>
                  <a:gd name="connsiteX86" fmla="*/ 175751 w 1068906"/>
                  <a:gd name="connsiteY86" fmla="*/ 355973 h 786329"/>
                  <a:gd name="connsiteX87" fmla="*/ 238898 w 1068906"/>
                  <a:gd name="connsiteY87" fmla="*/ 419120 h 786329"/>
                  <a:gd name="connsiteX88" fmla="*/ 302045 w 1068906"/>
                  <a:gd name="connsiteY88" fmla="*/ 355973 h 786329"/>
                  <a:gd name="connsiteX89" fmla="*/ 238898 w 1068906"/>
                  <a:gd name="connsiteY89" fmla="*/ 292826 h 786329"/>
                  <a:gd name="connsiteX90" fmla="*/ 674667 w 1068906"/>
                  <a:gd name="connsiteY90" fmla="*/ 241478 h 786329"/>
                  <a:gd name="connsiteX91" fmla="*/ 703437 w 1068906"/>
                  <a:gd name="connsiteY91" fmla="*/ 270248 h 786329"/>
                  <a:gd name="connsiteX92" fmla="*/ 674667 w 1068906"/>
                  <a:gd name="connsiteY92" fmla="*/ 299018 h 786329"/>
                  <a:gd name="connsiteX93" fmla="*/ 645897 w 1068906"/>
                  <a:gd name="connsiteY93" fmla="*/ 270248 h 786329"/>
                  <a:gd name="connsiteX94" fmla="*/ 674667 w 1068906"/>
                  <a:gd name="connsiteY94" fmla="*/ 241478 h 786329"/>
                  <a:gd name="connsiteX95" fmla="*/ 393679 w 1068906"/>
                  <a:gd name="connsiteY95" fmla="*/ 241478 h 786329"/>
                  <a:gd name="connsiteX96" fmla="*/ 422449 w 1068906"/>
                  <a:gd name="connsiteY96" fmla="*/ 270248 h 786329"/>
                  <a:gd name="connsiteX97" fmla="*/ 393679 w 1068906"/>
                  <a:gd name="connsiteY97" fmla="*/ 299018 h 786329"/>
                  <a:gd name="connsiteX98" fmla="*/ 364909 w 1068906"/>
                  <a:gd name="connsiteY98" fmla="*/ 270248 h 786329"/>
                  <a:gd name="connsiteX99" fmla="*/ 393679 w 1068906"/>
                  <a:gd name="connsiteY99" fmla="*/ 241478 h 786329"/>
                  <a:gd name="connsiteX100" fmla="*/ 674667 w 1068906"/>
                  <a:gd name="connsiteY100" fmla="*/ 207101 h 786329"/>
                  <a:gd name="connsiteX101" fmla="*/ 611520 w 1068906"/>
                  <a:gd name="connsiteY101" fmla="*/ 270248 h 786329"/>
                  <a:gd name="connsiteX102" fmla="*/ 674667 w 1068906"/>
                  <a:gd name="connsiteY102" fmla="*/ 333395 h 786329"/>
                  <a:gd name="connsiteX103" fmla="*/ 737814 w 1068906"/>
                  <a:gd name="connsiteY103" fmla="*/ 270248 h 786329"/>
                  <a:gd name="connsiteX104" fmla="*/ 674667 w 1068906"/>
                  <a:gd name="connsiteY104" fmla="*/ 207101 h 786329"/>
                  <a:gd name="connsiteX105" fmla="*/ 393679 w 1068906"/>
                  <a:gd name="connsiteY105" fmla="*/ 207101 h 786329"/>
                  <a:gd name="connsiteX106" fmla="*/ 330532 w 1068906"/>
                  <a:gd name="connsiteY106" fmla="*/ 270248 h 786329"/>
                  <a:gd name="connsiteX107" fmla="*/ 393679 w 1068906"/>
                  <a:gd name="connsiteY107" fmla="*/ 333395 h 786329"/>
                  <a:gd name="connsiteX108" fmla="*/ 456826 w 1068906"/>
                  <a:gd name="connsiteY108" fmla="*/ 270248 h 786329"/>
                  <a:gd name="connsiteX109" fmla="*/ 393679 w 1068906"/>
                  <a:gd name="connsiteY109" fmla="*/ 207101 h 786329"/>
                  <a:gd name="connsiteX110" fmla="*/ 532306 w 1068906"/>
                  <a:gd name="connsiteY110" fmla="*/ 115184 h 786329"/>
                  <a:gd name="connsiteX111" fmla="*/ 561076 w 1068906"/>
                  <a:gd name="connsiteY111" fmla="*/ 143954 h 786329"/>
                  <a:gd name="connsiteX112" fmla="*/ 532306 w 1068906"/>
                  <a:gd name="connsiteY112" fmla="*/ 172724 h 786329"/>
                  <a:gd name="connsiteX113" fmla="*/ 503536 w 1068906"/>
                  <a:gd name="connsiteY113" fmla="*/ 143954 h 786329"/>
                  <a:gd name="connsiteX114" fmla="*/ 532306 w 1068906"/>
                  <a:gd name="connsiteY114" fmla="*/ 115184 h 786329"/>
                  <a:gd name="connsiteX115" fmla="*/ 532306 w 1068906"/>
                  <a:gd name="connsiteY115" fmla="*/ 80807 h 786329"/>
                  <a:gd name="connsiteX116" fmla="*/ 469159 w 1068906"/>
                  <a:gd name="connsiteY116" fmla="*/ 143954 h 786329"/>
                  <a:gd name="connsiteX117" fmla="*/ 532306 w 1068906"/>
                  <a:gd name="connsiteY117" fmla="*/ 207101 h 786329"/>
                  <a:gd name="connsiteX118" fmla="*/ 595453 w 1068906"/>
                  <a:gd name="connsiteY118" fmla="*/ 143954 h 786329"/>
                  <a:gd name="connsiteX119" fmla="*/ 532306 w 1068906"/>
                  <a:gd name="connsiteY119" fmla="*/ 80807 h 786329"/>
                  <a:gd name="connsiteX120" fmla="*/ 534453 w 1068906"/>
                  <a:gd name="connsiteY120" fmla="*/ 0 h 786329"/>
                  <a:gd name="connsiteX121" fmla="*/ 567443 w 1068906"/>
                  <a:gd name="connsiteY121" fmla="*/ 33050 h 786329"/>
                  <a:gd name="connsiteX122" fmla="*/ 607861 w 1068906"/>
                  <a:gd name="connsiteY122" fmla="*/ 9664 h 786329"/>
                  <a:gd name="connsiteX123" fmla="*/ 631172 w 1068906"/>
                  <a:gd name="connsiteY123" fmla="*/ 50126 h 786329"/>
                  <a:gd name="connsiteX124" fmla="*/ 676267 w 1068906"/>
                  <a:gd name="connsiteY124" fmla="*/ 37999 h 786329"/>
                  <a:gd name="connsiteX125" fmla="*/ 688312 w 1068906"/>
                  <a:gd name="connsiteY125" fmla="*/ 83116 h 786329"/>
                  <a:gd name="connsiteX126" fmla="*/ 735008 w 1068906"/>
                  <a:gd name="connsiteY126" fmla="*/ 83072 h 786329"/>
                  <a:gd name="connsiteX127" fmla="*/ 734965 w 1068906"/>
                  <a:gd name="connsiteY127" fmla="*/ 129769 h 786329"/>
                  <a:gd name="connsiteX128" fmla="*/ 780082 w 1068906"/>
                  <a:gd name="connsiteY128" fmla="*/ 141814 h 786329"/>
                  <a:gd name="connsiteX129" fmla="*/ 767955 w 1068906"/>
                  <a:gd name="connsiteY129" fmla="*/ 186908 h 786329"/>
                  <a:gd name="connsiteX130" fmla="*/ 808417 w 1068906"/>
                  <a:gd name="connsiteY130" fmla="*/ 210219 h 786329"/>
                  <a:gd name="connsiteX131" fmla="*/ 796682 w 1068906"/>
                  <a:gd name="connsiteY131" fmla="*/ 230500 h 786329"/>
                  <a:gd name="connsiteX132" fmla="*/ 818268 w 1068906"/>
                  <a:gd name="connsiteY132" fmla="*/ 252125 h 786329"/>
                  <a:gd name="connsiteX133" fmla="*/ 858686 w 1068906"/>
                  <a:gd name="connsiteY133" fmla="*/ 228739 h 786329"/>
                  <a:gd name="connsiteX134" fmla="*/ 881997 w 1068906"/>
                  <a:gd name="connsiteY134" fmla="*/ 269201 h 786329"/>
                  <a:gd name="connsiteX135" fmla="*/ 927092 w 1068906"/>
                  <a:gd name="connsiteY135" fmla="*/ 257074 h 786329"/>
                  <a:gd name="connsiteX136" fmla="*/ 939137 w 1068906"/>
                  <a:gd name="connsiteY136" fmla="*/ 302191 h 786329"/>
                  <a:gd name="connsiteX137" fmla="*/ 985833 w 1068906"/>
                  <a:gd name="connsiteY137" fmla="*/ 302147 h 786329"/>
                  <a:gd name="connsiteX138" fmla="*/ 985790 w 1068906"/>
                  <a:gd name="connsiteY138" fmla="*/ 348844 h 786329"/>
                  <a:gd name="connsiteX139" fmla="*/ 1030907 w 1068906"/>
                  <a:gd name="connsiteY139" fmla="*/ 360889 h 786329"/>
                  <a:gd name="connsiteX140" fmla="*/ 1018780 w 1068906"/>
                  <a:gd name="connsiteY140" fmla="*/ 405983 h 786329"/>
                  <a:gd name="connsiteX141" fmla="*/ 1059242 w 1068906"/>
                  <a:gd name="connsiteY141" fmla="*/ 429294 h 786329"/>
                  <a:gd name="connsiteX142" fmla="*/ 1035855 w 1068906"/>
                  <a:gd name="connsiteY142" fmla="*/ 469712 h 786329"/>
                  <a:gd name="connsiteX143" fmla="*/ 1068906 w 1068906"/>
                  <a:gd name="connsiteY143" fmla="*/ 502702 h 786329"/>
                  <a:gd name="connsiteX144" fmla="*/ 1035855 w 1068906"/>
                  <a:gd name="connsiteY144" fmla="*/ 535692 h 786329"/>
                  <a:gd name="connsiteX145" fmla="*/ 1059242 w 1068906"/>
                  <a:gd name="connsiteY145" fmla="*/ 576110 h 786329"/>
                  <a:gd name="connsiteX146" fmla="*/ 1018780 w 1068906"/>
                  <a:gd name="connsiteY146" fmla="*/ 599421 h 786329"/>
                  <a:gd name="connsiteX147" fmla="*/ 1030907 w 1068906"/>
                  <a:gd name="connsiteY147" fmla="*/ 644516 h 786329"/>
                  <a:gd name="connsiteX148" fmla="*/ 985790 w 1068906"/>
                  <a:gd name="connsiteY148" fmla="*/ 656560 h 786329"/>
                  <a:gd name="connsiteX149" fmla="*/ 985833 w 1068906"/>
                  <a:gd name="connsiteY149" fmla="*/ 703257 h 786329"/>
                  <a:gd name="connsiteX150" fmla="*/ 939137 w 1068906"/>
                  <a:gd name="connsiteY150" fmla="*/ 703213 h 786329"/>
                  <a:gd name="connsiteX151" fmla="*/ 927092 w 1068906"/>
                  <a:gd name="connsiteY151" fmla="*/ 748330 h 786329"/>
                  <a:gd name="connsiteX152" fmla="*/ 881997 w 1068906"/>
                  <a:gd name="connsiteY152" fmla="*/ 736203 h 786329"/>
                  <a:gd name="connsiteX153" fmla="*/ 858686 w 1068906"/>
                  <a:gd name="connsiteY153" fmla="*/ 776665 h 786329"/>
                  <a:gd name="connsiteX154" fmla="*/ 818268 w 1068906"/>
                  <a:gd name="connsiteY154" fmla="*/ 753279 h 786329"/>
                  <a:gd name="connsiteX155" fmla="*/ 785278 w 1068906"/>
                  <a:gd name="connsiteY155" fmla="*/ 786329 h 786329"/>
                  <a:gd name="connsiteX156" fmla="*/ 752288 w 1068906"/>
                  <a:gd name="connsiteY156" fmla="*/ 753279 h 786329"/>
                  <a:gd name="connsiteX157" fmla="*/ 711870 w 1068906"/>
                  <a:gd name="connsiteY157" fmla="*/ 776665 h 786329"/>
                  <a:gd name="connsiteX158" fmla="*/ 688559 w 1068906"/>
                  <a:gd name="connsiteY158" fmla="*/ 736203 h 786329"/>
                  <a:gd name="connsiteX159" fmla="*/ 643464 w 1068906"/>
                  <a:gd name="connsiteY159" fmla="*/ 748330 h 786329"/>
                  <a:gd name="connsiteX160" fmla="*/ 425442 w 1068906"/>
                  <a:gd name="connsiteY160" fmla="*/ 748330 h 786329"/>
                  <a:gd name="connsiteX161" fmla="*/ 380347 w 1068906"/>
                  <a:gd name="connsiteY161" fmla="*/ 736203 h 786329"/>
                  <a:gd name="connsiteX162" fmla="*/ 357036 w 1068906"/>
                  <a:gd name="connsiteY162" fmla="*/ 776665 h 786329"/>
                  <a:gd name="connsiteX163" fmla="*/ 316618 w 1068906"/>
                  <a:gd name="connsiteY163" fmla="*/ 753279 h 786329"/>
                  <a:gd name="connsiteX164" fmla="*/ 283628 w 1068906"/>
                  <a:gd name="connsiteY164" fmla="*/ 786329 h 786329"/>
                  <a:gd name="connsiteX165" fmla="*/ 250638 w 1068906"/>
                  <a:gd name="connsiteY165" fmla="*/ 753279 h 786329"/>
                  <a:gd name="connsiteX166" fmla="*/ 210220 w 1068906"/>
                  <a:gd name="connsiteY166" fmla="*/ 776665 h 786329"/>
                  <a:gd name="connsiteX167" fmla="*/ 186909 w 1068906"/>
                  <a:gd name="connsiteY167" fmla="*/ 736203 h 786329"/>
                  <a:gd name="connsiteX168" fmla="*/ 141814 w 1068906"/>
                  <a:gd name="connsiteY168" fmla="*/ 748330 h 786329"/>
                  <a:gd name="connsiteX169" fmla="*/ 129769 w 1068906"/>
                  <a:gd name="connsiteY169" fmla="*/ 703213 h 786329"/>
                  <a:gd name="connsiteX170" fmla="*/ 83073 w 1068906"/>
                  <a:gd name="connsiteY170" fmla="*/ 703257 h 786329"/>
                  <a:gd name="connsiteX171" fmla="*/ 83116 w 1068906"/>
                  <a:gd name="connsiteY171" fmla="*/ 656560 h 786329"/>
                  <a:gd name="connsiteX172" fmla="*/ 37999 w 1068906"/>
                  <a:gd name="connsiteY172" fmla="*/ 644516 h 786329"/>
                  <a:gd name="connsiteX173" fmla="*/ 50126 w 1068906"/>
                  <a:gd name="connsiteY173" fmla="*/ 599421 h 786329"/>
                  <a:gd name="connsiteX174" fmla="*/ 9664 w 1068906"/>
                  <a:gd name="connsiteY174" fmla="*/ 576110 h 786329"/>
                  <a:gd name="connsiteX175" fmla="*/ 33051 w 1068906"/>
                  <a:gd name="connsiteY175" fmla="*/ 535692 h 786329"/>
                  <a:gd name="connsiteX176" fmla="*/ 0 w 1068906"/>
                  <a:gd name="connsiteY176" fmla="*/ 502702 h 786329"/>
                  <a:gd name="connsiteX177" fmla="*/ 33051 w 1068906"/>
                  <a:gd name="connsiteY177" fmla="*/ 469712 h 786329"/>
                  <a:gd name="connsiteX178" fmla="*/ 9664 w 1068906"/>
                  <a:gd name="connsiteY178" fmla="*/ 429294 h 786329"/>
                  <a:gd name="connsiteX179" fmla="*/ 50126 w 1068906"/>
                  <a:gd name="connsiteY179" fmla="*/ 405983 h 786329"/>
                  <a:gd name="connsiteX180" fmla="*/ 37999 w 1068906"/>
                  <a:gd name="connsiteY180" fmla="*/ 360889 h 786329"/>
                  <a:gd name="connsiteX181" fmla="*/ 83116 w 1068906"/>
                  <a:gd name="connsiteY181" fmla="*/ 348844 h 786329"/>
                  <a:gd name="connsiteX182" fmla="*/ 83073 w 1068906"/>
                  <a:gd name="connsiteY182" fmla="*/ 302147 h 786329"/>
                  <a:gd name="connsiteX183" fmla="*/ 129769 w 1068906"/>
                  <a:gd name="connsiteY183" fmla="*/ 302191 h 786329"/>
                  <a:gd name="connsiteX184" fmla="*/ 141814 w 1068906"/>
                  <a:gd name="connsiteY184" fmla="*/ 257074 h 786329"/>
                  <a:gd name="connsiteX185" fmla="*/ 186909 w 1068906"/>
                  <a:gd name="connsiteY185" fmla="*/ 269201 h 786329"/>
                  <a:gd name="connsiteX186" fmla="*/ 210220 w 1068906"/>
                  <a:gd name="connsiteY186" fmla="*/ 228739 h 786329"/>
                  <a:gd name="connsiteX187" fmla="*/ 250638 w 1068906"/>
                  <a:gd name="connsiteY187" fmla="*/ 252125 h 786329"/>
                  <a:gd name="connsiteX188" fmla="*/ 272224 w 1068906"/>
                  <a:gd name="connsiteY188" fmla="*/ 230500 h 786329"/>
                  <a:gd name="connsiteX189" fmla="*/ 260489 w 1068906"/>
                  <a:gd name="connsiteY189" fmla="*/ 210219 h 786329"/>
                  <a:gd name="connsiteX190" fmla="*/ 300951 w 1068906"/>
                  <a:gd name="connsiteY190" fmla="*/ 186908 h 786329"/>
                  <a:gd name="connsiteX191" fmla="*/ 288824 w 1068906"/>
                  <a:gd name="connsiteY191" fmla="*/ 141814 h 786329"/>
                  <a:gd name="connsiteX192" fmla="*/ 333941 w 1068906"/>
                  <a:gd name="connsiteY192" fmla="*/ 129769 h 786329"/>
                  <a:gd name="connsiteX193" fmla="*/ 333898 w 1068906"/>
                  <a:gd name="connsiteY193" fmla="*/ 83072 h 786329"/>
                  <a:gd name="connsiteX194" fmla="*/ 380594 w 1068906"/>
                  <a:gd name="connsiteY194" fmla="*/ 83116 h 786329"/>
                  <a:gd name="connsiteX195" fmla="*/ 392639 w 1068906"/>
                  <a:gd name="connsiteY195" fmla="*/ 37999 h 786329"/>
                  <a:gd name="connsiteX196" fmla="*/ 437734 w 1068906"/>
                  <a:gd name="connsiteY196" fmla="*/ 50126 h 786329"/>
                  <a:gd name="connsiteX197" fmla="*/ 461045 w 1068906"/>
                  <a:gd name="connsiteY197" fmla="*/ 9664 h 786329"/>
                  <a:gd name="connsiteX198" fmla="*/ 501463 w 1068906"/>
                  <a:gd name="connsiteY198" fmla="*/ 33050 h 786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</a:cxnLst>
                <a:rect l="l" t="t" r="r" b="b"/>
                <a:pathLst>
                  <a:path w="1068906" h="786329">
                    <a:moveTo>
                      <a:pt x="799726" y="610429"/>
                    </a:moveTo>
                    <a:cubicBezTo>
                      <a:pt x="815615" y="610429"/>
                      <a:pt x="828496" y="623310"/>
                      <a:pt x="828496" y="639199"/>
                    </a:cubicBezTo>
                    <a:cubicBezTo>
                      <a:pt x="828496" y="655088"/>
                      <a:pt x="815615" y="667969"/>
                      <a:pt x="799726" y="667969"/>
                    </a:cubicBezTo>
                    <a:cubicBezTo>
                      <a:pt x="783837" y="667969"/>
                      <a:pt x="770956" y="655088"/>
                      <a:pt x="770956" y="639199"/>
                    </a:cubicBezTo>
                    <a:cubicBezTo>
                      <a:pt x="770956" y="623310"/>
                      <a:pt x="783837" y="610429"/>
                      <a:pt x="799726" y="610429"/>
                    </a:cubicBezTo>
                    <a:close/>
                    <a:moveTo>
                      <a:pt x="302045" y="610429"/>
                    </a:moveTo>
                    <a:cubicBezTo>
                      <a:pt x="317934" y="610429"/>
                      <a:pt x="330815" y="623310"/>
                      <a:pt x="330815" y="639199"/>
                    </a:cubicBezTo>
                    <a:cubicBezTo>
                      <a:pt x="330815" y="655088"/>
                      <a:pt x="317934" y="667969"/>
                      <a:pt x="302045" y="667969"/>
                    </a:cubicBezTo>
                    <a:cubicBezTo>
                      <a:pt x="286156" y="667969"/>
                      <a:pt x="273275" y="655088"/>
                      <a:pt x="273275" y="639199"/>
                    </a:cubicBezTo>
                    <a:cubicBezTo>
                      <a:pt x="273275" y="623310"/>
                      <a:pt x="286156" y="610429"/>
                      <a:pt x="302045" y="610429"/>
                    </a:cubicBezTo>
                    <a:close/>
                    <a:moveTo>
                      <a:pt x="799726" y="576052"/>
                    </a:moveTo>
                    <a:cubicBezTo>
                      <a:pt x="764851" y="576052"/>
                      <a:pt x="736579" y="604324"/>
                      <a:pt x="736579" y="639199"/>
                    </a:cubicBezTo>
                    <a:cubicBezTo>
                      <a:pt x="736579" y="674074"/>
                      <a:pt x="764851" y="702346"/>
                      <a:pt x="799726" y="702346"/>
                    </a:cubicBezTo>
                    <a:cubicBezTo>
                      <a:pt x="834601" y="702346"/>
                      <a:pt x="862873" y="674074"/>
                      <a:pt x="862873" y="639199"/>
                    </a:cubicBezTo>
                    <a:cubicBezTo>
                      <a:pt x="862873" y="604324"/>
                      <a:pt x="834601" y="576052"/>
                      <a:pt x="799726" y="576052"/>
                    </a:cubicBezTo>
                    <a:close/>
                    <a:moveTo>
                      <a:pt x="302045" y="576052"/>
                    </a:moveTo>
                    <a:cubicBezTo>
                      <a:pt x="267170" y="576052"/>
                      <a:pt x="238898" y="604324"/>
                      <a:pt x="238898" y="639199"/>
                    </a:cubicBezTo>
                    <a:cubicBezTo>
                      <a:pt x="238898" y="674074"/>
                      <a:pt x="267170" y="702346"/>
                      <a:pt x="302045" y="702346"/>
                    </a:cubicBezTo>
                    <a:cubicBezTo>
                      <a:pt x="336920" y="702346"/>
                      <a:pt x="365192" y="674074"/>
                      <a:pt x="365192" y="639199"/>
                    </a:cubicBezTo>
                    <a:cubicBezTo>
                      <a:pt x="365192" y="604324"/>
                      <a:pt x="336920" y="576052"/>
                      <a:pt x="302045" y="576052"/>
                    </a:cubicBezTo>
                    <a:close/>
                    <a:moveTo>
                      <a:pt x="924698" y="496272"/>
                    </a:moveTo>
                    <a:cubicBezTo>
                      <a:pt x="940587" y="496272"/>
                      <a:pt x="953468" y="509153"/>
                      <a:pt x="953468" y="525042"/>
                    </a:cubicBezTo>
                    <a:cubicBezTo>
                      <a:pt x="953468" y="540931"/>
                      <a:pt x="940587" y="553812"/>
                      <a:pt x="924698" y="553812"/>
                    </a:cubicBezTo>
                    <a:cubicBezTo>
                      <a:pt x="908809" y="553812"/>
                      <a:pt x="895928" y="540931"/>
                      <a:pt x="895928" y="525042"/>
                    </a:cubicBezTo>
                    <a:cubicBezTo>
                      <a:pt x="895928" y="509153"/>
                      <a:pt x="908809" y="496272"/>
                      <a:pt x="924698" y="496272"/>
                    </a:cubicBezTo>
                    <a:close/>
                    <a:moveTo>
                      <a:pt x="143648" y="496272"/>
                    </a:moveTo>
                    <a:cubicBezTo>
                      <a:pt x="159537" y="496272"/>
                      <a:pt x="172418" y="509153"/>
                      <a:pt x="172418" y="525042"/>
                    </a:cubicBezTo>
                    <a:cubicBezTo>
                      <a:pt x="172418" y="540931"/>
                      <a:pt x="159537" y="553812"/>
                      <a:pt x="143648" y="553812"/>
                    </a:cubicBezTo>
                    <a:cubicBezTo>
                      <a:pt x="127759" y="553812"/>
                      <a:pt x="114878" y="540931"/>
                      <a:pt x="114878" y="525042"/>
                    </a:cubicBezTo>
                    <a:cubicBezTo>
                      <a:pt x="114878" y="509153"/>
                      <a:pt x="127759" y="496272"/>
                      <a:pt x="143648" y="496272"/>
                    </a:cubicBezTo>
                    <a:close/>
                    <a:moveTo>
                      <a:pt x="924698" y="461895"/>
                    </a:moveTo>
                    <a:cubicBezTo>
                      <a:pt x="889823" y="461895"/>
                      <a:pt x="861551" y="490167"/>
                      <a:pt x="861551" y="525042"/>
                    </a:cubicBezTo>
                    <a:cubicBezTo>
                      <a:pt x="861551" y="559917"/>
                      <a:pt x="889823" y="588189"/>
                      <a:pt x="924698" y="588189"/>
                    </a:cubicBezTo>
                    <a:cubicBezTo>
                      <a:pt x="959573" y="588189"/>
                      <a:pt x="987845" y="559917"/>
                      <a:pt x="987845" y="525042"/>
                    </a:cubicBezTo>
                    <a:cubicBezTo>
                      <a:pt x="987845" y="490167"/>
                      <a:pt x="959573" y="461895"/>
                      <a:pt x="924698" y="461895"/>
                    </a:cubicBezTo>
                    <a:close/>
                    <a:moveTo>
                      <a:pt x="143648" y="461895"/>
                    </a:moveTo>
                    <a:cubicBezTo>
                      <a:pt x="108773" y="461895"/>
                      <a:pt x="80501" y="490167"/>
                      <a:pt x="80501" y="525042"/>
                    </a:cubicBezTo>
                    <a:cubicBezTo>
                      <a:pt x="80501" y="559917"/>
                      <a:pt x="108773" y="588189"/>
                      <a:pt x="143648" y="588189"/>
                    </a:cubicBezTo>
                    <a:cubicBezTo>
                      <a:pt x="178523" y="588189"/>
                      <a:pt x="206795" y="559917"/>
                      <a:pt x="206795" y="525042"/>
                    </a:cubicBezTo>
                    <a:cubicBezTo>
                      <a:pt x="206795" y="490167"/>
                      <a:pt x="178523" y="461895"/>
                      <a:pt x="143648" y="461895"/>
                    </a:cubicBezTo>
                    <a:close/>
                    <a:moveTo>
                      <a:pt x="731816" y="458172"/>
                    </a:moveTo>
                    <a:cubicBezTo>
                      <a:pt x="747705" y="458172"/>
                      <a:pt x="760586" y="471053"/>
                      <a:pt x="760586" y="486942"/>
                    </a:cubicBezTo>
                    <a:cubicBezTo>
                      <a:pt x="760586" y="502831"/>
                      <a:pt x="747705" y="515712"/>
                      <a:pt x="731816" y="515712"/>
                    </a:cubicBezTo>
                    <a:cubicBezTo>
                      <a:pt x="715927" y="515712"/>
                      <a:pt x="703046" y="502831"/>
                      <a:pt x="703046" y="486942"/>
                    </a:cubicBezTo>
                    <a:cubicBezTo>
                      <a:pt x="703046" y="471053"/>
                      <a:pt x="715927" y="458172"/>
                      <a:pt x="731816" y="458172"/>
                    </a:cubicBezTo>
                    <a:close/>
                    <a:moveTo>
                      <a:pt x="350816" y="458172"/>
                    </a:moveTo>
                    <a:cubicBezTo>
                      <a:pt x="366705" y="458172"/>
                      <a:pt x="379586" y="471053"/>
                      <a:pt x="379586" y="486942"/>
                    </a:cubicBezTo>
                    <a:cubicBezTo>
                      <a:pt x="379586" y="502831"/>
                      <a:pt x="366705" y="515712"/>
                      <a:pt x="350816" y="515712"/>
                    </a:cubicBezTo>
                    <a:cubicBezTo>
                      <a:pt x="334927" y="515712"/>
                      <a:pt x="322046" y="502831"/>
                      <a:pt x="322046" y="486942"/>
                    </a:cubicBezTo>
                    <a:cubicBezTo>
                      <a:pt x="322046" y="471053"/>
                      <a:pt x="334927" y="458172"/>
                      <a:pt x="350816" y="458172"/>
                    </a:cubicBezTo>
                    <a:close/>
                    <a:moveTo>
                      <a:pt x="731816" y="423795"/>
                    </a:moveTo>
                    <a:cubicBezTo>
                      <a:pt x="696941" y="423795"/>
                      <a:pt x="668669" y="452067"/>
                      <a:pt x="668669" y="486942"/>
                    </a:cubicBezTo>
                    <a:cubicBezTo>
                      <a:pt x="668669" y="521817"/>
                      <a:pt x="696941" y="550089"/>
                      <a:pt x="731816" y="550089"/>
                    </a:cubicBezTo>
                    <a:cubicBezTo>
                      <a:pt x="766691" y="550089"/>
                      <a:pt x="794963" y="521817"/>
                      <a:pt x="794963" y="486942"/>
                    </a:cubicBezTo>
                    <a:cubicBezTo>
                      <a:pt x="794963" y="452067"/>
                      <a:pt x="766691" y="423795"/>
                      <a:pt x="731816" y="423795"/>
                    </a:cubicBezTo>
                    <a:close/>
                    <a:moveTo>
                      <a:pt x="350816" y="423795"/>
                    </a:moveTo>
                    <a:cubicBezTo>
                      <a:pt x="315941" y="423795"/>
                      <a:pt x="287669" y="452067"/>
                      <a:pt x="287669" y="486942"/>
                    </a:cubicBezTo>
                    <a:cubicBezTo>
                      <a:pt x="287669" y="521817"/>
                      <a:pt x="315941" y="550089"/>
                      <a:pt x="350816" y="550089"/>
                    </a:cubicBezTo>
                    <a:cubicBezTo>
                      <a:pt x="385691" y="550089"/>
                      <a:pt x="413963" y="521817"/>
                      <a:pt x="413963" y="486942"/>
                    </a:cubicBezTo>
                    <a:cubicBezTo>
                      <a:pt x="413963" y="452067"/>
                      <a:pt x="385691" y="423795"/>
                      <a:pt x="350816" y="423795"/>
                    </a:cubicBezTo>
                    <a:close/>
                    <a:moveTo>
                      <a:pt x="532306" y="372359"/>
                    </a:moveTo>
                    <a:cubicBezTo>
                      <a:pt x="548195" y="372359"/>
                      <a:pt x="561076" y="385240"/>
                      <a:pt x="561076" y="401129"/>
                    </a:cubicBezTo>
                    <a:cubicBezTo>
                      <a:pt x="561076" y="417018"/>
                      <a:pt x="548195" y="429899"/>
                      <a:pt x="532306" y="429899"/>
                    </a:cubicBezTo>
                    <a:cubicBezTo>
                      <a:pt x="516417" y="429899"/>
                      <a:pt x="503536" y="417018"/>
                      <a:pt x="503536" y="401129"/>
                    </a:cubicBezTo>
                    <a:cubicBezTo>
                      <a:pt x="503536" y="385240"/>
                      <a:pt x="516417" y="372359"/>
                      <a:pt x="532306" y="372359"/>
                    </a:cubicBezTo>
                    <a:close/>
                    <a:moveTo>
                      <a:pt x="532306" y="337982"/>
                    </a:moveTo>
                    <a:cubicBezTo>
                      <a:pt x="497431" y="337982"/>
                      <a:pt x="469159" y="366254"/>
                      <a:pt x="469159" y="401129"/>
                    </a:cubicBezTo>
                    <a:cubicBezTo>
                      <a:pt x="469159" y="436004"/>
                      <a:pt x="497431" y="464276"/>
                      <a:pt x="532306" y="464276"/>
                    </a:cubicBezTo>
                    <a:cubicBezTo>
                      <a:pt x="567181" y="464276"/>
                      <a:pt x="595453" y="436004"/>
                      <a:pt x="595453" y="401129"/>
                    </a:cubicBezTo>
                    <a:cubicBezTo>
                      <a:pt x="595453" y="366254"/>
                      <a:pt x="567181" y="337982"/>
                      <a:pt x="532306" y="337982"/>
                    </a:cubicBezTo>
                    <a:close/>
                    <a:moveTo>
                      <a:pt x="841355" y="327203"/>
                    </a:moveTo>
                    <a:cubicBezTo>
                      <a:pt x="857244" y="327203"/>
                      <a:pt x="870125" y="340084"/>
                      <a:pt x="870125" y="355973"/>
                    </a:cubicBezTo>
                    <a:cubicBezTo>
                      <a:pt x="870125" y="371862"/>
                      <a:pt x="857244" y="384743"/>
                      <a:pt x="841355" y="384743"/>
                    </a:cubicBezTo>
                    <a:cubicBezTo>
                      <a:pt x="825466" y="384743"/>
                      <a:pt x="812585" y="371862"/>
                      <a:pt x="812585" y="355973"/>
                    </a:cubicBezTo>
                    <a:cubicBezTo>
                      <a:pt x="812585" y="340084"/>
                      <a:pt x="825466" y="327203"/>
                      <a:pt x="841355" y="327203"/>
                    </a:cubicBezTo>
                    <a:close/>
                    <a:moveTo>
                      <a:pt x="238898" y="327203"/>
                    </a:moveTo>
                    <a:cubicBezTo>
                      <a:pt x="254787" y="327203"/>
                      <a:pt x="267668" y="340084"/>
                      <a:pt x="267668" y="355973"/>
                    </a:cubicBezTo>
                    <a:cubicBezTo>
                      <a:pt x="267668" y="371862"/>
                      <a:pt x="254787" y="384743"/>
                      <a:pt x="238898" y="384743"/>
                    </a:cubicBezTo>
                    <a:cubicBezTo>
                      <a:pt x="223009" y="384743"/>
                      <a:pt x="210128" y="371862"/>
                      <a:pt x="210128" y="355973"/>
                    </a:cubicBezTo>
                    <a:cubicBezTo>
                      <a:pt x="210128" y="340084"/>
                      <a:pt x="223009" y="327203"/>
                      <a:pt x="238898" y="327203"/>
                    </a:cubicBezTo>
                    <a:close/>
                    <a:moveTo>
                      <a:pt x="841355" y="292826"/>
                    </a:moveTo>
                    <a:cubicBezTo>
                      <a:pt x="806480" y="292826"/>
                      <a:pt x="778208" y="321098"/>
                      <a:pt x="778208" y="355973"/>
                    </a:cubicBezTo>
                    <a:cubicBezTo>
                      <a:pt x="778208" y="390848"/>
                      <a:pt x="806480" y="419120"/>
                      <a:pt x="841355" y="419120"/>
                    </a:cubicBezTo>
                    <a:cubicBezTo>
                      <a:pt x="876230" y="419120"/>
                      <a:pt x="904502" y="390848"/>
                      <a:pt x="904502" y="355973"/>
                    </a:cubicBezTo>
                    <a:cubicBezTo>
                      <a:pt x="904502" y="321098"/>
                      <a:pt x="876230" y="292826"/>
                      <a:pt x="841355" y="292826"/>
                    </a:cubicBezTo>
                    <a:close/>
                    <a:moveTo>
                      <a:pt x="238898" y="292826"/>
                    </a:moveTo>
                    <a:cubicBezTo>
                      <a:pt x="204023" y="292826"/>
                      <a:pt x="175751" y="321098"/>
                      <a:pt x="175751" y="355973"/>
                    </a:cubicBezTo>
                    <a:cubicBezTo>
                      <a:pt x="175751" y="390848"/>
                      <a:pt x="204023" y="419120"/>
                      <a:pt x="238898" y="419120"/>
                    </a:cubicBezTo>
                    <a:cubicBezTo>
                      <a:pt x="273773" y="419120"/>
                      <a:pt x="302045" y="390848"/>
                      <a:pt x="302045" y="355973"/>
                    </a:cubicBezTo>
                    <a:cubicBezTo>
                      <a:pt x="302045" y="321098"/>
                      <a:pt x="273773" y="292826"/>
                      <a:pt x="238898" y="292826"/>
                    </a:cubicBezTo>
                    <a:close/>
                    <a:moveTo>
                      <a:pt x="674667" y="241478"/>
                    </a:moveTo>
                    <a:cubicBezTo>
                      <a:pt x="690556" y="241478"/>
                      <a:pt x="703437" y="254359"/>
                      <a:pt x="703437" y="270248"/>
                    </a:cubicBezTo>
                    <a:cubicBezTo>
                      <a:pt x="703437" y="286137"/>
                      <a:pt x="690556" y="299018"/>
                      <a:pt x="674667" y="299018"/>
                    </a:cubicBezTo>
                    <a:cubicBezTo>
                      <a:pt x="658778" y="299018"/>
                      <a:pt x="645897" y="286137"/>
                      <a:pt x="645897" y="270248"/>
                    </a:cubicBezTo>
                    <a:cubicBezTo>
                      <a:pt x="645897" y="254359"/>
                      <a:pt x="658778" y="241478"/>
                      <a:pt x="674667" y="241478"/>
                    </a:cubicBezTo>
                    <a:close/>
                    <a:moveTo>
                      <a:pt x="393679" y="241478"/>
                    </a:moveTo>
                    <a:cubicBezTo>
                      <a:pt x="409568" y="241478"/>
                      <a:pt x="422449" y="254359"/>
                      <a:pt x="422449" y="270248"/>
                    </a:cubicBezTo>
                    <a:cubicBezTo>
                      <a:pt x="422449" y="286137"/>
                      <a:pt x="409568" y="299018"/>
                      <a:pt x="393679" y="299018"/>
                    </a:cubicBezTo>
                    <a:cubicBezTo>
                      <a:pt x="377790" y="299018"/>
                      <a:pt x="364909" y="286137"/>
                      <a:pt x="364909" y="270248"/>
                    </a:cubicBezTo>
                    <a:cubicBezTo>
                      <a:pt x="364909" y="254359"/>
                      <a:pt x="377790" y="241478"/>
                      <a:pt x="393679" y="241478"/>
                    </a:cubicBezTo>
                    <a:close/>
                    <a:moveTo>
                      <a:pt x="674667" y="207101"/>
                    </a:moveTo>
                    <a:cubicBezTo>
                      <a:pt x="639792" y="207101"/>
                      <a:pt x="611520" y="235373"/>
                      <a:pt x="611520" y="270248"/>
                    </a:cubicBezTo>
                    <a:cubicBezTo>
                      <a:pt x="611520" y="305123"/>
                      <a:pt x="639792" y="333395"/>
                      <a:pt x="674667" y="333395"/>
                    </a:cubicBezTo>
                    <a:cubicBezTo>
                      <a:pt x="709542" y="333395"/>
                      <a:pt x="737814" y="305123"/>
                      <a:pt x="737814" y="270248"/>
                    </a:cubicBezTo>
                    <a:cubicBezTo>
                      <a:pt x="737814" y="235373"/>
                      <a:pt x="709542" y="207101"/>
                      <a:pt x="674667" y="207101"/>
                    </a:cubicBezTo>
                    <a:close/>
                    <a:moveTo>
                      <a:pt x="393679" y="207101"/>
                    </a:moveTo>
                    <a:cubicBezTo>
                      <a:pt x="358804" y="207101"/>
                      <a:pt x="330532" y="235373"/>
                      <a:pt x="330532" y="270248"/>
                    </a:cubicBezTo>
                    <a:cubicBezTo>
                      <a:pt x="330532" y="305123"/>
                      <a:pt x="358804" y="333395"/>
                      <a:pt x="393679" y="333395"/>
                    </a:cubicBezTo>
                    <a:cubicBezTo>
                      <a:pt x="428554" y="333395"/>
                      <a:pt x="456826" y="305123"/>
                      <a:pt x="456826" y="270248"/>
                    </a:cubicBezTo>
                    <a:cubicBezTo>
                      <a:pt x="456826" y="235373"/>
                      <a:pt x="428554" y="207101"/>
                      <a:pt x="393679" y="207101"/>
                    </a:cubicBezTo>
                    <a:close/>
                    <a:moveTo>
                      <a:pt x="532306" y="115184"/>
                    </a:moveTo>
                    <a:cubicBezTo>
                      <a:pt x="548195" y="115184"/>
                      <a:pt x="561076" y="128065"/>
                      <a:pt x="561076" y="143954"/>
                    </a:cubicBezTo>
                    <a:cubicBezTo>
                      <a:pt x="561076" y="159843"/>
                      <a:pt x="548195" y="172724"/>
                      <a:pt x="532306" y="172724"/>
                    </a:cubicBezTo>
                    <a:cubicBezTo>
                      <a:pt x="516417" y="172724"/>
                      <a:pt x="503536" y="159843"/>
                      <a:pt x="503536" y="143954"/>
                    </a:cubicBezTo>
                    <a:cubicBezTo>
                      <a:pt x="503536" y="128065"/>
                      <a:pt x="516417" y="115184"/>
                      <a:pt x="532306" y="115184"/>
                    </a:cubicBezTo>
                    <a:close/>
                    <a:moveTo>
                      <a:pt x="532306" y="80807"/>
                    </a:moveTo>
                    <a:cubicBezTo>
                      <a:pt x="497431" y="80807"/>
                      <a:pt x="469159" y="109079"/>
                      <a:pt x="469159" y="143954"/>
                    </a:cubicBezTo>
                    <a:cubicBezTo>
                      <a:pt x="469159" y="178829"/>
                      <a:pt x="497431" y="207101"/>
                      <a:pt x="532306" y="207101"/>
                    </a:cubicBezTo>
                    <a:cubicBezTo>
                      <a:pt x="567181" y="207101"/>
                      <a:pt x="595453" y="178829"/>
                      <a:pt x="595453" y="143954"/>
                    </a:cubicBezTo>
                    <a:cubicBezTo>
                      <a:pt x="595453" y="109079"/>
                      <a:pt x="567181" y="80807"/>
                      <a:pt x="532306" y="80807"/>
                    </a:cubicBezTo>
                    <a:close/>
                    <a:moveTo>
                      <a:pt x="534453" y="0"/>
                    </a:moveTo>
                    <a:lnTo>
                      <a:pt x="567443" y="33050"/>
                    </a:lnTo>
                    <a:lnTo>
                      <a:pt x="607861" y="9664"/>
                    </a:lnTo>
                    <a:lnTo>
                      <a:pt x="631172" y="50126"/>
                    </a:lnTo>
                    <a:lnTo>
                      <a:pt x="676267" y="37999"/>
                    </a:lnTo>
                    <a:lnTo>
                      <a:pt x="688312" y="83116"/>
                    </a:lnTo>
                    <a:lnTo>
                      <a:pt x="735008" y="83072"/>
                    </a:lnTo>
                    <a:cubicBezTo>
                      <a:pt x="734994" y="98638"/>
                      <a:pt x="734979" y="114203"/>
                      <a:pt x="734965" y="129769"/>
                    </a:cubicBezTo>
                    <a:lnTo>
                      <a:pt x="780082" y="141814"/>
                    </a:lnTo>
                    <a:lnTo>
                      <a:pt x="767955" y="186908"/>
                    </a:lnTo>
                    <a:lnTo>
                      <a:pt x="808417" y="210219"/>
                    </a:lnTo>
                    <a:lnTo>
                      <a:pt x="796682" y="230500"/>
                    </a:lnTo>
                    <a:lnTo>
                      <a:pt x="818268" y="252125"/>
                    </a:lnTo>
                    <a:lnTo>
                      <a:pt x="858686" y="228739"/>
                    </a:lnTo>
                    <a:lnTo>
                      <a:pt x="881997" y="269201"/>
                    </a:lnTo>
                    <a:lnTo>
                      <a:pt x="927092" y="257074"/>
                    </a:lnTo>
                    <a:lnTo>
                      <a:pt x="939137" y="302191"/>
                    </a:lnTo>
                    <a:lnTo>
                      <a:pt x="985833" y="302147"/>
                    </a:lnTo>
                    <a:cubicBezTo>
                      <a:pt x="985819" y="317713"/>
                      <a:pt x="985804" y="333278"/>
                      <a:pt x="985790" y="348844"/>
                    </a:cubicBezTo>
                    <a:lnTo>
                      <a:pt x="1030907" y="360889"/>
                    </a:lnTo>
                    <a:lnTo>
                      <a:pt x="1018780" y="405983"/>
                    </a:lnTo>
                    <a:lnTo>
                      <a:pt x="1059242" y="429294"/>
                    </a:lnTo>
                    <a:lnTo>
                      <a:pt x="1035855" y="469712"/>
                    </a:lnTo>
                    <a:lnTo>
                      <a:pt x="1068906" y="502702"/>
                    </a:lnTo>
                    <a:lnTo>
                      <a:pt x="1035855" y="535692"/>
                    </a:lnTo>
                    <a:lnTo>
                      <a:pt x="1059242" y="576110"/>
                    </a:lnTo>
                    <a:lnTo>
                      <a:pt x="1018780" y="599421"/>
                    </a:lnTo>
                    <a:lnTo>
                      <a:pt x="1030907" y="644516"/>
                    </a:lnTo>
                    <a:lnTo>
                      <a:pt x="985790" y="656560"/>
                    </a:lnTo>
                    <a:cubicBezTo>
                      <a:pt x="985804" y="672126"/>
                      <a:pt x="985819" y="687691"/>
                      <a:pt x="985833" y="703257"/>
                    </a:cubicBezTo>
                    <a:lnTo>
                      <a:pt x="939137" y="703213"/>
                    </a:lnTo>
                    <a:lnTo>
                      <a:pt x="927092" y="748330"/>
                    </a:lnTo>
                    <a:lnTo>
                      <a:pt x="881997" y="736203"/>
                    </a:lnTo>
                    <a:lnTo>
                      <a:pt x="858686" y="776665"/>
                    </a:lnTo>
                    <a:lnTo>
                      <a:pt x="818268" y="753279"/>
                    </a:lnTo>
                    <a:lnTo>
                      <a:pt x="785278" y="786329"/>
                    </a:lnTo>
                    <a:lnTo>
                      <a:pt x="752288" y="753279"/>
                    </a:lnTo>
                    <a:lnTo>
                      <a:pt x="711870" y="776665"/>
                    </a:lnTo>
                    <a:lnTo>
                      <a:pt x="688559" y="736203"/>
                    </a:lnTo>
                    <a:lnTo>
                      <a:pt x="643464" y="748330"/>
                    </a:lnTo>
                    <a:lnTo>
                      <a:pt x="425442" y="748330"/>
                    </a:lnTo>
                    <a:lnTo>
                      <a:pt x="380347" y="736203"/>
                    </a:lnTo>
                    <a:lnTo>
                      <a:pt x="357036" y="776665"/>
                    </a:lnTo>
                    <a:lnTo>
                      <a:pt x="316618" y="753279"/>
                    </a:lnTo>
                    <a:lnTo>
                      <a:pt x="283628" y="786329"/>
                    </a:lnTo>
                    <a:lnTo>
                      <a:pt x="250638" y="753279"/>
                    </a:lnTo>
                    <a:lnTo>
                      <a:pt x="210220" y="776665"/>
                    </a:lnTo>
                    <a:lnTo>
                      <a:pt x="186909" y="736203"/>
                    </a:lnTo>
                    <a:lnTo>
                      <a:pt x="141814" y="748330"/>
                    </a:lnTo>
                    <a:lnTo>
                      <a:pt x="129769" y="703213"/>
                    </a:lnTo>
                    <a:lnTo>
                      <a:pt x="83073" y="703257"/>
                    </a:lnTo>
                    <a:cubicBezTo>
                      <a:pt x="83087" y="687691"/>
                      <a:pt x="83102" y="672126"/>
                      <a:pt x="83116" y="656560"/>
                    </a:cubicBezTo>
                    <a:lnTo>
                      <a:pt x="37999" y="644516"/>
                    </a:lnTo>
                    <a:lnTo>
                      <a:pt x="50126" y="599421"/>
                    </a:lnTo>
                    <a:lnTo>
                      <a:pt x="9664" y="576110"/>
                    </a:lnTo>
                    <a:lnTo>
                      <a:pt x="33051" y="535692"/>
                    </a:lnTo>
                    <a:lnTo>
                      <a:pt x="0" y="502702"/>
                    </a:lnTo>
                    <a:lnTo>
                      <a:pt x="33051" y="469712"/>
                    </a:lnTo>
                    <a:lnTo>
                      <a:pt x="9664" y="429294"/>
                    </a:lnTo>
                    <a:lnTo>
                      <a:pt x="50126" y="405983"/>
                    </a:lnTo>
                    <a:lnTo>
                      <a:pt x="37999" y="360889"/>
                    </a:lnTo>
                    <a:lnTo>
                      <a:pt x="83116" y="348844"/>
                    </a:lnTo>
                    <a:cubicBezTo>
                      <a:pt x="83102" y="333278"/>
                      <a:pt x="83087" y="317713"/>
                      <a:pt x="83073" y="302147"/>
                    </a:cubicBezTo>
                    <a:lnTo>
                      <a:pt x="129769" y="302191"/>
                    </a:lnTo>
                    <a:lnTo>
                      <a:pt x="141814" y="257074"/>
                    </a:lnTo>
                    <a:lnTo>
                      <a:pt x="186909" y="269201"/>
                    </a:lnTo>
                    <a:lnTo>
                      <a:pt x="210220" y="228739"/>
                    </a:lnTo>
                    <a:lnTo>
                      <a:pt x="250638" y="252125"/>
                    </a:lnTo>
                    <a:lnTo>
                      <a:pt x="272224" y="230500"/>
                    </a:lnTo>
                    <a:lnTo>
                      <a:pt x="260489" y="210219"/>
                    </a:lnTo>
                    <a:lnTo>
                      <a:pt x="300951" y="186908"/>
                    </a:lnTo>
                    <a:lnTo>
                      <a:pt x="288824" y="141814"/>
                    </a:lnTo>
                    <a:lnTo>
                      <a:pt x="333941" y="129769"/>
                    </a:lnTo>
                    <a:cubicBezTo>
                      <a:pt x="333927" y="114203"/>
                      <a:pt x="333912" y="98638"/>
                      <a:pt x="333898" y="83072"/>
                    </a:cubicBezTo>
                    <a:lnTo>
                      <a:pt x="380594" y="83116"/>
                    </a:lnTo>
                    <a:lnTo>
                      <a:pt x="392639" y="37999"/>
                    </a:lnTo>
                    <a:lnTo>
                      <a:pt x="437734" y="50126"/>
                    </a:lnTo>
                    <a:lnTo>
                      <a:pt x="461045" y="9664"/>
                    </a:lnTo>
                    <a:lnTo>
                      <a:pt x="501463" y="3305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" name="フリーフォーム: 図形 265"/>
              <p:cNvSpPr/>
              <p:nvPr/>
            </p:nvSpPr>
            <p:spPr bwMode="auto">
              <a:xfrm rot="5400000">
                <a:off x="1194784" y="4441847"/>
                <a:ext cx="448128" cy="630070"/>
              </a:xfrm>
              <a:custGeom>
                <a:avLst/>
                <a:gdLst>
                  <a:gd name="connsiteX0" fmla="*/ 700362 w 1025858"/>
                  <a:gd name="connsiteY0" fmla="*/ 534542 h 1442360"/>
                  <a:gd name="connsiteX1" fmla="*/ 711791 w 1025858"/>
                  <a:gd name="connsiteY1" fmla="*/ 558244 h 1442360"/>
                  <a:gd name="connsiteX2" fmla="*/ 746736 w 1025858"/>
                  <a:gd name="connsiteY2" fmla="*/ 501539 h 1442360"/>
                  <a:gd name="connsiteX3" fmla="*/ 747306 w 1025858"/>
                  <a:gd name="connsiteY3" fmla="*/ 394444 h 1442360"/>
                  <a:gd name="connsiteX4" fmla="*/ 702528 w 1025858"/>
                  <a:gd name="connsiteY4" fmla="*/ 492283 h 1442360"/>
                  <a:gd name="connsiteX5" fmla="*/ 700362 w 1025858"/>
                  <a:gd name="connsiteY5" fmla="*/ 534542 h 1442360"/>
                  <a:gd name="connsiteX6" fmla="*/ 695194 w 1025858"/>
                  <a:gd name="connsiteY6" fmla="*/ 1103371 h 1442360"/>
                  <a:gd name="connsiteX7" fmla="*/ 736807 w 1025858"/>
                  <a:gd name="connsiteY7" fmla="*/ 1238467 h 1442360"/>
                  <a:gd name="connsiteX8" fmla="*/ 778422 w 1025858"/>
                  <a:gd name="connsiteY8" fmla="*/ 1103370 h 1442360"/>
                  <a:gd name="connsiteX9" fmla="*/ 739009 w 1025858"/>
                  <a:gd name="connsiteY9" fmla="*/ 877134 h 1442360"/>
                  <a:gd name="connsiteX10" fmla="*/ 695194 w 1025858"/>
                  <a:gd name="connsiteY10" fmla="*/ 1103371 h 1442360"/>
                  <a:gd name="connsiteX11" fmla="*/ 663183 w 1025858"/>
                  <a:gd name="connsiteY11" fmla="*/ 739244 h 1442360"/>
                  <a:gd name="connsiteX12" fmla="*/ 684234 w 1025858"/>
                  <a:gd name="connsiteY12" fmla="*/ 838865 h 1442360"/>
                  <a:gd name="connsiteX13" fmla="*/ 728007 w 1025858"/>
                  <a:gd name="connsiteY13" fmla="*/ 746934 h 1442360"/>
                  <a:gd name="connsiteX14" fmla="*/ 716339 w 1025858"/>
                  <a:gd name="connsiteY14" fmla="*/ 582906 h 1442360"/>
                  <a:gd name="connsiteX15" fmla="*/ 663183 w 1025858"/>
                  <a:gd name="connsiteY15" fmla="*/ 739244 h 1442360"/>
                  <a:gd name="connsiteX16" fmla="*/ 643179 w 1025858"/>
                  <a:gd name="connsiteY16" fmla="*/ 497163 h 1442360"/>
                  <a:gd name="connsiteX17" fmla="*/ 654607 w 1025858"/>
                  <a:gd name="connsiteY17" fmla="*/ 520865 h 1442360"/>
                  <a:gd name="connsiteX18" fmla="*/ 689554 w 1025858"/>
                  <a:gd name="connsiteY18" fmla="*/ 464160 h 1442360"/>
                  <a:gd name="connsiteX19" fmla="*/ 690123 w 1025858"/>
                  <a:gd name="connsiteY19" fmla="*/ 357066 h 1442360"/>
                  <a:gd name="connsiteX20" fmla="*/ 645345 w 1025858"/>
                  <a:gd name="connsiteY20" fmla="*/ 454904 h 1442360"/>
                  <a:gd name="connsiteX21" fmla="*/ 643179 w 1025858"/>
                  <a:gd name="connsiteY21" fmla="*/ 497163 h 1442360"/>
                  <a:gd name="connsiteX22" fmla="*/ 585995 w 1025858"/>
                  <a:gd name="connsiteY22" fmla="*/ 459784 h 1442360"/>
                  <a:gd name="connsiteX23" fmla="*/ 597425 w 1025858"/>
                  <a:gd name="connsiteY23" fmla="*/ 483486 h 1442360"/>
                  <a:gd name="connsiteX24" fmla="*/ 632371 w 1025858"/>
                  <a:gd name="connsiteY24" fmla="*/ 426781 h 1442360"/>
                  <a:gd name="connsiteX25" fmla="*/ 632940 w 1025858"/>
                  <a:gd name="connsiteY25" fmla="*/ 319688 h 1442360"/>
                  <a:gd name="connsiteX26" fmla="*/ 588161 w 1025858"/>
                  <a:gd name="connsiteY26" fmla="*/ 417525 h 1442360"/>
                  <a:gd name="connsiteX27" fmla="*/ 585995 w 1025858"/>
                  <a:gd name="connsiteY27" fmla="*/ 459784 h 1442360"/>
                  <a:gd name="connsiteX28" fmla="*/ 577948 w 1025858"/>
                  <a:gd name="connsiteY28" fmla="*/ 1049759 h 1442360"/>
                  <a:gd name="connsiteX29" fmla="*/ 619561 w 1025858"/>
                  <a:gd name="connsiteY29" fmla="*/ 1184857 h 1442360"/>
                  <a:gd name="connsiteX30" fmla="*/ 661175 w 1025858"/>
                  <a:gd name="connsiteY30" fmla="*/ 1049759 h 1442360"/>
                  <a:gd name="connsiteX31" fmla="*/ 621763 w 1025858"/>
                  <a:gd name="connsiteY31" fmla="*/ 823522 h 1442360"/>
                  <a:gd name="connsiteX32" fmla="*/ 577948 w 1025858"/>
                  <a:gd name="connsiteY32" fmla="*/ 1049759 h 1442360"/>
                  <a:gd name="connsiteX33" fmla="*/ 576372 w 1025858"/>
                  <a:gd name="connsiteY33" fmla="*/ 690403 h 1442360"/>
                  <a:gd name="connsiteX34" fmla="*/ 597423 w 1025858"/>
                  <a:gd name="connsiteY34" fmla="*/ 790024 h 1442360"/>
                  <a:gd name="connsiteX35" fmla="*/ 641197 w 1025858"/>
                  <a:gd name="connsiteY35" fmla="*/ 698094 h 1442360"/>
                  <a:gd name="connsiteX36" fmla="*/ 629527 w 1025858"/>
                  <a:gd name="connsiteY36" fmla="*/ 534065 h 1442360"/>
                  <a:gd name="connsiteX37" fmla="*/ 576372 w 1025858"/>
                  <a:gd name="connsiteY37" fmla="*/ 690403 h 1442360"/>
                  <a:gd name="connsiteX38" fmla="*/ 528813 w 1025858"/>
                  <a:gd name="connsiteY38" fmla="*/ 422406 h 1442360"/>
                  <a:gd name="connsiteX39" fmla="*/ 540242 w 1025858"/>
                  <a:gd name="connsiteY39" fmla="*/ 446108 h 1442360"/>
                  <a:gd name="connsiteX40" fmla="*/ 575187 w 1025858"/>
                  <a:gd name="connsiteY40" fmla="*/ 389403 h 1442360"/>
                  <a:gd name="connsiteX41" fmla="*/ 575757 w 1025858"/>
                  <a:gd name="connsiteY41" fmla="*/ 282309 h 1442360"/>
                  <a:gd name="connsiteX42" fmla="*/ 530979 w 1025858"/>
                  <a:gd name="connsiteY42" fmla="*/ 380147 h 1442360"/>
                  <a:gd name="connsiteX43" fmla="*/ 528813 w 1025858"/>
                  <a:gd name="connsiteY43" fmla="*/ 422406 h 1442360"/>
                  <a:gd name="connsiteX44" fmla="*/ 489560 w 1025858"/>
                  <a:gd name="connsiteY44" fmla="*/ 641563 h 1442360"/>
                  <a:gd name="connsiteX45" fmla="*/ 510610 w 1025858"/>
                  <a:gd name="connsiteY45" fmla="*/ 741184 h 1442360"/>
                  <a:gd name="connsiteX46" fmla="*/ 554384 w 1025858"/>
                  <a:gd name="connsiteY46" fmla="*/ 649253 h 1442360"/>
                  <a:gd name="connsiteX47" fmla="*/ 542714 w 1025858"/>
                  <a:gd name="connsiteY47" fmla="*/ 485225 h 1442360"/>
                  <a:gd name="connsiteX48" fmla="*/ 489560 w 1025858"/>
                  <a:gd name="connsiteY48" fmla="*/ 641563 h 1442360"/>
                  <a:gd name="connsiteX49" fmla="*/ 471629 w 1025858"/>
                  <a:gd name="connsiteY49" fmla="*/ 385028 h 1442360"/>
                  <a:gd name="connsiteX50" fmla="*/ 483058 w 1025858"/>
                  <a:gd name="connsiteY50" fmla="*/ 408730 h 1442360"/>
                  <a:gd name="connsiteX51" fmla="*/ 518005 w 1025858"/>
                  <a:gd name="connsiteY51" fmla="*/ 352024 h 1442360"/>
                  <a:gd name="connsiteX52" fmla="*/ 518574 w 1025858"/>
                  <a:gd name="connsiteY52" fmla="*/ 244931 h 1442360"/>
                  <a:gd name="connsiteX53" fmla="*/ 473796 w 1025858"/>
                  <a:gd name="connsiteY53" fmla="*/ 342768 h 1442360"/>
                  <a:gd name="connsiteX54" fmla="*/ 471629 w 1025858"/>
                  <a:gd name="connsiteY54" fmla="*/ 385028 h 1442360"/>
                  <a:gd name="connsiteX55" fmla="*/ 460701 w 1025858"/>
                  <a:gd name="connsiteY55" fmla="*/ 996148 h 1442360"/>
                  <a:gd name="connsiteX56" fmla="*/ 502316 w 1025858"/>
                  <a:gd name="connsiteY56" fmla="*/ 1131245 h 1442360"/>
                  <a:gd name="connsiteX57" fmla="*/ 543929 w 1025858"/>
                  <a:gd name="connsiteY57" fmla="*/ 996148 h 1442360"/>
                  <a:gd name="connsiteX58" fmla="*/ 504516 w 1025858"/>
                  <a:gd name="connsiteY58" fmla="*/ 769912 h 1442360"/>
                  <a:gd name="connsiteX59" fmla="*/ 460701 w 1025858"/>
                  <a:gd name="connsiteY59" fmla="*/ 996148 h 1442360"/>
                  <a:gd name="connsiteX60" fmla="*/ 402748 w 1025858"/>
                  <a:gd name="connsiteY60" fmla="*/ 592722 h 1442360"/>
                  <a:gd name="connsiteX61" fmla="*/ 423797 w 1025858"/>
                  <a:gd name="connsiteY61" fmla="*/ 692343 h 1442360"/>
                  <a:gd name="connsiteX62" fmla="*/ 467572 w 1025858"/>
                  <a:gd name="connsiteY62" fmla="*/ 600413 h 1442360"/>
                  <a:gd name="connsiteX63" fmla="*/ 455902 w 1025858"/>
                  <a:gd name="connsiteY63" fmla="*/ 436383 h 1442360"/>
                  <a:gd name="connsiteX64" fmla="*/ 402748 w 1025858"/>
                  <a:gd name="connsiteY64" fmla="*/ 592722 h 1442360"/>
                  <a:gd name="connsiteX65" fmla="*/ 343456 w 1025858"/>
                  <a:gd name="connsiteY65" fmla="*/ 942536 h 1442360"/>
                  <a:gd name="connsiteX66" fmla="*/ 385069 w 1025858"/>
                  <a:gd name="connsiteY66" fmla="*/ 1077634 h 1442360"/>
                  <a:gd name="connsiteX67" fmla="*/ 426682 w 1025858"/>
                  <a:gd name="connsiteY67" fmla="*/ 942537 h 1442360"/>
                  <a:gd name="connsiteX68" fmla="*/ 387271 w 1025858"/>
                  <a:gd name="connsiteY68" fmla="*/ 716300 h 1442360"/>
                  <a:gd name="connsiteX69" fmla="*/ 343456 w 1025858"/>
                  <a:gd name="connsiteY69" fmla="*/ 942536 h 1442360"/>
                  <a:gd name="connsiteX70" fmla="*/ 315936 w 1025858"/>
                  <a:gd name="connsiteY70" fmla="*/ 543881 h 1442360"/>
                  <a:gd name="connsiteX71" fmla="*/ 336985 w 1025858"/>
                  <a:gd name="connsiteY71" fmla="*/ 643502 h 1442360"/>
                  <a:gd name="connsiteX72" fmla="*/ 380760 w 1025858"/>
                  <a:gd name="connsiteY72" fmla="*/ 551572 h 1442360"/>
                  <a:gd name="connsiteX73" fmla="*/ 369089 w 1025858"/>
                  <a:gd name="connsiteY73" fmla="*/ 387543 h 1442360"/>
                  <a:gd name="connsiteX74" fmla="*/ 315936 w 1025858"/>
                  <a:gd name="connsiteY74" fmla="*/ 543881 h 1442360"/>
                  <a:gd name="connsiteX75" fmla="*/ 226209 w 1025858"/>
                  <a:gd name="connsiteY75" fmla="*/ 888926 h 1442360"/>
                  <a:gd name="connsiteX76" fmla="*/ 267822 w 1025858"/>
                  <a:gd name="connsiteY76" fmla="*/ 1024023 h 1442360"/>
                  <a:gd name="connsiteX77" fmla="*/ 309436 w 1025858"/>
                  <a:gd name="connsiteY77" fmla="*/ 888926 h 1442360"/>
                  <a:gd name="connsiteX78" fmla="*/ 270024 w 1025858"/>
                  <a:gd name="connsiteY78" fmla="*/ 662690 h 1442360"/>
                  <a:gd name="connsiteX79" fmla="*/ 226209 w 1025858"/>
                  <a:gd name="connsiteY79" fmla="*/ 888926 h 1442360"/>
                  <a:gd name="connsiteX80" fmla="*/ 107154 w 1025858"/>
                  <a:gd name="connsiteY80" fmla="*/ 724642 h 1442360"/>
                  <a:gd name="connsiteX81" fmla="*/ 895350 w 1025858"/>
                  <a:gd name="connsiteY81" fmla="*/ 135283 h 1442360"/>
                  <a:gd name="connsiteX82" fmla="*/ 895350 w 1025858"/>
                  <a:gd name="connsiteY82" fmla="*/ 1314001 h 1442360"/>
                  <a:gd name="connsiteX83" fmla="*/ 895350 w 1025858"/>
                  <a:gd name="connsiteY83" fmla="*/ 1314002 h 1442360"/>
                  <a:gd name="connsiteX84" fmla="*/ 107154 w 1025858"/>
                  <a:gd name="connsiteY84" fmla="*/ 724642 h 1442360"/>
                  <a:gd name="connsiteX85" fmla="*/ 64291 w 1025858"/>
                  <a:gd name="connsiteY85" fmla="*/ 721180 h 1442360"/>
                  <a:gd name="connsiteX86" fmla="*/ 768531 w 1025858"/>
                  <a:gd name="connsiteY86" fmla="*/ 1346497 h 1442360"/>
                  <a:gd name="connsiteX87" fmla="*/ 946283 w 1025858"/>
                  <a:gd name="connsiteY87" fmla="*/ 1359465 h 1442360"/>
                  <a:gd name="connsiteX88" fmla="*/ 898049 w 1025858"/>
                  <a:gd name="connsiteY88" fmla="*/ 1201531 h 1442360"/>
                  <a:gd name="connsiteX89" fmla="*/ 946283 w 1025858"/>
                  <a:gd name="connsiteY89" fmla="*/ 82895 h 1442360"/>
                  <a:gd name="connsiteX90" fmla="*/ 64291 w 1025858"/>
                  <a:gd name="connsiteY90" fmla="*/ 721180 h 1442360"/>
                  <a:gd name="connsiteX91" fmla="*/ 0 w 1025858"/>
                  <a:gd name="connsiteY91" fmla="*/ 721180 h 1442360"/>
                  <a:gd name="connsiteX92" fmla="*/ 1025858 w 1025858"/>
                  <a:gd name="connsiteY92" fmla="*/ 0 h 1442360"/>
                  <a:gd name="connsiteX93" fmla="*/ 1025858 w 1025858"/>
                  <a:gd name="connsiteY93" fmla="*/ 1442360 h 1442360"/>
                  <a:gd name="connsiteX94" fmla="*/ 0 w 1025858"/>
                  <a:gd name="connsiteY94" fmla="*/ 721180 h 1442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1025858" h="1442360">
                    <a:moveTo>
                      <a:pt x="700362" y="534542"/>
                    </a:moveTo>
                    <a:cubicBezTo>
                      <a:pt x="701891" y="547300"/>
                      <a:pt x="705686" y="556966"/>
                      <a:pt x="711791" y="558244"/>
                    </a:cubicBezTo>
                    <a:cubicBezTo>
                      <a:pt x="723998" y="560800"/>
                      <a:pt x="740817" y="528838"/>
                      <a:pt x="746736" y="501539"/>
                    </a:cubicBezTo>
                    <a:cubicBezTo>
                      <a:pt x="752655" y="474238"/>
                      <a:pt x="759514" y="397001"/>
                      <a:pt x="747306" y="394444"/>
                    </a:cubicBezTo>
                    <a:cubicBezTo>
                      <a:pt x="735098" y="391888"/>
                      <a:pt x="708447" y="464982"/>
                      <a:pt x="702528" y="492283"/>
                    </a:cubicBezTo>
                    <a:cubicBezTo>
                      <a:pt x="699568" y="505932"/>
                      <a:pt x="698832" y="521783"/>
                      <a:pt x="700362" y="534542"/>
                    </a:cubicBezTo>
                    <a:close/>
                    <a:moveTo>
                      <a:pt x="695194" y="1103371"/>
                    </a:moveTo>
                    <a:cubicBezTo>
                      <a:pt x="694826" y="1163592"/>
                      <a:pt x="713824" y="1238468"/>
                      <a:pt x="736807" y="1238467"/>
                    </a:cubicBezTo>
                    <a:cubicBezTo>
                      <a:pt x="759791" y="1238467"/>
                      <a:pt x="778055" y="1163592"/>
                      <a:pt x="778422" y="1103370"/>
                    </a:cubicBezTo>
                    <a:cubicBezTo>
                      <a:pt x="778789" y="1043148"/>
                      <a:pt x="761992" y="877134"/>
                      <a:pt x="739009" y="877134"/>
                    </a:cubicBezTo>
                    <a:cubicBezTo>
                      <a:pt x="716026" y="877134"/>
                      <a:pt x="695561" y="1043148"/>
                      <a:pt x="695194" y="1103371"/>
                    </a:cubicBezTo>
                    <a:close/>
                    <a:moveTo>
                      <a:pt x="663183" y="739244"/>
                    </a:moveTo>
                    <a:cubicBezTo>
                      <a:pt x="657833" y="781904"/>
                      <a:pt x="666332" y="836741"/>
                      <a:pt x="684234" y="838865"/>
                    </a:cubicBezTo>
                    <a:cubicBezTo>
                      <a:pt x="702135" y="840988"/>
                      <a:pt x="722658" y="789594"/>
                      <a:pt x="728007" y="746934"/>
                    </a:cubicBezTo>
                    <a:cubicBezTo>
                      <a:pt x="733359" y="704275"/>
                      <a:pt x="734239" y="585030"/>
                      <a:pt x="716339" y="582906"/>
                    </a:cubicBezTo>
                    <a:cubicBezTo>
                      <a:pt x="698437" y="580782"/>
                      <a:pt x="668535" y="696584"/>
                      <a:pt x="663183" y="739244"/>
                    </a:cubicBezTo>
                    <a:close/>
                    <a:moveTo>
                      <a:pt x="643179" y="497163"/>
                    </a:moveTo>
                    <a:cubicBezTo>
                      <a:pt x="644708" y="509922"/>
                      <a:pt x="648504" y="519587"/>
                      <a:pt x="654607" y="520865"/>
                    </a:cubicBezTo>
                    <a:cubicBezTo>
                      <a:pt x="666816" y="523421"/>
                      <a:pt x="683634" y="491459"/>
                      <a:pt x="689554" y="464160"/>
                    </a:cubicBezTo>
                    <a:cubicBezTo>
                      <a:pt x="695473" y="436860"/>
                      <a:pt x="702331" y="359622"/>
                      <a:pt x="690123" y="357066"/>
                    </a:cubicBezTo>
                    <a:cubicBezTo>
                      <a:pt x="677915" y="354511"/>
                      <a:pt x="651264" y="427604"/>
                      <a:pt x="645345" y="454904"/>
                    </a:cubicBezTo>
                    <a:cubicBezTo>
                      <a:pt x="642386" y="468553"/>
                      <a:pt x="641649" y="484405"/>
                      <a:pt x="643179" y="497163"/>
                    </a:cubicBezTo>
                    <a:close/>
                    <a:moveTo>
                      <a:pt x="585995" y="459784"/>
                    </a:moveTo>
                    <a:cubicBezTo>
                      <a:pt x="587525" y="472543"/>
                      <a:pt x="591321" y="482209"/>
                      <a:pt x="597425" y="483486"/>
                    </a:cubicBezTo>
                    <a:cubicBezTo>
                      <a:pt x="609633" y="486043"/>
                      <a:pt x="626451" y="454081"/>
                      <a:pt x="632371" y="426781"/>
                    </a:cubicBezTo>
                    <a:cubicBezTo>
                      <a:pt x="638290" y="399481"/>
                      <a:pt x="645149" y="322244"/>
                      <a:pt x="632940" y="319688"/>
                    </a:cubicBezTo>
                    <a:cubicBezTo>
                      <a:pt x="620732" y="317132"/>
                      <a:pt x="594082" y="390225"/>
                      <a:pt x="588161" y="417525"/>
                    </a:cubicBezTo>
                    <a:cubicBezTo>
                      <a:pt x="585203" y="431175"/>
                      <a:pt x="584465" y="447026"/>
                      <a:pt x="585995" y="459784"/>
                    </a:cubicBezTo>
                    <a:close/>
                    <a:moveTo>
                      <a:pt x="577948" y="1049759"/>
                    </a:moveTo>
                    <a:cubicBezTo>
                      <a:pt x="577582" y="1109981"/>
                      <a:pt x="596579" y="1184857"/>
                      <a:pt x="619561" y="1184857"/>
                    </a:cubicBezTo>
                    <a:cubicBezTo>
                      <a:pt x="642545" y="1184857"/>
                      <a:pt x="660808" y="1109981"/>
                      <a:pt x="661175" y="1049759"/>
                    </a:cubicBezTo>
                    <a:cubicBezTo>
                      <a:pt x="661543" y="989537"/>
                      <a:pt x="644746" y="823522"/>
                      <a:pt x="621763" y="823522"/>
                    </a:cubicBezTo>
                    <a:cubicBezTo>
                      <a:pt x="598781" y="823523"/>
                      <a:pt x="578315" y="989537"/>
                      <a:pt x="577948" y="1049759"/>
                    </a:cubicBezTo>
                    <a:close/>
                    <a:moveTo>
                      <a:pt x="576372" y="690403"/>
                    </a:moveTo>
                    <a:cubicBezTo>
                      <a:pt x="571022" y="733063"/>
                      <a:pt x="579521" y="787901"/>
                      <a:pt x="597423" y="790024"/>
                    </a:cubicBezTo>
                    <a:cubicBezTo>
                      <a:pt x="615323" y="792148"/>
                      <a:pt x="635846" y="740754"/>
                      <a:pt x="641197" y="698094"/>
                    </a:cubicBezTo>
                    <a:cubicBezTo>
                      <a:pt x="646547" y="655434"/>
                      <a:pt x="647428" y="536189"/>
                      <a:pt x="629527" y="534065"/>
                    </a:cubicBezTo>
                    <a:cubicBezTo>
                      <a:pt x="611625" y="531941"/>
                      <a:pt x="581724" y="647744"/>
                      <a:pt x="576372" y="690403"/>
                    </a:cubicBezTo>
                    <a:close/>
                    <a:moveTo>
                      <a:pt x="528813" y="422406"/>
                    </a:moveTo>
                    <a:cubicBezTo>
                      <a:pt x="530342" y="435165"/>
                      <a:pt x="534137" y="444830"/>
                      <a:pt x="540242" y="446108"/>
                    </a:cubicBezTo>
                    <a:cubicBezTo>
                      <a:pt x="552449" y="448664"/>
                      <a:pt x="569268" y="416702"/>
                      <a:pt x="575187" y="389403"/>
                    </a:cubicBezTo>
                    <a:cubicBezTo>
                      <a:pt x="581106" y="362102"/>
                      <a:pt x="587965" y="284866"/>
                      <a:pt x="575757" y="282309"/>
                    </a:cubicBezTo>
                    <a:cubicBezTo>
                      <a:pt x="563549" y="279754"/>
                      <a:pt x="536898" y="352846"/>
                      <a:pt x="530979" y="380147"/>
                    </a:cubicBezTo>
                    <a:cubicBezTo>
                      <a:pt x="528019" y="393796"/>
                      <a:pt x="527283" y="409647"/>
                      <a:pt x="528813" y="422406"/>
                    </a:cubicBezTo>
                    <a:close/>
                    <a:moveTo>
                      <a:pt x="489560" y="641563"/>
                    </a:moveTo>
                    <a:cubicBezTo>
                      <a:pt x="484210" y="684223"/>
                      <a:pt x="492708" y="739060"/>
                      <a:pt x="510610" y="741184"/>
                    </a:cubicBezTo>
                    <a:cubicBezTo>
                      <a:pt x="528511" y="743307"/>
                      <a:pt x="549033" y="691913"/>
                      <a:pt x="554384" y="649253"/>
                    </a:cubicBezTo>
                    <a:cubicBezTo>
                      <a:pt x="559735" y="606593"/>
                      <a:pt x="560615" y="487348"/>
                      <a:pt x="542714" y="485225"/>
                    </a:cubicBezTo>
                    <a:cubicBezTo>
                      <a:pt x="524813" y="483100"/>
                      <a:pt x="494911" y="598903"/>
                      <a:pt x="489560" y="641563"/>
                    </a:cubicBezTo>
                    <a:close/>
                    <a:moveTo>
                      <a:pt x="471629" y="385028"/>
                    </a:moveTo>
                    <a:cubicBezTo>
                      <a:pt x="473159" y="397786"/>
                      <a:pt x="476955" y="407452"/>
                      <a:pt x="483058" y="408730"/>
                    </a:cubicBezTo>
                    <a:cubicBezTo>
                      <a:pt x="495267" y="411286"/>
                      <a:pt x="512085" y="379323"/>
                      <a:pt x="518005" y="352024"/>
                    </a:cubicBezTo>
                    <a:cubicBezTo>
                      <a:pt x="523924" y="324725"/>
                      <a:pt x="530781" y="247487"/>
                      <a:pt x="518574" y="244931"/>
                    </a:cubicBezTo>
                    <a:cubicBezTo>
                      <a:pt x="506366" y="242375"/>
                      <a:pt x="479715" y="315469"/>
                      <a:pt x="473796" y="342768"/>
                    </a:cubicBezTo>
                    <a:cubicBezTo>
                      <a:pt x="470836" y="356417"/>
                      <a:pt x="470100" y="372270"/>
                      <a:pt x="471629" y="385028"/>
                    </a:cubicBezTo>
                    <a:close/>
                    <a:moveTo>
                      <a:pt x="460701" y="996148"/>
                    </a:moveTo>
                    <a:cubicBezTo>
                      <a:pt x="460335" y="1056370"/>
                      <a:pt x="479332" y="1131245"/>
                      <a:pt x="502316" y="1131245"/>
                    </a:cubicBezTo>
                    <a:cubicBezTo>
                      <a:pt x="525298" y="1131245"/>
                      <a:pt x="543562" y="1056370"/>
                      <a:pt x="543929" y="996148"/>
                    </a:cubicBezTo>
                    <a:cubicBezTo>
                      <a:pt x="544296" y="935926"/>
                      <a:pt x="527499" y="769911"/>
                      <a:pt x="504516" y="769912"/>
                    </a:cubicBezTo>
                    <a:cubicBezTo>
                      <a:pt x="481534" y="769912"/>
                      <a:pt x="461068" y="935926"/>
                      <a:pt x="460701" y="996148"/>
                    </a:cubicBezTo>
                    <a:close/>
                    <a:moveTo>
                      <a:pt x="402748" y="592722"/>
                    </a:moveTo>
                    <a:cubicBezTo>
                      <a:pt x="397397" y="635382"/>
                      <a:pt x="405897" y="690219"/>
                      <a:pt x="423797" y="692343"/>
                    </a:cubicBezTo>
                    <a:cubicBezTo>
                      <a:pt x="441699" y="694466"/>
                      <a:pt x="462221" y="643072"/>
                      <a:pt x="467572" y="600413"/>
                    </a:cubicBezTo>
                    <a:cubicBezTo>
                      <a:pt x="472922" y="557753"/>
                      <a:pt x="473803" y="438507"/>
                      <a:pt x="455902" y="436383"/>
                    </a:cubicBezTo>
                    <a:cubicBezTo>
                      <a:pt x="438001" y="434259"/>
                      <a:pt x="408098" y="550062"/>
                      <a:pt x="402748" y="592722"/>
                    </a:cubicBezTo>
                    <a:close/>
                    <a:moveTo>
                      <a:pt x="343456" y="942536"/>
                    </a:moveTo>
                    <a:cubicBezTo>
                      <a:pt x="343088" y="1002758"/>
                      <a:pt x="362086" y="1077634"/>
                      <a:pt x="385069" y="1077634"/>
                    </a:cubicBezTo>
                    <a:cubicBezTo>
                      <a:pt x="408051" y="1077634"/>
                      <a:pt x="426315" y="1002759"/>
                      <a:pt x="426682" y="942537"/>
                    </a:cubicBezTo>
                    <a:cubicBezTo>
                      <a:pt x="427049" y="882314"/>
                      <a:pt x="410253" y="716301"/>
                      <a:pt x="387271" y="716300"/>
                    </a:cubicBezTo>
                    <a:cubicBezTo>
                      <a:pt x="364287" y="716300"/>
                      <a:pt x="343823" y="882314"/>
                      <a:pt x="343456" y="942536"/>
                    </a:cubicBezTo>
                    <a:close/>
                    <a:moveTo>
                      <a:pt x="315936" y="543881"/>
                    </a:moveTo>
                    <a:cubicBezTo>
                      <a:pt x="310584" y="586541"/>
                      <a:pt x="319084" y="641378"/>
                      <a:pt x="336985" y="643502"/>
                    </a:cubicBezTo>
                    <a:cubicBezTo>
                      <a:pt x="354886" y="645627"/>
                      <a:pt x="375409" y="594232"/>
                      <a:pt x="380760" y="551572"/>
                    </a:cubicBezTo>
                    <a:cubicBezTo>
                      <a:pt x="386111" y="508912"/>
                      <a:pt x="386991" y="389667"/>
                      <a:pt x="369089" y="387543"/>
                    </a:cubicBezTo>
                    <a:cubicBezTo>
                      <a:pt x="351189" y="385420"/>
                      <a:pt x="321287" y="501222"/>
                      <a:pt x="315936" y="543881"/>
                    </a:cubicBezTo>
                    <a:close/>
                    <a:moveTo>
                      <a:pt x="226209" y="888926"/>
                    </a:moveTo>
                    <a:cubicBezTo>
                      <a:pt x="225842" y="949148"/>
                      <a:pt x="244839" y="1024023"/>
                      <a:pt x="267822" y="1024023"/>
                    </a:cubicBezTo>
                    <a:cubicBezTo>
                      <a:pt x="290804" y="1024023"/>
                      <a:pt x="309068" y="949148"/>
                      <a:pt x="309436" y="888926"/>
                    </a:cubicBezTo>
                    <a:cubicBezTo>
                      <a:pt x="309803" y="828704"/>
                      <a:pt x="293006" y="662690"/>
                      <a:pt x="270024" y="662690"/>
                    </a:cubicBezTo>
                    <a:cubicBezTo>
                      <a:pt x="247041" y="662690"/>
                      <a:pt x="226576" y="828704"/>
                      <a:pt x="226209" y="888926"/>
                    </a:cubicBezTo>
                    <a:close/>
                    <a:moveTo>
                      <a:pt x="107154" y="724642"/>
                    </a:moveTo>
                    <a:cubicBezTo>
                      <a:pt x="107154" y="399148"/>
                      <a:pt x="460041" y="135283"/>
                      <a:pt x="895350" y="135283"/>
                    </a:cubicBezTo>
                    <a:cubicBezTo>
                      <a:pt x="763984" y="522050"/>
                      <a:pt x="763984" y="927234"/>
                      <a:pt x="895350" y="1314001"/>
                    </a:cubicBezTo>
                    <a:lnTo>
                      <a:pt x="895350" y="1314002"/>
                    </a:lnTo>
                    <a:cubicBezTo>
                      <a:pt x="460041" y="1314002"/>
                      <a:pt x="107154" y="1050137"/>
                      <a:pt x="107154" y="724642"/>
                    </a:cubicBezTo>
                    <a:close/>
                    <a:moveTo>
                      <a:pt x="64291" y="721180"/>
                    </a:moveTo>
                    <a:cubicBezTo>
                      <a:pt x="64291" y="1029631"/>
                      <a:pt x="366622" y="1286980"/>
                      <a:pt x="768531" y="1346497"/>
                    </a:cubicBezTo>
                    <a:lnTo>
                      <a:pt x="946283" y="1359465"/>
                    </a:lnTo>
                    <a:lnTo>
                      <a:pt x="898049" y="1201531"/>
                    </a:lnTo>
                    <a:cubicBezTo>
                      <a:pt x="801581" y="831197"/>
                      <a:pt x="817659" y="449411"/>
                      <a:pt x="946283" y="82895"/>
                    </a:cubicBezTo>
                    <a:cubicBezTo>
                      <a:pt x="459172" y="82895"/>
                      <a:pt x="64291" y="368665"/>
                      <a:pt x="64291" y="721180"/>
                    </a:cubicBezTo>
                    <a:close/>
                    <a:moveTo>
                      <a:pt x="0" y="721180"/>
                    </a:moveTo>
                    <a:cubicBezTo>
                      <a:pt x="0" y="322883"/>
                      <a:pt x="459292" y="0"/>
                      <a:pt x="1025858" y="0"/>
                    </a:cubicBezTo>
                    <a:cubicBezTo>
                      <a:pt x="854882" y="473274"/>
                      <a:pt x="854882" y="969086"/>
                      <a:pt x="1025858" y="1442360"/>
                    </a:cubicBezTo>
                    <a:cubicBezTo>
                      <a:pt x="459292" y="1442360"/>
                      <a:pt x="0" y="1119477"/>
                      <a:pt x="0" y="72118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/>
              <p:cNvSpPr/>
              <p:nvPr/>
            </p:nvSpPr>
            <p:spPr bwMode="auto">
              <a:xfrm rot="16200000" flipH="1">
                <a:off x="1824854" y="4441847"/>
                <a:ext cx="448128" cy="630070"/>
              </a:xfrm>
              <a:custGeom>
                <a:avLst/>
                <a:gdLst>
                  <a:gd name="connsiteX0" fmla="*/ 700362 w 1025858"/>
                  <a:gd name="connsiteY0" fmla="*/ 534542 h 1442360"/>
                  <a:gd name="connsiteX1" fmla="*/ 711791 w 1025858"/>
                  <a:gd name="connsiteY1" fmla="*/ 558244 h 1442360"/>
                  <a:gd name="connsiteX2" fmla="*/ 746736 w 1025858"/>
                  <a:gd name="connsiteY2" fmla="*/ 501539 h 1442360"/>
                  <a:gd name="connsiteX3" fmla="*/ 747306 w 1025858"/>
                  <a:gd name="connsiteY3" fmla="*/ 394444 h 1442360"/>
                  <a:gd name="connsiteX4" fmla="*/ 702528 w 1025858"/>
                  <a:gd name="connsiteY4" fmla="*/ 492283 h 1442360"/>
                  <a:gd name="connsiteX5" fmla="*/ 700362 w 1025858"/>
                  <a:gd name="connsiteY5" fmla="*/ 534542 h 1442360"/>
                  <a:gd name="connsiteX6" fmla="*/ 695194 w 1025858"/>
                  <a:gd name="connsiteY6" fmla="*/ 1103371 h 1442360"/>
                  <a:gd name="connsiteX7" fmla="*/ 736807 w 1025858"/>
                  <a:gd name="connsiteY7" fmla="*/ 1238467 h 1442360"/>
                  <a:gd name="connsiteX8" fmla="*/ 778422 w 1025858"/>
                  <a:gd name="connsiteY8" fmla="*/ 1103370 h 1442360"/>
                  <a:gd name="connsiteX9" fmla="*/ 739009 w 1025858"/>
                  <a:gd name="connsiteY9" fmla="*/ 877134 h 1442360"/>
                  <a:gd name="connsiteX10" fmla="*/ 695194 w 1025858"/>
                  <a:gd name="connsiteY10" fmla="*/ 1103371 h 1442360"/>
                  <a:gd name="connsiteX11" fmla="*/ 663183 w 1025858"/>
                  <a:gd name="connsiteY11" fmla="*/ 739244 h 1442360"/>
                  <a:gd name="connsiteX12" fmla="*/ 684234 w 1025858"/>
                  <a:gd name="connsiteY12" fmla="*/ 838865 h 1442360"/>
                  <a:gd name="connsiteX13" fmla="*/ 728007 w 1025858"/>
                  <a:gd name="connsiteY13" fmla="*/ 746934 h 1442360"/>
                  <a:gd name="connsiteX14" fmla="*/ 716339 w 1025858"/>
                  <a:gd name="connsiteY14" fmla="*/ 582906 h 1442360"/>
                  <a:gd name="connsiteX15" fmla="*/ 663183 w 1025858"/>
                  <a:gd name="connsiteY15" fmla="*/ 739244 h 1442360"/>
                  <a:gd name="connsiteX16" fmla="*/ 643179 w 1025858"/>
                  <a:gd name="connsiteY16" fmla="*/ 497163 h 1442360"/>
                  <a:gd name="connsiteX17" fmla="*/ 654607 w 1025858"/>
                  <a:gd name="connsiteY17" fmla="*/ 520865 h 1442360"/>
                  <a:gd name="connsiteX18" fmla="*/ 689554 w 1025858"/>
                  <a:gd name="connsiteY18" fmla="*/ 464160 h 1442360"/>
                  <a:gd name="connsiteX19" fmla="*/ 690123 w 1025858"/>
                  <a:gd name="connsiteY19" fmla="*/ 357066 h 1442360"/>
                  <a:gd name="connsiteX20" fmla="*/ 645345 w 1025858"/>
                  <a:gd name="connsiteY20" fmla="*/ 454904 h 1442360"/>
                  <a:gd name="connsiteX21" fmla="*/ 643179 w 1025858"/>
                  <a:gd name="connsiteY21" fmla="*/ 497163 h 1442360"/>
                  <a:gd name="connsiteX22" fmla="*/ 585995 w 1025858"/>
                  <a:gd name="connsiteY22" fmla="*/ 459784 h 1442360"/>
                  <a:gd name="connsiteX23" fmla="*/ 597425 w 1025858"/>
                  <a:gd name="connsiteY23" fmla="*/ 483486 h 1442360"/>
                  <a:gd name="connsiteX24" fmla="*/ 632371 w 1025858"/>
                  <a:gd name="connsiteY24" fmla="*/ 426781 h 1442360"/>
                  <a:gd name="connsiteX25" fmla="*/ 632940 w 1025858"/>
                  <a:gd name="connsiteY25" fmla="*/ 319688 h 1442360"/>
                  <a:gd name="connsiteX26" fmla="*/ 588161 w 1025858"/>
                  <a:gd name="connsiteY26" fmla="*/ 417525 h 1442360"/>
                  <a:gd name="connsiteX27" fmla="*/ 585995 w 1025858"/>
                  <a:gd name="connsiteY27" fmla="*/ 459784 h 1442360"/>
                  <a:gd name="connsiteX28" fmla="*/ 577948 w 1025858"/>
                  <a:gd name="connsiteY28" fmla="*/ 1049759 h 1442360"/>
                  <a:gd name="connsiteX29" fmla="*/ 619561 w 1025858"/>
                  <a:gd name="connsiteY29" fmla="*/ 1184857 h 1442360"/>
                  <a:gd name="connsiteX30" fmla="*/ 661175 w 1025858"/>
                  <a:gd name="connsiteY30" fmla="*/ 1049759 h 1442360"/>
                  <a:gd name="connsiteX31" fmla="*/ 621763 w 1025858"/>
                  <a:gd name="connsiteY31" fmla="*/ 823522 h 1442360"/>
                  <a:gd name="connsiteX32" fmla="*/ 577948 w 1025858"/>
                  <a:gd name="connsiteY32" fmla="*/ 1049759 h 1442360"/>
                  <a:gd name="connsiteX33" fmla="*/ 576372 w 1025858"/>
                  <a:gd name="connsiteY33" fmla="*/ 690403 h 1442360"/>
                  <a:gd name="connsiteX34" fmla="*/ 597423 w 1025858"/>
                  <a:gd name="connsiteY34" fmla="*/ 790024 h 1442360"/>
                  <a:gd name="connsiteX35" fmla="*/ 641197 w 1025858"/>
                  <a:gd name="connsiteY35" fmla="*/ 698094 h 1442360"/>
                  <a:gd name="connsiteX36" fmla="*/ 629527 w 1025858"/>
                  <a:gd name="connsiteY36" fmla="*/ 534065 h 1442360"/>
                  <a:gd name="connsiteX37" fmla="*/ 576372 w 1025858"/>
                  <a:gd name="connsiteY37" fmla="*/ 690403 h 1442360"/>
                  <a:gd name="connsiteX38" fmla="*/ 528813 w 1025858"/>
                  <a:gd name="connsiteY38" fmla="*/ 422406 h 1442360"/>
                  <a:gd name="connsiteX39" fmla="*/ 540242 w 1025858"/>
                  <a:gd name="connsiteY39" fmla="*/ 446108 h 1442360"/>
                  <a:gd name="connsiteX40" fmla="*/ 575187 w 1025858"/>
                  <a:gd name="connsiteY40" fmla="*/ 389403 h 1442360"/>
                  <a:gd name="connsiteX41" fmla="*/ 575757 w 1025858"/>
                  <a:gd name="connsiteY41" fmla="*/ 282309 h 1442360"/>
                  <a:gd name="connsiteX42" fmla="*/ 530979 w 1025858"/>
                  <a:gd name="connsiteY42" fmla="*/ 380147 h 1442360"/>
                  <a:gd name="connsiteX43" fmla="*/ 528813 w 1025858"/>
                  <a:gd name="connsiteY43" fmla="*/ 422406 h 1442360"/>
                  <a:gd name="connsiteX44" fmla="*/ 489560 w 1025858"/>
                  <a:gd name="connsiteY44" fmla="*/ 641563 h 1442360"/>
                  <a:gd name="connsiteX45" fmla="*/ 510610 w 1025858"/>
                  <a:gd name="connsiteY45" fmla="*/ 741184 h 1442360"/>
                  <a:gd name="connsiteX46" fmla="*/ 554384 w 1025858"/>
                  <a:gd name="connsiteY46" fmla="*/ 649253 h 1442360"/>
                  <a:gd name="connsiteX47" fmla="*/ 542714 w 1025858"/>
                  <a:gd name="connsiteY47" fmla="*/ 485225 h 1442360"/>
                  <a:gd name="connsiteX48" fmla="*/ 489560 w 1025858"/>
                  <a:gd name="connsiteY48" fmla="*/ 641563 h 1442360"/>
                  <a:gd name="connsiteX49" fmla="*/ 471629 w 1025858"/>
                  <a:gd name="connsiteY49" fmla="*/ 385028 h 1442360"/>
                  <a:gd name="connsiteX50" fmla="*/ 483058 w 1025858"/>
                  <a:gd name="connsiteY50" fmla="*/ 408730 h 1442360"/>
                  <a:gd name="connsiteX51" fmla="*/ 518005 w 1025858"/>
                  <a:gd name="connsiteY51" fmla="*/ 352024 h 1442360"/>
                  <a:gd name="connsiteX52" fmla="*/ 518574 w 1025858"/>
                  <a:gd name="connsiteY52" fmla="*/ 244931 h 1442360"/>
                  <a:gd name="connsiteX53" fmla="*/ 473796 w 1025858"/>
                  <a:gd name="connsiteY53" fmla="*/ 342768 h 1442360"/>
                  <a:gd name="connsiteX54" fmla="*/ 471629 w 1025858"/>
                  <a:gd name="connsiteY54" fmla="*/ 385028 h 1442360"/>
                  <a:gd name="connsiteX55" fmla="*/ 460701 w 1025858"/>
                  <a:gd name="connsiteY55" fmla="*/ 996148 h 1442360"/>
                  <a:gd name="connsiteX56" fmla="*/ 502316 w 1025858"/>
                  <a:gd name="connsiteY56" fmla="*/ 1131245 h 1442360"/>
                  <a:gd name="connsiteX57" fmla="*/ 543929 w 1025858"/>
                  <a:gd name="connsiteY57" fmla="*/ 996148 h 1442360"/>
                  <a:gd name="connsiteX58" fmla="*/ 504516 w 1025858"/>
                  <a:gd name="connsiteY58" fmla="*/ 769912 h 1442360"/>
                  <a:gd name="connsiteX59" fmla="*/ 460701 w 1025858"/>
                  <a:gd name="connsiteY59" fmla="*/ 996148 h 1442360"/>
                  <a:gd name="connsiteX60" fmla="*/ 402748 w 1025858"/>
                  <a:gd name="connsiteY60" fmla="*/ 592722 h 1442360"/>
                  <a:gd name="connsiteX61" fmla="*/ 423797 w 1025858"/>
                  <a:gd name="connsiteY61" fmla="*/ 692343 h 1442360"/>
                  <a:gd name="connsiteX62" fmla="*/ 467572 w 1025858"/>
                  <a:gd name="connsiteY62" fmla="*/ 600413 h 1442360"/>
                  <a:gd name="connsiteX63" fmla="*/ 455902 w 1025858"/>
                  <a:gd name="connsiteY63" fmla="*/ 436383 h 1442360"/>
                  <a:gd name="connsiteX64" fmla="*/ 402748 w 1025858"/>
                  <a:gd name="connsiteY64" fmla="*/ 592722 h 1442360"/>
                  <a:gd name="connsiteX65" fmla="*/ 343456 w 1025858"/>
                  <a:gd name="connsiteY65" fmla="*/ 942536 h 1442360"/>
                  <a:gd name="connsiteX66" fmla="*/ 385069 w 1025858"/>
                  <a:gd name="connsiteY66" fmla="*/ 1077634 h 1442360"/>
                  <a:gd name="connsiteX67" fmla="*/ 426682 w 1025858"/>
                  <a:gd name="connsiteY67" fmla="*/ 942537 h 1442360"/>
                  <a:gd name="connsiteX68" fmla="*/ 387271 w 1025858"/>
                  <a:gd name="connsiteY68" fmla="*/ 716300 h 1442360"/>
                  <a:gd name="connsiteX69" fmla="*/ 343456 w 1025858"/>
                  <a:gd name="connsiteY69" fmla="*/ 942536 h 1442360"/>
                  <a:gd name="connsiteX70" fmla="*/ 315936 w 1025858"/>
                  <a:gd name="connsiteY70" fmla="*/ 543881 h 1442360"/>
                  <a:gd name="connsiteX71" fmla="*/ 336985 w 1025858"/>
                  <a:gd name="connsiteY71" fmla="*/ 643502 h 1442360"/>
                  <a:gd name="connsiteX72" fmla="*/ 380760 w 1025858"/>
                  <a:gd name="connsiteY72" fmla="*/ 551572 h 1442360"/>
                  <a:gd name="connsiteX73" fmla="*/ 369089 w 1025858"/>
                  <a:gd name="connsiteY73" fmla="*/ 387543 h 1442360"/>
                  <a:gd name="connsiteX74" fmla="*/ 315936 w 1025858"/>
                  <a:gd name="connsiteY74" fmla="*/ 543881 h 1442360"/>
                  <a:gd name="connsiteX75" fmla="*/ 226209 w 1025858"/>
                  <a:gd name="connsiteY75" fmla="*/ 888926 h 1442360"/>
                  <a:gd name="connsiteX76" fmla="*/ 267822 w 1025858"/>
                  <a:gd name="connsiteY76" fmla="*/ 1024023 h 1442360"/>
                  <a:gd name="connsiteX77" fmla="*/ 309436 w 1025858"/>
                  <a:gd name="connsiteY77" fmla="*/ 888926 h 1442360"/>
                  <a:gd name="connsiteX78" fmla="*/ 270024 w 1025858"/>
                  <a:gd name="connsiteY78" fmla="*/ 662690 h 1442360"/>
                  <a:gd name="connsiteX79" fmla="*/ 226209 w 1025858"/>
                  <a:gd name="connsiteY79" fmla="*/ 888926 h 1442360"/>
                  <a:gd name="connsiteX80" fmla="*/ 107154 w 1025858"/>
                  <a:gd name="connsiteY80" fmla="*/ 724642 h 1442360"/>
                  <a:gd name="connsiteX81" fmla="*/ 895350 w 1025858"/>
                  <a:gd name="connsiteY81" fmla="*/ 135283 h 1442360"/>
                  <a:gd name="connsiteX82" fmla="*/ 895350 w 1025858"/>
                  <a:gd name="connsiteY82" fmla="*/ 1314001 h 1442360"/>
                  <a:gd name="connsiteX83" fmla="*/ 895350 w 1025858"/>
                  <a:gd name="connsiteY83" fmla="*/ 1314002 h 1442360"/>
                  <a:gd name="connsiteX84" fmla="*/ 107154 w 1025858"/>
                  <a:gd name="connsiteY84" fmla="*/ 724642 h 1442360"/>
                  <a:gd name="connsiteX85" fmla="*/ 64291 w 1025858"/>
                  <a:gd name="connsiteY85" fmla="*/ 721180 h 1442360"/>
                  <a:gd name="connsiteX86" fmla="*/ 768531 w 1025858"/>
                  <a:gd name="connsiteY86" fmla="*/ 1346497 h 1442360"/>
                  <a:gd name="connsiteX87" fmla="*/ 946283 w 1025858"/>
                  <a:gd name="connsiteY87" fmla="*/ 1359465 h 1442360"/>
                  <a:gd name="connsiteX88" fmla="*/ 898049 w 1025858"/>
                  <a:gd name="connsiteY88" fmla="*/ 1201531 h 1442360"/>
                  <a:gd name="connsiteX89" fmla="*/ 946283 w 1025858"/>
                  <a:gd name="connsiteY89" fmla="*/ 82895 h 1442360"/>
                  <a:gd name="connsiteX90" fmla="*/ 64291 w 1025858"/>
                  <a:gd name="connsiteY90" fmla="*/ 721180 h 1442360"/>
                  <a:gd name="connsiteX91" fmla="*/ 0 w 1025858"/>
                  <a:gd name="connsiteY91" fmla="*/ 721180 h 1442360"/>
                  <a:gd name="connsiteX92" fmla="*/ 1025858 w 1025858"/>
                  <a:gd name="connsiteY92" fmla="*/ 0 h 1442360"/>
                  <a:gd name="connsiteX93" fmla="*/ 1025858 w 1025858"/>
                  <a:gd name="connsiteY93" fmla="*/ 1442360 h 1442360"/>
                  <a:gd name="connsiteX94" fmla="*/ 0 w 1025858"/>
                  <a:gd name="connsiteY94" fmla="*/ 721180 h 1442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1025858" h="1442360">
                    <a:moveTo>
                      <a:pt x="700362" y="534542"/>
                    </a:moveTo>
                    <a:cubicBezTo>
                      <a:pt x="701891" y="547300"/>
                      <a:pt x="705686" y="556966"/>
                      <a:pt x="711791" y="558244"/>
                    </a:cubicBezTo>
                    <a:cubicBezTo>
                      <a:pt x="723998" y="560800"/>
                      <a:pt x="740817" y="528838"/>
                      <a:pt x="746736" y="501539"/>
                    </a:cubicBezTo>
                    <a:cubicBezTo>
                      <a:pt x="752655" y="474238"/>
                      <a:pt x="759514" y="397001"/>
                      <a:pt x="747306" y="394444"/>
                    </a:cubicBezTo>
                    <a:cubicBezTo>
                      <a:pt x="735098" y="391888"/>
                      <a:pt x="708447" y="464982"/>
                      <a:pt x="702528" y="492283"/>
                    </a:cubicBezTo>
                    <a:cubicBezTo>
                      <a:pt x="699568" y="505932"/>
                      <a:pt x="698832" y="521783"/>
                      <a:pt x="700362" y="534542"/>
                    </a:cubicBezTo>
                    <a:close/>
                    <a:moveTo>
                      <a:pt x="695194" y="1103371"/>
                    </a:moveTo>
                    <a:cubicBezTo>
                      <a:pt x="694826" y="1163592"/>
                      <a:pt x="713824" y="1238468"/>
                      <a:pt x="736807" y="1238467"/>
                    </a:cubicBezTo>
                    <a:cubicBezTo>
                      <a:pt x="759791" y="1238467"/>
                      <a:pt x="778055" y="1163592"/>
                      <a:pt x="778422" y="1103370"/>
                    </a:cubicBezTo>
                    <a:cubicBezTo>
                      <a:pt x="778789" y="1043148"/>
                      <a:pt x="761992" y="877134"/>
                      <a:pt x="739009" y="877134"/>
                    </a:cubicBezTo>
                    <a:cubicBezTo>
                      <a:pt x="716026" y="877134"/>
                      <a:pt x="695561" y="1043148"/>
                      <a:pt x="695194" y="1103371"/>
                    </a:cubicBezTo>
                    <a:close/>
                    <a:moveTo>
                      <a:pt x="663183" y="739244"/>
                    </a:moveTo>
                    <a:cubicBezTo>
                      <a:pt x="657833" y="781904"/>
                      <a:pt x="666332" y="836741"/>
                      <a:pt x="684234" y="838865"/>
                    </a:cubicBezTo>
                    <a:cubicBezTo>
                      <a:pt x="702135" y="840988"/>
                      <a:pt x="722658" y="789594"/>
                      <a:pt x="728007" y="746934"/>
                    </a:cubicBezTo>
                    <a:cubicBezTo>
                      <a:pt x="733359" y="704275"/>
                      <a:pt x="734239" y="585030"/>
                      <a:pt x="716339" y="582906"/>
                    </a:cubicBezTo>
                    <a:cubicBezTo>
                      <a:pt x="698437" y="580782"/>
                      <a:pt x="668535" y="696584"/>
                      <a:pt x="663183" y="739244"/>
                    </a:cubicBezTo>
                    <a:close/>
                    <a:moveTo>
                      <a:pt x="643179" y="497163"/>
                    </a:moveTo>
                    <a:cubicBezTo>
                      <a:pt x="644708" y="509922"/>
                      <a:pt x="648504" y="519587"/>
                      <a:pt x="654607" y="520865"/>
                    </a:cubicBezTo>
                    <a:cubicBezTo>
                      <a:pt x="666816" y="523421"/>
                      <a:pt x="683634" y="491459"/>
                      <a:pt x="689554" y="464160"/>
                    </a:cubicBezTo>
                    <a:cubicBezTo>
                      <a:pt x="695473" y="436860"/>
                      <a:pt x="702331" y="359622"/>
                      <a:pt x="690123" y="357066"/>
                    </a:cubicBezTo>
                    <a:cubicBezTo>
                      <a:pt x="677915" y="354511"/>
                      <a:pt x="651264" y="427604"/>
                      <a:pt x="645345" y="454904"/>
                    </a:cubicBezTo>
                    <a:cubicBezTo>
                      <a:pt x="642386" y="468553"/>
                      <a:pt x="641649" y="484405"/>
                      <a:pt x="643179" y="497163"/>
                    </a:cubicBezTo>
                    <a:close/>
                    <a:moveTo>
                      <a:pt x="585995" y="459784"/>
                    </a:moveTo>
                    <a:cubicBezTo>
                      <a:pt x="587525" y="472543"/>
                      <a:pt x="591321" y="482209"/>
                      <a:pt x="597425" y="483486"/>
                    </a:cubicBezTo>
                    <a:cubicBezTo>
                      <a:pt x="609633" y="486043"/>
                      <a:pt x="626451" y="454081"/>
                      <a:pt x="632371" y="426781"/>
                    </a:cubicBezTo>
                    <a:cubicBezTo>
                      <a:pt x="638290" y="399481"/>
                      <a:pt x="645149" y="322244"/>
                      <a:pt x="632940" y="319688"/>
                    </a:cubicBezTo>
                    <a:cubicBezTo>
                      <a:pt x="620732" y="317132"/>
                      <a:pt x="594082" y="390225"/>
                      <a:pt x="588161" y="417525"/>
                    </a:cubicBezTo>
                    <a:cubicBezTo>
                      <a:pt x="585203" y="431175"/>
                      <a:pt x="584465" y="447026"/>
                      <a:pt x="585995" y="459784"/>
                    </a:cubicBezTo>
                    <a:close/>
                    <a:moveTo>
                      <a:pt x="577948" y="1049759"/>
                    </a:moveTo>
                    <a:cubicBezTo>
                      <a:pt x="577582" y="1109981"/>
                      <a:pt x="596579" y="1184857"/>
                      <a:pt x="619561" y="1184857"/>
                    </a:cubicBezTo>
                    <a:cubicBezTo>
                      <a:pt x="642545" y="1184857"/>
                      <a:pt x="660808" y="1109981"/>
                      <a:pt x="661175" y="1049759"/>
                    </a:cubicBezTo>
                    <a:cubicBezTo>
                      <a:pt x="661543" y="989537"/>
                      <a:pt x="644746" y="823522"/>
                      <a:pt x="621763" y="823522"/>
                    </a:cubicBezTo>
                    <a:cubicBezTo>
                      <a:pt x="598781" y="823523"/>
                      <a:pt x="578315" y="989537"/>
                      <a:pt x="577948" y="1049759"/>
                    </a:cubicBezTo>
                    <a:close/>
                    <a:moveTo>
                      <a:pt x="576372" y="690403"/>
                    </a:moveTo>
                    <a:cubicBezTo>
                      <a:pt x="571022" y="733063"/>
                      <a:pt x="579521" y="787901"/>
                      <a:pt x="597423" y="790024"/>
                    </a:cubicBezTo>
                    <a:cubicBezTo>
                      <a:pt x="615323" y="792148"/>
                      <a:pt x="635846" y="740754"/>
                      <a:pt x="641197" y="698094"/>
                    </a:cubicBezTo>
                    <a:cubicBezTo>
                      <a:pt x="646547" y="655434"/>
                      <a:pt x="647428" y="536189"/>
                      <a:pt x="629527" y="534065"/>
                    </a:cubicBezTo>
                    <a:cubicBezTo>
                      <a:pt x="611625" y="531941"/>
                      <a:pt x="581724" y="647744"/>
                      <a:pt x="576372" y="690403"/>
                    </a:cubicBezTo>
                    <a:close/>
                    <a:moveTo>
                      <a:pt x="528813" y="422406"/>
                    </a:moveTo>
                    <a:cubicBezTo>
                      <a:pt x="530342" y="435165"/>
                      <a:pt x="534137" y="444830"/>
                      <a:pt x="540242" y="446108"/>
                    </a:cubicBezTo>
                    <a:cubicBezTo>
                      <a:pt x="552449" y="448664"/>
                      <a:pt x="569268" y="416702"/>
                      <a:pt x="575187" y="389403"/>
                    </a:cubicBezTo>
                    <a:cubicBezTo>
                      <a:pt x="581106" y="362102"/>
                      <a:pt x="587965" y="284866"/>
                      <a:pt x="575757" y="282309"/>
                    </a:cubicBezTo>
                    <a:cubicBezTo>
                      <a:pt x="563549" y="279754"/>
                      <a:pt x="536898" y="352846"/>
                      <a:pt x="530979" y="380147"/>
                    </a:cubicBezTo>
                    <a:cubicBezTo>
                      <a:pt x="528019" y="393796"/>
                      <a:pt x="527283" y="409647"/>
                      <a:pt x="528813" y="422406"/>
                    </a:cubicBezTo>
                    <a:close/>
                    <a:moveTo>
                      <a:pt x="489560" y="641563"/>
                    </a:moveTo>
                    <a:cubicBezTo>
                      <a:pt x="484210" y="684223"/>
                      <a:pt x="492708" y="739060"/>
                      <a:pt x="510610" y="741184"/>
                    </a:cubicBezTo>
                    <a:cubicBezTo>
                      <a:pt x="528511" y="743307"/>
                      <a:pt x="549033" y="691913"/>
                      <a:pt x="554384" y="649253"/>
                    </a:cubicBezTo>
                    <a:cubicBezTo>
                      <a:pt x="559735" y="606593"/>
                      <a:pt x="560615" y="487348"/>
                      <a:pt x="542714" y="485225"/>
                    </a:cubicBezTo>
                    <a:cubicBezTo>
                      <a:pt x="524813" y="483100"/>
                      <a:pt x="494911" y="598903"/>
                      <a:pt x="489560" y="641563"/>
                    </a:cubicBezTo>
                    <a:close/>
                    <a:moveTo>
                      <a:pt x="471629" y="385028"/>
                    </a:moveTo>
                    <a:cubicBezTo>
                      <a:pt x="473159" y="397786"/>
                      <a:pt x="476955" y="407452"/>
                      <a:pt x="483058" y="408730"/>
                    </a:cubicBezTo>
                    <a:cubicBezTo>
                      <a:pt x="495267" y="411286"/>
                      <a:pt x="512085" y="379323"/>
                      <a:pt x="518005" y="352024"/>
                    </a:cubicBezTo>
                    <a:cubicBezTo>
                      <a:pt x="523924" y="324725"/>
                      <a:pt x="530781" y="247487"/>
                      <a:pt x="518574" y="244931"/>
                    </a:cubicBezTo>
                    <a:cubicBezTo>
                      <a:pt x="506366" y="242375"/>
                      <a:pt x="479715" y="315469"/>
                      <a:pt x="473796" y="342768"/>
                    </a:cubicBezTo>
                    <a:cubicBezTo>
                      <a:pt x="470836" y="356417"/>
                      <a:pt x="470100" y="372270"/>
                      <a:pt x="471629" y="385028"/>
                    </a:cubicBezTo>
                    <a:close/>
                    <a:moveTo>
                      <a:pt x="460701" y="996148"/>
                    </a:moveTo>
                    <a:cubicBezTo>
                      <a:pt x="460335" y="1056370"/>
                      <a:pt x="479332" y="1131245"/>
                      <a:pt x="502316" y="1131245"/>
                    </a:cubicBezTo>
                    <a:cubicBezTo>
                      <a:pt x="525298" y="1131245"/>
                      <a:pt x="543562" y="1056370"/>
                      <a:pt x="543929" y="996148"/>
                    </a:cubicBezTo>
                    <a:cubicBezTo>
                      <a:pt x="544296" y="935926"/>
                      <a:pt x="527499" y="769911"/>
                      <a:pt x="504516" y="769912"/>
                    </a:cubicBezTo>
                    <a:cubicBezTo>
                      <a:pt x="481534" y="769912"/>
                      <a:pt x="461068" y="935926"/>
                      <a:pt x="460701" y="996148"/>
                    </a:cubicBezTo>
                    <a:close/>
                    <a:moveTo>
                      <a:pt x="402748" y="592722"/>
                    </a:moveTo>
                    <a:cubicBezTo>
                      <a:pt x="397397" y="635382"/>
                      <a:pt x="405897" y="690219"/>
                      <a:pt x="423797" y="692343"/>
                    </a:cubicBezTo>
                    <a:cubicBezTo>
                      <a:pt x="441699" y="694466"/>
                      <a:pt x="462221" y="643072"/>
                      <a:pt x="467572" y="600413"/>
                    </a:cubicBezTo>
                    <a:cubicBezTo>
                      <a:pt x="472922" y="557753"/>
                      <a:pt x="473803" y="438507"/>
                      <a:pt x="455902" y="436383"/>
                    </a:cubicBezTo>
                    <a:cubicBezTo>
                      <a:pt x="438001" y="434259"/>
                      <a:pt x="408098" y="550062"/>
                      <a:pt x="402748" y="592722"/>
                    </a:cubicBezTo>
                    <a:close/>
                    <a:moveTo>
                      <a:pt x="343456" y="942536"/>
                    </a:moveTo>
                    <a:cubicBezTo>
                      <a:pt x="343088" y="1002758"/>
                      <a:pt x="362086" y="1077634"/>
                      <a:pt x="385069" y="1077634"/>
                    </a:cubicBezTo>
                    <a:cubicBezTo>
                      <a:pt x="408051" y="1077634"/>
                      <a:pt x="426315" y="1002759"/>
                      <a:pt x="426682" y="942537"/>
                    </a:cubicBezTo>
                    <a:cubicBezTo>
                      <a:pt x="427049" y="882314"/>
                      <a:pt x="410253" y="716301"/>
                      <a:pt x="387271" y="716300"/>
                    </a:cubicBezTo>
                    <a:cubicBezTo>
                      <a:pt x="364287" y="716300"/>
                      <a:pt x="343823" y="882314"/>
                      <a:pt x="343456" y="942536"/>
                    </a:cubicBezTo>
                    <a:close/>
                    <a:moveTo>
                      <a:pt x="315936" y="543881"/>
                    </a:moveTo>
                    <a:cubicBezTo>
                      <a:pt x="310584" y="586541"/>
                      <a:pt x="319084" y="641378"/>
                      <a:pt x="336985" y="643502"/>
                    </a:cubicBezTo>
                    <a:cubicBezTo>
                      <a:pt x="354886" y="645627"/>
                      <a:pt x="375409" y="594232"/>
                      <a:pt x="380760" y="551572"/>
                    </a:cubicBezTo>
                    <a:cubicBezTo>
                      <a:pt x="386111" y="508912"/>
                      <a:pt x="386991" y="389667"/>
                      <a:pt x="369089" y="387543"/>
                    </a:cubicBezTo>
                    <a:cubicBezTo>
                      <a:pt x="351189" y="385420"/>
                      <a:pt x="321287" y="501222"/>
                      <a:pt x="315936" y="543881"/>
                    </a:cubicBezTo>
                    <a:close/>
                    <a:moveTo>
                      <a:pt x="226209" y="888926"/>
                    </a:moveTo>
                    <a:cubicBezTo>
                      <a:pt x="225842" y="949148"/>
                      <a:pt x="244839" y="1024023"/>
                      <a:pt x="267822" y="1024023"/>
                    </a:cubicBezTo>
                    <a:cubicBezTo>
                      <a:pt x="290804" y="1024023"/>
                      <a:pt x="309068" y="949148"/>
                      <a:pt x="309436" y="888926"/>
                    </a:cubicBezTo>
                    <a:cubicBezTo>
                      <a:pt x="309803" y="828704"/>
                      <a:pt x="293006" y="662690"/>
                      <a:pt x="270024" y="662690"/>
                    </a:cubicBezTo>
                    <a:cubicBezTo>
                      <a:pt x="247041" y="662690"/>
                      <a:pt x="226576" y="828704"/>
                      <a:pt x="226209" y="888926"/>
                    </a:cubicBezTo>
                    <a:close/>
                    <a:moveTo>
                      <a:pt x="107154" y="724642"/>
                    </a:moveTo>
                    <a:cubicBezTo>
                      <a:pt x="107154" y="399148"/>
                      <a:pt x="460041" y="135283"/>
                      <a:pt x="895350" y="135283"/>
                    </a:cubicBezTo>
                    <a:cubicBezTo>
                      <a:pt x="763984" y="522050"/>
                      <a:pt x="763984" y="927234"/>
                      <a:pt x="895350" y="1314001"/>
                    </a:cubicBezTo>
                    <a:lnTo>
                      <a:pt x="895350" y="1314002"/>
                    </a:lnTo>
                    <a:cubicBezTo>
                      <a:pt x="460041" y="1314002"/>
                      <a:pt x="107154" y="1050137"/>
                      <a:pt x="107154" y="724642"/>
                    </a:cubicBezTo>
                    <a:close/>
                    <a:moveTo>
                      <a:pt x="64291" y="721180"/>
                    </a:moveTo>
                    <a:cubicBezTo>
                      <a:pt x="64291" y="1029631"/>
                      <a:pt x="366622" y="1286980"/>
                      <a:pt x="768531" y="1346497"/>
                    </a:cubicBezTo>
                    <a:lnTo>
                      <a:pt x="946283" y="1359465"/>
                    </a:lnTo>
                    <a:lnTo>
                      <a:pt x="898049" y="1201531"/>
                    </a:lnTo>
                    <a:cubicBezTo>
                      <a:pt x="801581" y="831197"/>
                      <a:pt x="817659" y="449411"/>
                      <a:pt x="946283" y="82895"/>
                    </a:cubicBezTo>
                    <a:cubicBezTo>
                      <a:pt x="459172" y="82895"/>
                      <a:pt x="64291" y="368665"/>
                      <a:pt x="64291" y="721180"/>
                    </a:cubicBezTo>
                    <a:close/>
                    <a:moveTo>
                      <a:pt x="0" y="721180"/>
                    </a:moveTo>
                    <a:cubicBezTo>
                      <a:pt x="0" y="322883"/>
                      <a:pt x="459292" y="0"/>
                      <a:pt x="1025858" y="0"/>
                    </a:cubicBezTo>
                    <a:cubicBezTo>
                      <a:pt x="854882" y="473274"/>
                      <a:pt x="854882" y="969086"/>
                      <a:pt x="1025858" y="1442360"/>
                    </a:cubicBezTo>
                    <a:cubicBezTo>
                      <a:pt x="459292" y="1442360"/>
                      <a:pt x="0" y="1119477"/>
                      <a:pt x="0" y="72118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8" name="グループ化 267"/>
              <p:cNvGrpSpPr/>
              <p:nvPr/>
            </p:nvGrpSpPr>
            <p:grpSpPr>
              <a:xfrm>
                <a:off x="1383121" y="4374105"/>
                <a:ext cx="530637" cy="745367"/>
                <a:chOff x="4190389" y="3604173"/>
                <a:chExt cx="1151812" cy="1617908"/>
              </a:xfrm>
            </p:grpSpPr>
            <p:sp>
              <p:nvSpPr>
                <p:cNvPr id="269" name="フリーフォーム: 図形 268"/>
                <p:cNvSpPr/>
                <p:nvPr/>
              </p:nvSpPr>
              <p:spPr bwMode="auto">
                <a:xfrm>
                  <a:off x="4429526" y="3848985"/>
                  <a:ext cx="885488" cy="1061426"/>
                </a:xfrm>
                <a:custGeom>
                  <a:avLst/>
                  <a:gdLst>
                    <a:gd name="connsiteX0" fmla="*/ 202238 w 885488"/>
                    <a:gd name="connsiteY0" fmla="*/ 0 h 1061426"/>
                    <a:gd name="connsiteX1" fmla="*/ 404476 w 885488"/>
                    <a:gd name="connsiteY1" fmla="*/ 202238 h 1061426"/>
                    <a:gd name="connsiteX2" fmla="*/ 388583 w 885488"/>
                    <a:gd name="connsiteY2" fmla="*/ 280958 h 1061426"/>
                    <a:gd name="connsiteX3" fmla="*/ 366358 w 885488"/>
                    <a:gd name="connsiteY3" fmla="*/ 313922 h 1061426"/>
                    <a:gd name="connsiteX4" fmla="*/ 445455 w 885488"/>
                    <a:gd name="connsiteY4" fmla="*/ 367340 h 1061426"/>
                    <a:gd name="connsiteX5" fmla="*/ 650991 w 885488"/>
                    <a:gd name="connsiteY5" fmla="*/ 453160 h 1061426"/>
                    <a:gd name="connsiteX6" fmla="*/ 874633 w 885488"/>
                    <a:gd name="connsiteY6" fmla="*/ 832054 h 1061426"/>
                    <a:gd name="connsiteX7" fmla="*/ 487273 w 885488"/>
                    <a:gd name="connsiteY7" fmla="*/ 1050808 h 1061426"/>
                    <a:gd name="connsiteX8" fmla="*/ 487275 w 885488"/>
                    <a:gd name="connsiteY8" fmla="*/ 1050806 h 1061426"/>
                    <a:gd name="connsiteX9" fmla="*/ 263632 w 885488"/>
                    <a:gd name="connsiteY9" fmla="*/ 671914 h 1061426"/>
                    <a:gd name="connsiteX10" fmla="*/ 290416 w 885488"/>
                    <a:gd name="connsiteY10" fmla="*/ 454893 h 1061426"/>
                    <a:gd name="connsiteX11" fmla="*/ 284725 w 885488"/>
                    <a:gd name="connsiteY11" fmla="*/ 386043 h 1061426"/>
                    <a:gd name="connsiteX12" fmla="*/ 280958 w 885488"/>
                    <a:gd name="connsiteY12" fmla="*/ 388583 h 1061426"/>
                    <a:gd name="connsiteX13" fmla="*/ 202238 w 885488"/>
                    <a:gd name="connsiteY13" fmla="*/ 404476 h 1061426"/>
                    <a:gd name="connsiteX14" fmla="*/ 0 w 885488"/>
                    <a:gd name="connsiteY14" fmla="*/ 202238 h 1061426"/>
                    <a:gd name="connsiteX15" fmla="*/ 202238 w 885488"/>
                    <a:gd name="connsiteY15" fmla="*/ 0 h 1061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85488" h="1061426">
                      <a:moveTo>
                        <a:pt x="202238" y="0"/>
                      </a:moveTo>
                      <a:cubicBezTo>
                        <a:pt x="313931" y="0"/>
                        <a:pt x="404476" y="90545"/>
                        <a:pt x="404476" y="202238"/>
                      </a:cubicBezTo>
                      <a:cubicBezTo>
                        <a:pt x="404476" y="230161"/>
                        <a:pt x="398817" y="256763"/>
                        <a:pt x="388583" y="280958"/>
                      </a:cubicBezTo>
                      <a:lnTo>
                        <a:pt x="366358" y="313922"/>
                      </a:lnTo>
                      <a:lnTo>
                        <a:pt x="445455" y="367340"/>
                      </a:lnTo>
                      <a:cubicBezTo>
                        <a:pt x="511245" y="405883"/>
                        <a:pt x="579757" y="434490"/>
                        <a:pt x="650991" y="453160"/>
                      </a:cubicBezTo>
                      <a:cubicBezTo>
                        <a:pt x="819714" y="497381"/>
                        <a:pt x="919843" y="667017"/>
                        <a:pt x="874633" y="832054"/>
                      </a:cubicBezTo>
                      <a:cubicBezTo>
                        <a:pt x="829424" y="997092"/>
                        <a:pt x="655998" y="1095030"/>
                        <a:pt x="487273" y="1050808"/>
                      </a:cubicBezTo>
                      <a:lnTo>
                        <a:pt x="487275" y="1050806"/>
                      </a:lnTo>
                      <a:cubicBezTo>
                        <a:pt x="318550" y="1006586"/>
                        <a:pt x="218421" y="836949"/>
                        <a:pt x="263632" y="671914"/>
                      </a:cubicBezTo>
                      <a:cubicBezTo>
                        <a:pt x="282719" y="602236"/>
                        <a:pt x="291647" y="529895"/>
                        <a:pt x="290416" y="454893"/>
                      </a:cubicBezTo>
                      <a:lnTo>
                        <a:pt x="284725" y="386043"/>
                      </a:lnTo>
                      <a:lnTo>
                        <a:pt x="280958" y="388583"/>
                      </a:lnTo>
                      <a:cubicBezTo>
                        <a:pt x="256763" y="398817"/>
                        <a:pt x="230161" y="404476"/>
                        <a:pt x="202238" y="404476"/>
                      </a:cubicBezTo>
                      <a:cubicBezTo>
                        <a:pt x="90545" y="404476"/>
                        <a:pt x="0" y="313931"/>
                        <a:pt x="0" y="202238"/>
                      </a:cubicBezTo>
                      <a:cubicBezTo>
                        <a:pt x="0" y="90545"/>
                        <a:pt x="90545" y="0"/>
                        <a:pt x="20223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0" name="フリーフォーム: 図形 269"/>
                <p:cNvSpPr/>
                <p:nvPr/>
              </p:nvSpPr>
              <p:spPr bwMode="auto">
                <a:xfrm rot="10800000">
                  <a:off x="4636420" y="4834120"/>
                  <a:ext cx="705781" cy="387961"/>
                </a:xfrm>
                <a:custGeom>
                  <a:avLst/>
                  <a:gdLst>
                    <a:gd name="connsiteX0" fmla="*/ 149342 w 705781"/>
                    <a:gd name="connsiteY0" fmla="*/ 123000 h 387961"/>
                    <a:gd name="connsiteX1" fmla="*/ 69869 w 705781"/>
                    <a:gd name="connsiteY1" fmla="*/ 0 h 387961"/>
                    <a:gd name="connsiteX2" fmla="*/ 192875 w 705781"/>
                    <a:gd name="connsiteY2" fmla="*/ 79469 h 387961"/>
                    <a:gd name="connsiteX3" fmla="*/ 556440 w 705781"/>
                    <a:gd name="connsiteY3" fmla="*/ 144785 h 387961"/>
                    <a:gd name="connsiteX4" fmla="*/ 512908 w 705781"/>
                    <a:gd name="connsiteY4" fmla="*/ 101251 h 387961"/>
                    <a:gd name="connsiteX5" fmla="*/ 635910 w 705781"/>
                    <a:gd name="connsiteY5" fmla="*/ 21780 h 387961"/>
                    <a:gd name="connsiteX6" fmla="*/ 217345 w 705781"/>
                    <a:gd name="connsiteY6" fmla="*/ 180640 h 387961"/>
                    <a:gd name="connsiteX7" fmla="*/ 201409 w 705781"/>
                    <a:gd name="connsiteY7" fmla="*/ 121173 h 387961"/>
                    <a:gd name="connsiteX8" fmla="*/ 347672 w 705781"/>
                    <a:gd name="connsiteY8" fmla="*/ 113852 h 387961"/>
                    <a:gd name="connsiteX9" fmla="*/ 130325 w 705781"/>
                    <a:gd name="connsiteY9" fmla="*/ 190018 h 387961"/>
                    <a:gd name="connsiteX10" fmla="*/ 0 w 705781"/>
                    <a:gd name="connsiteY10" fmla="*/ 123231 h 387961"/>
                    <a:gd name="connsiteX11" fmla="*/ 146260 w 705781"/>
                    <a:gd name="connsiteY11" fmla="*/ 130551 h 387961"/>
                    <a:gd name="connsiteX12" fmla="*/ 488437 w 705781"/>
                    <a:gd name="connsiteY12" fmla="*/ 202424 h 387961"/>
                    <a:gd name="connsiteX13" fmla="*/ 358109 w 705781"/>
                    <a:gd name="connsiteY13" fmla="*/ 135635 h 387961"/>
                    <a:gd name="connsiteX14" fmla="*/ 504370 w 705781"/>
                    <a:gd name="connsiteY14" fmla="*/ 142958 h 387961"/>
                    <a:gd name="connsiteX15" fmla="*/ 575452 w 705781"/>
                    <a:gd name="connsiteY15" fmla="*/ 211801 h 387961"/>
                    <a:gd name="connsiteX16" fmla="*/ 559521 w 705781"/>
                    <a:gd name="connsiteY16" fmla="*/ 152334 h 387961"/>
                    <a:gd name="connsiteX17" fmla="*/ 705781 w 705781"/>
                    <a:gd name="connsiteY17" fmla="*/ 145013 h 387961"/>
                    <a:gd name="connsiteX18" fmla="*/ 154572 w 705781"/>
                    <a:gd name="connsiteY18" fmla="*/ 366179 h 387961"/>
                    <a:gd name="connsiteX19" fmla="*/ 113234 w 705781"/>
                    <a:gd name="connsiteY19" fmla="*/ 366179 h 387961"/>
                    <a:gd name="connsiteX20" fmla="*/ 173834 w 705781"/>
                    <a:gd name="connsiteY20" fmla="*/ 132381 h 387961"/>
                    <a:gd name="connsiteX21" fmla="*/ 224453 w 705781"/>
                    <a:gd name="connsiteY21" fmla="*/ 327667 h 387961"/>
                    <a:gd name="connsiteX22" fmla="*/ 216066 w 705781"/>
                    <a:gd name="connsiteY22" fmla="*/ 330271 h 387961"/>
                    <a:gd name="connsiteX23" fmla="*/ 163534 w 705781"/>
                    <a:gd name="connsiteY23" fmla="*/ 358784 h 387961"/>
                    <a:gd name="connsiteX24" fmla="*/ 592545 w 705781"/>
                    <a:gd name="connsiteY24" fmla="*/ 387961 h 387961"/>
                    <a:gd name="connsiteX25" fmla="*/ 544713 w 705781"/>
                    <a:gd name="connsiteY25" fmla="*/ 387961 h 387961"/>
                    <a:gd name="connsiteX26" fmla="*/ 509350 w 705781"/>
                    <a:gd name="connsiteY26" fmla="*/ 358784 h 387961"/>
                    <a:gd name="connsiteX27" fmla="*/ 482661 w 705781"/>
                    <a:gd name="connsiteY27" fmla="*/ 344298 h 387961"/>
                    <a:gd name="connsiteX28" fmla="*/ 531945 w 705781"/>
                    <a:gd name="connsiteY28" fmla="*/ 154163 h 3879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705781" h="387961">
                      <a:moveTo>
                        <a:pt x="149342" y="123000"/>
                      </a:moveTo>
                      <a:lnTo>
                        <a:pt x="69869" y="0"/>
                      </a:lnTo>
                      <a:lnTo>
                        <a:pt x="192875" y="79469"/>
                      </a:lnTo>
                      <a:close/>
                      <a:moveTo>
                        <a:pt x="556440" y="144785"/>
                      </a:moveTo>
                      <a:lnTo>
                        <a:pt x="512908" y="101251"/>
                      </a:lnTo>
                      <a:lnTo>
                        <a:pt x="635910" y="21780"/>
                      </a:lnTo>
                      <a:close/>
                      <a:moveTo>
                        <a:pt x="217345" y="180640"/>
                      </a:moveTo>
                      <a:lnTo>
                        <a:pt x="201409" y="121173"/>
                      </a:lnTo>
                      <a:lnTo>
                        <a:pt x="347672" y="113852"/>
                      </a:lnTo>
                      <a:close/>
                      <a:moveTo>
                        <a:pt x="130325" y="190018"/>
                      </a:moveTo>
                      <a:lnTo>
                        <a:pt x="0" y="123231"/>
                      </a:lnTo>
                      <a:lnTo>
                        <a:pt x="146260" y="130551"/>
                      </a:lnTo>
                      <a:close/>
                      <a:moveTo>
                        <a:pt x="488437" y="202424"/>
                      </a:moveTo>
                      <a:lnTo>
                        <a:pt x="358109" y="135635"/>
                      </a:lnTo>
                      <a:lnTo>
                        <a:pt x="504370" y="142958"/>
                      </a:lnTo>
                      <a:close/>
                      <a:moveTo>
                        <a:pt x="575452" y="211801"/>
                      </a:moveTo>
                      <a:lnTo>
                        <a:pt x="559521" y="152334"/>
                      </a:lnTo>
                      <a:lnTo>
                        <a:pt x="705781" y="145013"/>
                      </a:lnTo>
                      <a:close/>
                      <a:moveTo>
                        <a:pt x="154572" y="366179"/>
                      </a:moveTo>
                      <a:lnTo>
                        <a:pt x="113234" y="366179"/>
                      </a:lnTo>
                      <a:lnTo>
                        <a:pt x="173834" y="132381"/>
                      </a:lnTo>
                      <a:lnTo>
                        <a:pt x="224453" y="327667"/>
                      </a:lnTo>
                      <a:lnTo>
                        <a:pt x="216066" y="330271"/>
                      </a:lnTo>
                      <a:cubicBezTo>
                        <a:pt x="197566" y="338096"/>
                        <a:pt x="179987" y="347669"/>
                        <a:pt x="163534" y="358784"/>
                      </a:cubicBezTo>
                      <a:close/>
                      <a:moveTo>
                        <a:pt x="592545" y="387961"/>
                      </a:moveTo>
                      <a:lnTo>
                        <a:pt x="544713" y="387961"/>
                      </a:lnTo>
                      <a:lnTo>
                        <a:pt x="509350" y="358784"/>
                      </a:lnTo>
                      <a:lnTo>
                        <a:pt x="482661" y="344298"/>
                      </a:lnTo>
                      <a:lnTo>
                        <a:pt x="531945" y="15416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/>
                <p:cNvSpPr/>
                <p:nvPr/>
              </p:nvSpPr>
              <p:spPr bwMode="auto">
                <a:xfrm>
                  <a:off x="4698127" y="3604173"/>
                  <a:ext cx="475213" cy="344506"/>
                </a:xfrm>
                <a:custGeom>
                  <a:avLst/>
                  <a:gdLst>
                    <a:gd name="connsiteX0" fmla="*/ 63211 w 475213"/>
                    <a:gd name="connsiteY0" fmla="*/ 251632 h 344506"/>
                    <a:gd name="connsiteX1" fmla="*/ 60897 w 475213"/>
                    <a:gd name="connsiteY1" fmla="*/ 254957 h 344506"/>
                    <a:gd name="connsiteX2" fmla="*/ 60463 w 475213"/>
                    <a:gd name="connsiteY2" fmla="*/ 257076 h 344506"/>
                    <a:gd name="connsiteX3" fmla="*/ 382416 w 475213"/>
                    <a:gd name="connsiteY3" fmla="*/ 461 h 344506"/>
                    <a:gd name="connsiteX4" fmla="*/ 379706 w 475213"/>
                    <a:gd name="connsiteY4" fmla="*/ 55760 h 344506"/>
                    <a:gd name="connsiteX5" fmla="*/ 136490 w 475213"/>
                    <a:gd name="connsiteY5" fmla="*/ 146200 h 344506"/>
                    <a:gd name="connsiteX6" fmla="*/ 93800 w 475213"/>
                    <a:gd name="connsiteY6" fmla="*/ 207619 h 344506"/>
                    <a:gd name="connsiteX7" fmla="*/ 129532 w 475213"/>
                    <a:gd name="connsiteY7" fmla="*/ 171035 h 344506"/>
                    <a:gd name="connsiteX8" fmla="*/ 198218 w 475213"/>
                    <a:gd name="connsiteY8" fmla="*/ 134703 h 344506"/>
                    <a:gd name="connsiteX9" fmla="*/ 475213 w 475213"/>
                    <a:gd name="connsiteY9" fmla="*/ 217553 h 344506"/>
                    <a:gd name="connsiteX10" fmla="*/ 430569 w 475213"/>
                    <a:gd name="connsiteY10" fmla="*/ 252181 h 344506"/>
                    <a:gd name="connsiteX11" fmla="*/ 216518 w 475213"/>
                    <a:gd name="connsiteY11" fmla="*/ 188157 h 344506"/>
                    <a:gd name="connsiteX12" fmla="*/ 95987 w 475213"/>
                    <a:gd name="connsiteY12" fmla="*/ 310623 h 344506"/>
                    <a:gd name="connsiteX13" fmla="*/ 90634 w 475213"/>
                    <a:gd name="connsiteY13" fmla="*/ 344506 h 344506"/>
                    <a:gd name="connsiteX14" fmla="*/ 66064 w 475213"/>
                    <a:gd name="connsiteY14" fmla="*/ 308064 h 344506"/>
                    <a:gd name="connsiteX15" fmla="*/ 4130 w 475213"/>
                    <a:gd name="connsiteY15" fmla="*/ 266307 h 344506"/>
                    <a:gd name="connsiteX16" fmla="*/ 0 w 475213"/>
                    <a:gd name="connsiteY16" fmla="*/ 265025 h 344506"/>
                    <a:gd name="connsiteX17" fmla="*/ 10010 w 475213"/>
                    <a:gd name="connsiteY17" fmla="*/ 233146 h 344506"/>
                    <a:gd name="connsiteX18" fmla="*/ 98311 w 475213"/>
                    <a:gd name="connsiteY18" fmla="*/ 106104 h 344506"/>
                    <a:gd name="connsiteX19" fmla="*/ 382416 w 475213"/>
                    <a:gd name="connsiteY19" fmla="*/ 461 h 344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75213" h="344506">
                      <a:moveTo>
                        <a:pt x="63211" y="251632"/>
                      </a:moveTo>
                      <a:lnTo>
                        <a:pt x="60897" y="254957"/>
                      </a:lnTo>
                      <a:lnTo>
                        <a:pt x="60463" y="257076"/>
                      </a:lnTo>
                      <a:close/>
                      <a:moveTo>
                        <a:pt x="382416" y="461"/>
                      </a:moveTo>
                      <a:cubicBezTo>
                        <a:pt x="381513" y="18894"/>
                        <a:pt x="380608" y="37328"/>
                        <a:pt x="379706" y="55760"/>
                      </a:cubicBezTo>
                      <a:cubicBezTo>
                        <a:pt x="289674" y="51351"/>
                        <a:pt x="201770" y="84039"/>
                        <a:pt x="136490" y="146200"/>
                      </a:cubicBezTo>
                      <a:lnTo>
                        <a:pt x="93800" y="207619"/>
                      </a:lnTo>
                      <a:lnTo>
                        <a:pt x="129532" y="171035"/>
                      </a:lnTo>
                      <a:cubicBezTo>
                        <a:pt x="150007" y="155672"/>
                        <a:pt x="173081" y="143309"/>
                        <a:pt x="198218" y="134703"/>
                      </a:cubicBezTo>
                      <a:cubicBezTo>
                        <a:pt x="298768" y="100279"/>
                        <a:pt x="410079" y="133574"/>
                        <a:pt x="475213" y="217553"/>
                      </a:cubicBezTo>
                      <a:lnTo>
                        <a:pt x="430569" y="252181"/>
                      </a:lnTo>
                      <a:cubicBezTo>
                        <a:pt x="380235" y="187286"/>
                        <a:pt x="294220" y="161557"/>
                        <a:pt x="216518" y="188157"/>
                      </a:cubicBezTo>
                      <a:cubicBezTo>
                        <a:pt x="158244" y="208108"/>
                        <a:pt x="114311" y="254184"/>
                        <a:pt x="95987" y="310623"/>
                      </a:cubicBezTo>
                      <a:lnTo>
                        <a:pt x="90634" y="344506"/>
                      </a:lnTo>
                      <a:lnTo>
                        <a:pt x="66064" y="308064"/>
                      </a:lnTo>
                      <a:cubicBezTo>
                        <a:pt x="48434" y="290434"/>
                        <a:pt x="27441" y="276167"/>
                        <a:pt x="4130" y="266307"/>
                      </a:cubicBezTo>
                      <a:lnTo>
                        <a:pt x="0" y="265025"/>
                      </a:lnTo>
                      <a:lnTo>
                        <a:pt x="10010" y="233146"/>
                      </a:lnTo>
                      <a:cubicBezTo>
                        <a:pt x="30331" y="185734"/>
                        <a:pt x="60184" y="142409"/>
                        <a:pt x="98311" y="106104"/>
                      </a:cubicBezTo>
                      <a:cubicBezTo>
                        <a:pt x="174564" y="33494"/>
                        <a:pt x="277246" y="-4690"/>
                        <a:pt x="382416" y="461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/>
                <p:cNvSpPr/>
                <p:nvPr/>
              </p:nvSpPr>
              <p:spPr bwMode="auto">
                <a:xfrm>
                  <a:off x="4190389" y="3680975"/>
                  <a:ext cx="1145303" cy="1265026"/>
                </a:xfrm>
                <a:custGeom>
                  <a:avLst/>
                  <a:gdLst>
                    <a:gd name="connsiteX0" fmla="*/ 436593 w 1145303"/>
                    <a:gd name="connsiteY0" fmla="*/ 200594 h 1265026"/>
                    <a:gd name="connsiteX1" fmla="*/ 267672 w 1145303"/>
                    <a:gd name="connsiteY1" fmla="*/ 369514 h 1265026"/>
                    <a:gd name="connsiteX2" fmla="*/ 436593 w 1145303"/>
                    <a:gd name="connsiteY2" fmla="*/ 538434 h 1265026"/>
                    <a:gd name="connsiteX3" fmla="*/ 502344 w 1145303"/>
                    <a:gd name="connsiteY3" fmla="*/ 525160 h 1265026"/>
                    <a:gd name="connsiteX4" fmla="*/ 533586 w 1145303"/>
                    <a:gd name="connsiteY4" fmla="*/ 504096 h 1265026"/>
                    <a:gd name="connsiteX5" fmla="*/ 540297 w 1145303"/>
                    <a:gd name="connsiteY5" fmla="*/ 537011 h 1265026"/>
                    <a:gd name="connsiteX6" fmla="*/ 524237 w 1145303"/>
                    <a:gd name="connsiteY6" fmla="*/ 851257 h 1265026"/>
                    <a:gd name="connsiteX7" fmla="*/ 731595 w 1145303"/>
                    <a:gd name="connsiteY7" fmla="*/ 1210410 h 1265026"/>
                    <a:gd name="connsiteX8" fmla="*/ 1090749 w 1145303"/>
                    <a:gd name="connsiteY8" fmla="*/ 1003054 h 1265026"/>
                    <a:gd name="connsiteX9" fmla="*/ 883391 w 1145303"/>
                    <a:gd name="connsiteY9" fmla="*/ 643901 h 1265026"/>
                    <a:gd name="connsiteX10" fmla="*/ 603215 w 1145303"/>
                    <a:gd name="connsiteY10" fmla="*/ 500685 h 1265026"/>
                    <a:gd name="connsiteX11" fmla="*/ 568724 w 1145303"/>
                    <a:gd name="connsiteY11" fmla="*/ 470143 h 1265026"/>
                    <a:gd name="connsiteX12" fmla="*/ 592239 w 1145303"/>
                    <a:gd name="connsiteY12" fmla="*/ 435265 h 1265026"/>
                    <a:gd name="connsiteX13" fmla="*/ 605514 w 1145303"/>
                    <a:gd name="connsiteY13" fmla="*/ 369514 h 1265026"/>
                    <a:gd name="connsiteX14" fmla="*/ 436593 w 1145303"/>
                    <a:gd name="connsiteY14" fmla="*/ 200594 h 1265026"/>
                    <a:gd name="connsiteX15" fmla="*/ 152365 w 1145303"/>
                    <a:gd name="connsiteY15" fmla="*/ 0 h 1265026"/>
                    <a:gd name="connsiteX16" fmla="*/ 319718 w 1145303"/>
                    <a:gd name="connsiteY16" fmla="*/ 188726 h 1265026"/>
                    <a:gd name="connsiteX17" fmla="*/ 350064 w 1145303"/>
                    <a:gd name="connsiteY17" fmla="*/ 168266 h 1265026"/>
                    <a:gd name="connsiteX18" fmla="*/ 435079 w 1145303"/>
                    <a:gd name="connsiteY18" fmla="*/ 151102 h 1265026"/>
                    <a:gd name="connsiteX19" fmla="*/ 653490 w 1145303"/>
                    <a:gd name="connsiteY19" fmla="*/ 369513 h 1265026"/>
                    <a:gd name="connsiteX20" fmla="*/ 636326 w 1145303"/>
                    <a:gd name="connsiteY20" fmla="*/ 454529 h 1265026"/>
                    <a:gd name="connsiteX21" fmla="*/ 625878 w 1145303"/>
                    <a:gd name="connsiteY21" fmla="*/ 470026 h 1265026"/>
                    <a:gd name="connsiteX22" fmla="*/ 672094 w 1145303"/>
                    <a:gd name="connsiteY22" fmla="*/ 501935 h 1265026"/>
                    <a:gd name="connsiteX23" fmla="*/ 893126 w 1145303"/>
                    <a:gd name="connsiteY23" fmla="*/ 596287 h 1265026"/>
                    <a:gd name="connsiteX24" fmla="*/ 1133630 w 1145303"/>
                    <a:gd name="connsiteY24" fmla="*/ 1012851 h 1265026"/>
                    <a:gd name="connsiteX25" fmla="*/ 717066 w 1145303"/>
                    <a:gd name="connsiteY25" fmla="*/ 1253353 h 1265026"/>
                    <a:gd name="connsiteX26" fmla="*/ 476562 w 1145303"/>
                    <a:gd name="connsiteY26" fmla="*/ 836790 h 1265026"/>
                    <a:gd name="connsiteX27" fmla="*/ 505367 w 1145303"/>
                    <a:gd name="connsiteY27" fmla="*/ 598195 h 1265026"/>
                    <a:gd name="connsiteX28" fmla="*/ 503564 w 1145303"/>
                    <a:gd name="connsiteY28" fmla="*/ 575892 h 1265026"/>
                    <a:gd name="connsiteX29" fmla="*/ 479097 w 1145303"/>
                    <a:gd name="connsiteY29" fmla="*/ 583487 h 1265026"/>
                    <a:gd name="connsiteX30" fmla="*/ 435079 w 1145303"/>
                    <a:gd name="connsiteY30" fmla="*/ 587924 h 1265026"/>
                    <a:gd name="connsiteX31" fmla="*/ 216668 w 1145303"/>
                    <a:gd name="connsiteY31" fmla="*/ 369513 h 1265026"/>
                    <a:gd name="connsiteX32" fmla="*/ 218983 w 1145303"/>
                    <a:gd name="connsiteY32" fmla="*/ 346553 h 1265026"/>
                    <a:gd name="connsiteX33" fmla="*/ 0 w 1145303"/>
                    <a:gd name="connsiteY33" fmla="*/ 152370 h 1265026"/>
                    <a:gd name="connsiteX34" fmla="*/ 208137 w 1145303"/>
                    <a:gd name="connsiteY34" fmla="*/ 208140 h 126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45303" h="1265026">
                      <a:moveTo>
                        <a:pt x="436593" y="200594"/>
                      </a:moveTo>
                      <a:cubicBezTo>
                        <a:pt x="343301" y="200594"/>
                        <a:pt x="267672" y="276222"/>
                        <a:pt x="267672" y="369514"/>
                      </a:cubicBezTo>
                      <a:cubicBezTo>
                        <a:pt x="267672" y="462806"/>
                        <a:pt x="343301" y="538434"/>
                        <a:pt x="436593" y="538434"/>
                      </a:cubicBezTo>
                      <a:cubicBezTo>
                        <a:pt x="459916" y="538434"/>
                        <a:pt x="482135" y="533707"/>
                        <a:pt x="502344" y="525160"/>
                      </a:cubicBezTo>
                      <a:lnTo>
                        <a:pt x="533586" y="504096"/>
                      </a:lnTo>
                      <a:lnTo>
                        <a:pt x="540297" y="537011"/>
                      </a:lnTo>
                      <a:cubicBezTo>
                        <a:pt x="556136" y="647439"/>
                        <a:pt x="550783" y="752188"/>
                        <a:pt x="524237" y="851257"/>
                      </a:cubicBezTo>
                      <a:cubicBezTo>
                        <a:pt x="482320" y="1007694"/>
                        <a:pt x="575157" y="1168492"/>
                        <a:pt x="731595" y="1210410"/>
                      </a:cubicBezTo>
                      <a:cubicBezTo>
                        <a:pt x="888033" y="1252327"/>
                        <a:pt x="1048831" y="1159490"/>
                        <a:pt x="1090749" y="1003054"/>
                      </a:cubicBezTo>
                      <a:cubicBezTo>
                        <a:pt x="1132666" y="846616"/>
                        <a:pt x="1039829" y="685818"/>
                        <a:pt x="883391" y="643901"/>
                      </a:cubicBezTo>
                      <a:cubicBezTo>
                        <a:pt x="784321" y="617355"/>
                        <a:pt x="690928" y="569616"/>
                        <a:pt x="603215" y="500685"/>
                      </a:cubicBezTo>
                      <a:lnTo>
                        <a:pt x="568724" y="470143"/>
                      </a:lnTo>
                      <a:lnTo>
                        <a:pt x="592239" y="435265"/>
                      </a:lnTo>
                      <a:cubicBezTo>
                        <a:pt x="600787" y="415056"/>
                        <a:pt x="605514" y="392837"/>
                        <a:pt x="605514" y="369514"/>
                      </a:cubicBezTo>
                      <a:cubicBezTo>
                        <a:pt x="605514" y="276222"/>
                        <a:pt x="529885" y="200594"/>
                        <a:pt x="436593" y="200594"/>
                      </a:cubicBezTo>
                      <a:close/>
                      <a:moveTo>
                        <a:pt x="152365" y="0"/>
                      </a:moveTo>
                      <a:lnTo>
                        <a:pt x="319718" y="188726"/>
                      </a:lnTo>
                      <a:lnTo>
                        <a:pt x="350064" y="168266"/>
                      </a:lnTo>
                      <a:cubicBezTo>
                        <a:pt x="376194" y="157214"/>
                        <a:pt x="404923" y="151102"/>
                        <a:pt x="435079" y="151102"/>
                      </a:cubicBezTo>
                      <a:cubicBezTo>
                        <a:pt x="555704" y="151102"/>
                        <a:pt x="653490" y="248888"/>
                        <a:pt x="653490" y="369513"/>
                      </a:cubicBezTo>
                      <a:cubicBezTo>
                        <a:pt x="653490" y="399669"/>
                        <a:pt x="647379" y="428398"/>
                        <a:pt x="636326" y="454529"/>
                      </a:cubicBezTo>
                      <a:lnTo>
                        <a:pt x="625878" y="470026"/>
                      </a:lnTo>
                      <a:lnTo>
                        <a:pt x="672094" y="501935"/>
                      </a:lnTo>
                      <a:cubicBezTo>
                        <a:pt x="742844" y="544310"/>
                        <a:pt x="816522" y="575761"/>
                        <a:pt x="893126" y="596287"/>
                      </a:cubicBezTo>
                      <a:cubicBezTo>
                        <a:pt x="1074571" y="644905"/>
                        <a:pt x="1182247" y="831407"/>
                        <a:pt x="1133630" y="1012851"/>
                      </a:cubicBezTo>
                      <a:cubicBezTo>
                        <a:pt x="1085012" y="1194294"/>
                        <a:pt x="898510" y="1301971"/>
                        <a:pt x="717066" y="1253353"/>
                      </a:cubicBezTo>
                      <a:cubicBezTo>
                        <a:pt x="535621" y="1204735"/>
                        <a:pt x="427945" y="1018233"/>
                        <a:pt x="476562" y="836790"/>
                      </a:cubicBezTo>
                      <a:cubicBezTo>
                        <a:pt x="497088" y="760186"/>
                        <a:pt x="506690" y="680655"/>
                        <a:pt x="505367" y="598195"/>
                      </a:cubicBezTo>
                      <a:lnTo>
                        <a:pt x="503564" y="575892"/>
                      </a:lnTo>
                      <a:lnTo>
                        <a:pt x="479097" y="583487"/>
                      </a:lnTo>
                      <a:cubicBezTo>
                        <a:pt x="464879" y="586396"/>
                        <a:pt x="450157" y="587924"/>
                        <a:pt x="435079" y="587924"/>
                      </a:cubicBezTo>
                      <a:cubicBezTo>
                        <a:pt x="314454" y="587924"/>
                        <a:pt x="216668" y="490138"/>
                        <a:pt x="216668" y="369513"/>
                      </a:cubicBezTo>
                      <a:lnTo>
                        <a:pt x="218983" y="346553"/>
                      </a:lnTo>
                      <a:lnTo>
                        <a:pt x="0" y="152370"/>
                      </a:lnTo>
                      <a:lnTo>
                        <a:pt x="208137" y="20814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73" name="楕円 272"/>
                <p:cNvSpPr/>
                <p:nvPr/>
              </p:nvSpPr>
              <p:spPr bwMode="auto">
                <a:xfrm>
                  <a:off x="4574554" y="3893191"/>
                  <a:ext cx="102469" cy="102469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>
                  <a:scene3d>
                    <a:camera prst="orthographicFront"/>
                    <a:lightRig rig="threePt" dir="t"/>
                  </a:scene3d>
                  <a:sp3d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74" name="グループ化 273"/>
          <p:cNvGrpSpPr/>
          <p:nvPr/>
        </p:nvGrpSpPr>
        <p:grpSpPr>
          <a:xfrm>
            <a:off x="3767909" y="2199566"/>
            <a:ext cx="307051" cy="418707"/>
            <a:chOff x="3767909" y="2199566"/>
            <a:chExt cx="307051" cy="418707"/>
          </a:xfrm>
        </p:grpSpPr>
        <p:sp>
          <p:nvSpPr>
            <p:cNvPr id="275" name="四角形: 角を丸くする 274"/>
            <p:cNvSpPr/>
            <p:nvPr/>
          </p:nvSpPr>
          <p:spPr bwMode="auto">
            <a:xfrm>
              <a:off x="3767909" y="2199566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6" name="グループ化 275"/>
            <p:cNvGrpSpPr/>
            <p:nvPr/>
          </p:nvGrpSpPr>
          <p:grpSpPr>
            <a:xfrm>
              <a:off x="3794294" y="2281780"/>
              <a:ext cx="254281" cy="254280"/>
              <a:chOff x="4469197" y="1045733"/>
              <a:chExt cx="4576779" cy="4576780"/>
            </a:xfrm>
          </p:grpSpPr>
          <p:sp>
            <p:nvSpPr>
              <p:cNvPr id="277" name="フリーフォーム: 図形 276"/>
              <p:cNvSpPr/>
              <p:nvPr/>
            </p:nvSpPr>
            <p:spPr bwMode="auto">
              <a:xfrm rot="5400000">
                <a:off x="5737495" y="2314032"/>
                <a:ext cx="2040182" cy="2040182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6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6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6 h 2040182"/>
                  <a:gd name="connsiteX76" fmla="*/ 1215258 w 2040182"/>
                  <a:gd name="connsiteY76" fmla="*/ 1210694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1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1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7 w 2040182"/>
                  <a:gd name="connsiteY120" fmla="*/ 940212 h 2040182"/>
                  <a:gd name="connsiteX121" fmla="*/ 512420 w 2040182"/>
                  <a:gd name="connsiteY121" fmla="*/ 914297 h 2040182"/>
                  <a:gd name="connsiteX122" fmla="*/ 537019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7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39 h 2040182"/>
                  <a:gd name="connsiteX141" fmla="*/ 935899 w 2040182"/>
                  <a:gd name="connsiteY141" fmla="*/ 508184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4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8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0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7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6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900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50 h 2040182"/>
                  <a:gd name="connsiteX200" fmla="*/ 574932 w 2040182"/>
                  <a:gd name="connsiteY200" fmla="*/ 1623034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3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5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2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6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5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4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9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6"/>
                    </a:moveTo>
                    <a:cubicBezTo>
                      <a:pt x="1291926" y="533467"/>
                      <a:pt x="1293782" y="536866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6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6"/>
                    </a:cubicBezTo>
                    <a:lnTo>
                      <a:pt x="1215258" y="1210694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8"/>
                      <a:pt x="665586" y="1624854"/>
                      <a:pt x="668628" y="1626611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7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2"/>
                      <a:pt x="744231" y="544520"/>
                    </a:cubicBezTo>
                    <a:cubicBezTo>
                      <a:pt x="759512" y="535697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4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9"/>
                      <a:pt x="489270" y="1358898"/>
                    </a:cubicBezTo>
                    <a:cubicBezTo>
                      <a:pt x="525418" y="1338028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1"/>
                    </a:cubicBezTo>
                    <a:cubicBezTo>
                      <a:pt x="433494" y="1324904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2"/>
                      <a:pt x="542829" y="745249"/>
                    </a:cubicBezTo>
                    <a:cubicBezTo>
                      <a:pt x="551514" y="730206"/>
                      <a:pt x="528169" y="700468"/>
                      <a:pt x="490687" y="678827"/>
                    </a:cubicBezTo>
                    <a:cubicBezTo>
                      <a:pt x="453204" y="657186"/>
                      <a:pt x="415778" y="651838"/>
                      <a:pt x="407093" y="666881"/>
                    </a:cubicBezTo>
                    <a:cubicBezTo>
                      <a:pt x="404922" y="670642"/>
                      <a:pt x="404752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7" y="940212"/>
                    </a:lnTo>
                    <a:lnTo>
                      <a:pt x="512420" y="914297"/>
                    </a:lnTo>
                    <a:lnTo>
                      <a:pt x="537019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7" y="807639"/>
                    </a:cubicBezTo>
                    <a:cubicBezTo>
                      <a:pt x="357415" y="773632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3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6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39"/>
                    </a:lnTo>
                    <a:lnTo>
                      <a:pt x="935899" y="508184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4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5" y="498944"/>
                      <a:pt x="1208571" y="456830"/>
                      <a:pt x="1231242" y="417562"/>
                    </a:cubicBezTo>
                    <a:cubicBezTo>
                      <a:pt x="1276584" y="339026"/>
                      <a:pt x="1358816" y="301616"/>
                      <a:pt x="1414913" y="334004"/>
                    </a:cubicBezTo>
                    <a:cubicBezTo>
                      <a:pt x="1471010" y="366391"/>
                      <a:pt x="1479728" y="456311"/>
                      <a:pt x="1434385" y="534847"/>
                    </a:cubicBezTo>
                    <a:cubicBezTo>
                      <a:pt x="1411714" y="574115"/>
                      <a:pt x="1379821" y="603101"/>
                      <a:pt x="1346583" y="618222"/>
                    </a:cubicBezTo>
                    <a:lnTo>
                      <a:pt x="1345508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0"/>
                    </a:lnTo>
                    <a:cubicBezTo>
                      <a:pt x="1450930" y="643685"/>
                      <a:pt x="1474598" y="621494"/>
                      <a:pt x="1504049" y="604491"/>
                    </a:cubicBezTo>
                    <a:cubicBezTo>
                      <a:pt x="1582584" y="559148"/>
                      <a:pt x="1672504" y="567866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7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7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2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5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6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900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3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50"/>
                    </a:cubicBezTo>
                    <a:cubicBezTo>
                      <a:pt x="594660" y="1689956"/>
                      <a:pt x="578456" y="1659379"/>
                      <a:pt x="574932" y="1623034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8"/>
                      <a:pt x="657801" y="1437052"/>
                      <a:pt x="691038" y="1421931"/>
                    </a:cubicBezTo>
                    <a:lnTo>
                      <a:pt x="696634" y="1420603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5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5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5" y="1321267"/>
                      <a:pt x="357394" y="1266510"/>
                      <a:pt x="416296" y="1232503"/>
                    </a:cubicBezTo>
                    <a:cubicBezTo>
                      <a:pt x="455563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/>
              <p:cNvSpPr/>
              <p:nvPr/>
            </p:nvSpPr>
            <p:spPr bwMode="auto">
              <a:xfrm>
                <a:off x="4469197" y="1045733"/>
                <a:ext cx="4576779" cy="4576780"/>
              </a:xfrm>
              <a:custGeom>
                <a:avLst/>
                <a:gdLst>
                  <a:gd name="connsiteX0" fmla="*/ 2288391 w 4576779"/>
                  <a:gd name="connsiteY0" fmla="*/ 3715910 h 4576780"/>
                  <a:gd name="connsiteX1" fmla="*/ 2128160 w 4576779"/>
                  <a:gd name="connsiteY1" fmla="*/ 4004324 h 4576780"/>
                  <a:gd name="connsiteX2" fmla="*/ 2288392 w 4576779"/>
                  <a:gd name="connsiteY2" fmla="*/ 4292740 h 4576780"/>
                  <a:gd name="connsiteX3" fmla="*/ 2448622 w 4576779"/>
                  <a:gd name="connsiteY3" fmla="*/ 4004324 h 4576780"/>
                  <a:gd name="connsiteX4" fmla="*/ 2288391 w 4576779"/>
                  <a:gd name="connsiteY4" fmla="*/ 3715910 h 4576780"/>
                  <a:gd name="connsiteX5" fmla="*/ 2791470 w 4576779"/>
                  <a:gd name="connsiteY5" fmla="*/ 3615791 h 4576780"/>
                  <a:gd name="connsiteX6" fmla="*/ 2776719 w 4576779"/>
                  <a:gd name="connsiteY6" fmla="*/ 3622457 h 4576780"/>
                  <a:gd name="connsiteX7" fmla="*/ 2574619 w 4576779"/>
                  <a:gd name="connsiteY7" fmla="*/ 3679783 h 4576780"/>
                  <a:gd name="connsiteX8" fmla="*/ 2515965 w 4576779"/>
                  <a:gd name="connsiteY8" fmla="*/ 3688734 h 4576780"/>
                  <a:gd name="connsiteX9" fmla="*/ 2554123 w 4576779"/>
                  <a:gd name="connsiteY9" fmla="*/ 3753483 h 4576780"/>
                  <a:gd name="connsiteX10" fmla="*/ 2608854 w 4576779"/>
                  <a:gd name="connsiteY10" fmla="*/ 4004325 h 4576780"/>
                  <a:gd name="connsiteX11" fmla="*/ 2554123 w 4576779"/>
                  <a:gd name="connsiteY11" fmla="*/ 4255167 h 4576780"/>
                  <a:gd name="connsiteX12" fmla="*/ 2537797 w 4576779"/>
                  <a:gd name="connsiteY12" fmla="*/ 4282870 h 4576780"/>
                  <a:gd name="connsiteX13" fmla="*/ 2693786 w 4576779"/>
                  <a:gd name="connsiteY13" fmla="*/ 4259063 h 4576780"/>
                  <a:gd name="connsiteX14" fmla="*/ 2985797 w 4576779"/>
                  <a:gd name="connsiteY14" fmla="*/ 4175748 h 4576780"/>
                  <a:gd name="connsiteX15" fmla="*/ 3070414 w 4576779"/>
                  <a:gd name="connsiteY15" fmla="*/ 4140802 h 4576780"/>
                  <a:gd name="connsiteX16" fmla="*/ 3041647 w 4576779"/>
                  <a:gd name="connsiteY16" fmla="*/ 4124535 h 4576780"/>
                  <a:gd name="connsiteX17" fmla="*/ 2868829 w 4576779"/>
                  <a:gd name="connsiteY17" fmla="*/ 3934665 h 4576780"/>
                  <a:gd name="connsiteX18" fmla="*/ 2790805 w 4576779"/>
                  <a:gd name="connsiteY18" fmla="*/ 3690064 h 4576780"/>
                  <a:gd name="connsiteX19" fmla="*/ 1785308 w 4576779"/>
                  <a:gd name="connsiteY19" fmla="*/ 3615233 h 4576780"/>
                  <a:gd name="connsiteX20" fmla="*/ 1785976 w 4576779"/>
                  <a:gd name="connsiteY20" fmla="*/ 3690064 h 4576780"/>
                  <a:gd name="connsiteX21" fmla="*/ 1707954 w 4576779"/>
                  <a:gd name="connsiteY21" fmla="*/ 3934665 h 4576780"/>
                  <a:gd name="connsiteX22" fmla="*/ 1535134 w 4576779"/>
                  <a:gd name="connsiteY22" fmla="*/ 4124536 h 4576780"/>
                  <a:gd name="connsiteX23" fmla="*/ 1504922 w 4576779"/>
                  <a:gd name="connsiteY23" fmla="*/ 4141621 h 4576780"/>
                  <a:gd name="connsiteX24" fmla="*/ 1505407 w 4576779"/>
                  <a:gd name="connsiteY24" fmla="*/ 4141854 h 4576780"/>
                  <a:gd name="connsiteX25" fmla="*/ 1882994 w 4576779"/>
                  <a:gd name="connsiteY25" fmla="*/ 4259063 h 4576780"/>
                  <a:gd name="connsiteX26" fmla="*/ 2038986 w 4576779"/>
                  <a:gd name="connsiteY26" fmla="*/ 4282870 h 4576780"/>
                  <a:gd name="connsiteX27" fmla="*/ 2022659 w 4576779"/>
                  <a:gd name="connsiteY27" fmla="*/ 4255167 h 4576780"/>
                  <a:gd name="connsiteX28" fmla="*/ 1967930 w 4576779"/>
                  <a:gd name="connsiteY28" fmla="*/ 4004325 h 4576780"/>
                  <a:gd name="connsiteX29" fmla="*/ 2022659 w 4576779"/>
                  <a:gd name="connsiteY29" fmla="*/ 3753483 h 4576780"/>
                  <a:gd name="connsiteX30" fmla="*/ 2060817 w 4576779"/>
                  <a:gd name="connsiteY30" fmla="*/ 3688735 h 4576780"/>
                  <a:gd name="connsiteX31" fmla="*/ 2002159 w 4576779"/>
                  <a:gd name="connsiteY31" fmla="*/ 3679782 h 4576780"/>
                  <a:gd name="connsiteX32" fmla="*/ 1866051 w 4576779"/>
                  <a:gd name="connsiteY32" fmla="*/ 3644786 h 4576780"/>
                  <a:gd name="connsiteX33" fmla="*/ 3067495 w 4576779"/>
                  <a:gd name="connsiteY33" fmla="*/ 3513103 h 4576780"/>
                  <a:gd name="connsiteX34" fmla="*/ 3002149 w 4576779"/>
                  <a:gd name="connsiteY34" fmla="*/ 3524659 h 4576780"/>
                  <a:gd name="connsiteX35" fmla="*/ 3007593 w 4576779"/>
                  <a:gd name="connsiteY35" fmla="*/ 3854549 h 4576780"/>
                  <a:gd name="connsiteX36" fmla="*/ 3290564 w 4576779"/>
                  <a:gd name="connsiteY36" fmla="*/ 4024209 h 4576780"/>
                  <a:gd name="connsiteX37" fmla="*/ 3285120 w 4576779"/>
                  <a:gd name="connsiteY37" fmla="*/ 3694319 h 4576780"/>
                  <a:gd name="connsiteX38" fmla="*/ 3067495 w 4576779"/>
                  <a:gd name="connsiteY38" fmla="*/ 3513103 h 4576780"/>
                  <a:gd name="connsiteX39" fmla="*/ 1509286 w 4576779"/>
                  <a:gd name="connsiteY39" fmla="*/ 3513103 h 4576780"/>
                  <a:gd name="connsiteX40" fmla="*/ 1291661 w 4576779"/>
                  <a:gd name="connsiteY40" fmla="*/ 3694319 h 4576780"/>
                  <a:gd name="connsiteX41" fmla="*/ 1286217 w 4576779"/>
                  <a:gd name="connsiteY41" fmla="*/ 4024209 h 4576780"/>
                  <a:gd name="connsiteX42" fmla="*/ 1569189 w 4576779"/>
                  <a:gd name="connsiteY42" fmla="*/ 3854550 h 4576780"/>
                  <a:gd name="connsiteX43" fmla="*/ 1574633 w 4576779"/>
                  <a:gd name="connsiteY43" fmla="*/ 3524659 h 4576780"/>
                  <a:gd name="connsiteX44" fmla="*/ 1509286 w 4576779"/>
                  <a:gd name="connsiteY44" fmla="*/ 3513103 h 4576780"/>
                  <a:gd name="connsiteX45" fmla="*/ 1188761 w 4576779"/>
                  <a:gd name="connsiteY45" fmla="*/ 3186856 h 4576780"/>
                  <a:gd name="connsiteX46" fmla="*/ 1152451 w 4576779"/>
                  <a:gd name="connsiteY46" fmla="*/ 3251068 h 4576780"/>
                  <a:gd name="connsiteX47" fmla="*/ 962580 w 4576779"/>
                  <a:gd name="connsiteY47" fmla="*/ 3423886 h 4576780"/>
                  <a:gd name="connsiteX48" fmla="*/ 717980 w 4576779"/>
                  <a:gd name="connsiteY48" fmla="*/ 3501910 h 4576780"/>
                  <a:gd name="connsiteX49" fmla="*/ 686618 w 4576779"/>
                  <a:gd name="connsiteY49" fmla="*/ 3501629 h 4576780"/>
                  <a:gd name="connsiteX50" fmla="*/ 736187 w 4576779"/>
                  <a:gd name="connsiteY50" fmla="*/ 3567916 h 4576780"/>
                  <a:gd name="connsiteX51" fmla="*/ 1008863 w 4576779"/>
                  <a:gd name="connsiteY51" fmla="*/ 3840592 h 4576780"/>
                  <a:gd name="connsiteX52" fmla="*/ 1075154 w 4576779"/>
                  <a:gd name="connsiteY52" fmla="*/ 3890164 h 4576780"/>
                  <a:gd name="connsiteX53" fmla="*/ 1074873 w 4576779"/>
                  <a:gd name="connsiteY53" fmla="*/ 3858804 h 4576780"/>
                  <a:gd name="connsiteX54" fmla="*/ 1152897 w 4576779"/>
                  <a:gd name="connsiteY54" fmla="*/ 3614203 h 4576780"/>
                  <a:gd name="connsiteX55" fmla="*/ 1375823 w 4576779"/>
                  <a:gd name="connsiteY55" fmla="*/ 3394584 h 4576780"/>
                  <a:gd name="connsiteX56" fmla="*/ 1390378 w 4576779"/>
                  <a:gd name="connsiteY56" fmla="*/ 3388358 h 4576780"/>
                  <a:gd name="connsiteX57" fmla="*/ 1384981 w 4576779"/>
                  <a:gd name="connsiteY57" fmla="*/ 3384322 h 4576780"/>
                  <a:gd name="connsiteX58" fmla="*/ 1192458 w 4576779"/>
                  <a:gd name="connsiteY58" fmla="*/ 3191799 h 4576780"/>
                  <a:gd name="connsiteX59" fmla="*/ 3386548 w 4576779"/>
                  <a:gd name="connsiteY59" fmla="*/ 3184254 h 4576780"/>
                  <a:gd name="connsiteX60" fmla="*/ 3292656 w 4576779"/>
                  <a:gd name="connsiteY60" fmla="*/ 3292656 h 4576780"/>
                  <a:gd name="connsiteX61" fmla="*/ 3184252 w 4576779"/>
                  <a:gd name="connsiteY61" fmla="*/ 3386550 h 4576780"/>
                  <a:gd name="connsiteX62" fmla="*/ 3251066 w 4576779"/>
                  <a:gd name="connsiteY62" fmla="*/ 3424332 h 4576780"/>
                  <a:gd name="connsiteX63" fmla="*/ 3423885 w 4576779"/>
                  <a:gd name="connsiteY63" fmla="*/ 3614203 h 4576780"/>
                  <a:gd name="connsiteX64" fmla="*/ 3501909 w 4576779"/>
                  <a:gd name="connsiteY64" fmla="*/ 3858804 h 4576780"/>
                  <a:gd name="connsiteX65" fmla="*/ 3501605 w 4576779"/>
                  <a:gd name="connsiteY65" fmla="*/ 3892766 h 4576780"/>
                  <a:gd name="connsiteX66" fmla="*/ 3506397 w 4576779"/>
                  <a:gd name="connsiteY66" fmla="*/ 3889385 h 4576780"/>
                  <a:gd name="connsiteX67" fmla="*/ 3778382 w 4576779"/>
                  <a:gd name="connsiteY67" fmla="*/ 3639788 h 4576780"/>
                  <a:gd name="connsiteX68" fmla="*/ 3892718 w 4576779"/>
                  <a:gd name="connsiteY68" fmla="*/ 3501607 h 4576780"/>
                  <a:gd name="connsiteX69" fmla="*/ 3858802 w 4576779"/>
                  <a:gd name="connsiteY69" fmla="*/ 3501910 h 4576780"/>
                  <a:gd name="connsiteX70" fmla="*/ 3614201 w 4576779"/>
                  <a:gd name="connsiteY70" fmla="*/ 3423886 h 4576780"/>
                  <a:gd name="connsiteX71" fmla="*/ 3424331 w 4576779"/>
                  <a:gd name="connsiteY71" fmla="*/ 3251068 h 4576780"/>
                  <a:gd name="connsiteX72" fmla="*/ 922316 w 4576779"/>
                  <a:gd name="connsiteY72" fmla="*/ 2946267 h 4576780"/>
                  <a:gd name="connsiteX73" fmla="*/ 722234 w 4576779"/>
                  <a:gd name="connsiteY73" fmla="*/ 3007594 h 4576780"/>
                  <a:gd name="connsiteX74" fmla="*/ 552574 w 4576779"/>
                  <a:gd name="connsiteY74" fmla="*/ 3290566 h 4576780"/>
                  <a:gd name="connsiteX75" fmla="*/ 882465 w 4576779"/>
                  <a:gd name="connsiteY75" fmla="*/ 3285122 h 4576780"/>
                  <a:gd name="connsiteX76" fmla="*/ 1052124 w 4576779"/>
                  <a:gd name="connsiteY76" fmla="*/ 3002151 h 4576780"/>
                  <a:gd name="connsiteX77" fmla="*/ 922316 w 4576779"/>
                  <a:gd name="connsiteY77" fmla="*/ 2946267 h 4576780"/>
                  <a:gd name="connsiteX78" fmla="*/ 3654465 w 4576779"/>
                  <a:gd name="connsiteY78" fmla="*/ 2946267 h 4576780"/>
                  <a:gd name="connsiteX79" fmla="*/ 3524658 w 4576779"/>
                  <a:gd name="connsiteY79" fmla="*/ 3002151 h 4576780"/>
                  <a:gd name="connsiteX80" fmla="*/ 3694318 w 4576779"/>
                  <a:gd name="connsiteY80" fmla="*/ 3285122 h 4576780"/>
                  <a:gd name="connsiteX81" fmla="*/ 4024208 w 4576779"/>
                  <a:gd name="connsiteY81" fmla="*/ 3290566 h 4576780"/>
                  <a:gd name="connsiteX82" fmla="*/ 3854549 w 4576779"/>
                  <a:gd name="connsiteY82" fmla="*/ 3007594 h 4576780"/>
                  <a:gd name="connsiteX83" fmla="*/ 3654465 w 4576779"/>
                  <a:gd name="connsiteY83" fmla="*/ 2946267 h 4576780"/>
                  <a:gd name="connsiteX84" fmla="*/ 888045 w 4576779"/>
                  <a:gd name="connsiteY84" fmla="*/ 2515967 h 4576780"/>
                  <a:gd name="connsiteX85" fmla="*/ 823300 w 4576779"/>
                  <a:gd name="connsiteY85" fmla="*/ 2554124 h 4576780"/>
                  <a:gd name="connsiteX86" fmla="*/ 572457 w 4576779"/>
                  <a:gd name="connsiteY86" fmla="*/ 2608854 h 4576780"/>
                  <a:gd name="connsiteX87" fmla="*/ 321615 w 4576779"/>
                  <a:gd name="connsiteY87" fmla="*/ 2554125 h 4576780"/>
                  <a:gd name="connsiteX88" fmla="*/ 293909 w 4576779"/>
                  <a:gd name="connsiteY88" fmla="*/ 2537795 h 4576780"/>
                  <a:gd name="connsiteX89" fmla="*/ 317715 w 4576779"/>
                  <a:gd name="connsiteY89" fmla="*/ 2693786 h 4576780"/>
                  <a:gd name="connsiteX90" fmla="*/ 434925 w 4576779"/>
                  <a:gd name="connsiteY90" fmla="*/ 3071372 h 4576780"/>
                  <a:gd name="connsiteX91" fmla="*/ 435162 w 4576779"/>
                  <a:gd name="connsiteY91" fmla="*/ 3071863 h 4576780"/>
                  <a:gd name="connsiteX92" fmla="*/ 452248 w 4576779"/>
                  <a:gd name="connsiteY92" fmla="*/ 3041648 h 4576780"/>
                  <a:gd name="connsiteX93" fmla="*/ 642118 w 4576779"/>
                  <a:gd name="connsiteY93" fmla="*/ 2868830 h 4576780"/>
                  <a:gd name="connsiteX94" fmla="*/ 886719 w 4576779"/>
                  <a:gd name="connsiteY94" fmla="*/ 2790806 h 4576780"/>
                  <a:gd name="connsiteX95" fmla="*/ 961547 w 4576779"/>
                  <a:gd name="connsiteY95" fmla="*/ 2791476 h 4576780"/>
                  <a:gd name="connsiteX96" fmla="*/ 931993 w 4576779"/>
                  <a:gd name="connsiteY96" fmla="*/ 2710729 h 4576780"/>
                  <a:gd name="connsiteX97" fmla="*/ 896997 w 4576779"/>
                  <a:gd name="connsiteY97" fmla="*/ 2574619 h 4576780"/>
                  <a:gd name="connsiteX98" fmla="*/ 3688733 w 4576779"/>
                  <a:gd name="connsiteY98" fmla="*/ 2515966 h 4576780"/>
                  <a:gd name="connsiteX99" fmla="*/ 3679782 w 4576779"/>
                  <a:gd name="connsiteY99" fmla="*/ 2574619 h 4576780"/>
                  <a:gd name="connsiteX100" fmla="*/ 3622456 w 4576779"/>
                  <a:gd name="connsiteY100" fmla="*/ 2776718 h 4576780"/>
                  <a:gd name="connsiteX101" fmla="*/ 3615791 w 4576779"/>
                  <a:gd name="connsiteY101" fmla="*/ 2791472 h 4576780"/>
                  <a:gd name="connsiteX102" fmla="*/ 3690063 w 4576779"/>
                  <a:gd name="connsiteY102" fmla="*/ 2790807 h 4576780"/>
                  <a:gd name="connsiteX103" fmla="*/ 3934664 w 4576779"/>
                  <a:gd name="connsiteY103" fmla="*/ 2868830 h 4576780"/>
                  <a:gd name="connsiteX104" fmla="*/ 4124534 w 4576779"/>
                  <a:gd name="connsiteY104" fmla="*/ 3041648 h 4576780"/>
                  <a:gd name="connsiteX105" fmla="*/ 4140400 w 4576779"/>
                  <a:gd name="connsiteY105" fmla="*/ 3069705 h 4576780"/>
                  <a:gd name="connsiteX106" fmla="*/ 4166530 w 4576779"/>
                  <a:gd name="connsiteY106" fmla="*/ 3010238 h 4576780"/>
                  <a:gd name="connsiteX107" fmla="*/ 4268512 w 4576779"/>
                  <a:gd name="connsiteY107" fmla="*/ 2644466 h 4576780"/>
                  <a:gd name="connsiteX108" fmla="*/ 4282730 w 4576779"/>
                  <a:gd name="connsiteY108" fmla="*/ 2537879 h 4576780"/>
                  <a:gd name="connsiteX109" fmla="*/ 4255165 w 4576779"/>
                  <a:gd name="connsiteY109" fmla="*/ 2554124 h 4576780"/>
                  <a:gd name="connsiteX110" fmla="*/ 4004324 w 4576779"/>
                  <a:gd name="connsiteY110" fmla="*/ 2608854 h 4576780"/>
                  <a:gd name="connsiteX111" fmla="*/ 3753483 w 4576779"/>
                  <a:gd name="connsiteY111" fmla="*/ 2554124 h 4576780"/>
                  <a:gd name="connsiteX112" fmla="*/ 4004323 w 4576779"/>
                  <a:gd name="connsiteY112" fmla="*/ 2128162 h 4576780"/>
                  <a:gd name="connsiteX113" fmla="*/ 3715909 w 4576779"/>
                  <a:gd name="connsiteY113" fmla="*/ 2288393 h 4576780"/>
                  <a:gd name="connsiteX114" fmla="*/ 4004323 w 4576779"/>
                  <a:gd name="connsiteY114" fmla="*/ 2448623 h 4576780"/>
                  <a:gd name="connsiteX115" fmla="*/ 4292739 w 4576779"/>
                  <a:gd name="connsiteY115" fmla="*/ 2288393 h 4576780"/>
                  <a:gd name="connsiteX116" fmla="*/ 4004323 w 4576779"/>
                  <a:gd name="connsiteY116" fmla="*/ 2128162 h 4576780"/>
                  <a:gd name="connsiteX117" fmla="*/ 572458 w 4576779"/>
                  <a:gd name="connsiteY117" fmla="*/ 2128161 h 4576780"/>
                  <a:gd name="connsiteX118" fmla="*/ 284043 w 4576779"/>
                  <a:gd name="connsiteY118" fmla="*/ 2288393 h 4576780"/>
                  <a:gd name="connsiteX119" fmla="*/ 572458 w 4576779"/>
                  <a:gd name="connsiteY119" fmla="*/ 2448623 h 4576780"/>
                  <a:gd name="connsiteX120" fmla="*/ 860873 w 4576779"/>
                  <a:gd name="connsiteY120" fmla="*/ 2288393 h 4576780"/>
                  <a:gd name="connsiteX121" fmla="*/ 572458 w 4576779"/>
                  <a:gd name="connsiteY121" fmla="*/ 2128161 h 4576780"/>
                  <a:gd name="connsiteX122" fmla="*/ 4140009 w 4576779"/>
                  <a:gd name="connsiteY122" fmla="*/ 1507771 h 4576780"/>
                  <a:gd name="connsiteX123" fmla="*/ 4124535 w 4576779"/>
                  <a:gd name="connsiteY123" fmla="*/ 1535135 h 4576780"/>
                  <a:gd name="connsiteX124" fmla="*/ 3934665 w 4576779"/>
                  <a:gd name="connsiteY124" fmla="*/ 1707954 h 4576780"/>
                  <a:gd name="connsiteX125" fmla="*/ 3690065 w 4576779"/>
                  <a:gd name="connsiteY125" fmla="*/ 1785977 h 4576780"/>
                  <a:gd name="connsiteX126" fmla="*/ 3615232 w 4576779"/>
                  <a:gd name="connsiteY126" fmla="*/ 1785308 h 4576780"/>
                  <a:gd name="connsiteX127" fmla="*/ 3644786 w 4576779"/>
                  <a:gd name="connsiteY127" fmla="*/ 1866052 h 4576780"/>
                  <a:gd name="connsiteX128" fmla="*/ 3679782 w 4576779"/>
                  <a:gd name="connsiteY128" fmla="*/ 2002161 h 4576780"/>
                  <a:gd name="connsiteX129" fmla="*/ 3688735 w 4576779"/>
                  <a:gd name="connsiteY129" fmla="*/ 2060819 h 4576780"/>
                  <a:gd name="connsiteX130" fmla="*/ 3753482 w 4576779"/>
                  <a:gd name="connsiteY130" fmla="*/ 2022660 h 4576780"/>
                  <a:gd name="connsiteX131" fmla="*/ 4004324 w 4576779"/>
                  <a:gd name="connsiteY131" fmla="*/ 1967931 h 4576780"/>
                  <a:gd name="connsiteX132" fmla="*/ 4255165 w 4576779"/>
                  <a:gd name="connsiteY132" fmla="*/ 2022660 h 4576780"/>
                  <a:gd name="connsiteX133" fmla="*/ 4282888 w 4576779"/>
                  <a:gd name="connsiteY133" fmla="*/ 2038999 h 4576780"/>
                  <a:gd name="connsiteX134" fmla="*/ 4272267 w 4576779"/>
                  <a:gd name="connsiteY134" fmla="*/ 1954024 h 4576780"/>
                  <a:gd name="connsiteX135" fmla="*/ 4192255 w 4576779"/>
                  <a:gd name="connsiteY135" fmla="*/ 1637392 h 4576780"/>
                  <a:gd name="connsiteX136" fmla="*/ 435160 w 4576779"/>
                  <a:gd name="connsiteY136" fmla="*/ 1504920 h 4576780"/>
                  <a:gd name="connsiteX137" fmla="*/ 434925 w 4576779"/>
                  <a:gd name="connsiteY137" fmla="*/ 1505407 h 4576780"/>
                  <a:gd name="connsiteX138" fmla="*/ 317716 w 4576779"/>
                  <a:gd name="connsiteY138" fmla="*/ 1882994 h 4576780"/>
                  <a:gd name="connsiteX139" fmla="*/ 293908 w 4576779"/>
                  <a:gd name="connsiteY139" fmla="*/ 2038990 h 4576780"/>
                  <a:gd name="connsiteX140" fmla="*/ 321615 w 4576779"/>
                  <a:gd name="connsiteY140" fmla="*/ 2022660 h 4576780"/>
                  <a:gd name="connsiteX141" fmla="*/ 572458 w 4576779"/>
                  <a:gd name="connsiteY141" fmla="*/ 1967930 h 4576780"/>
                  <a:gd name="connsiteX142" fmla="*/ 823300 w 4576779"/>
                  <a:gd name="connsiteY142" fmla="*/ 2022660 h 4576780"/>
                  <a:gd name="connsiteX143" fmla="*/ 888045 w 4576779"/>
                  <a:gd name="connsiteY143" fmla="*/ 2060817 h 4576780"/>
                  <a:gd name="connsiteX144" fmla="*/ 896997 w 4576779"/>
                  <a:gd name="connsiteY144" fmla="*/ 2002161 h 4576780"/>
                  <a:gd name="connsiteX145" fmla="*/ 931994 w 4576779"/>
                  <a:gd name="connsiteY145" fmla="*/ 1866051 h 4576780"/>
                  <a:gd name="connsiteX146" fmla="*/ 961546 w 4576779"/>
                  <a:gd name="connsiteY146" fmla="*/ 1785307 h 4576780"/>
                  <a:gd name="connsiteX147" fmla="*/ 886718 w 4576779"/>
                  <a:gd name="connsiteY147" fmla="*/ 1785977 h 4576780"/>
                  <a:gd name="connsiteX148" fmla="*/ 642117 w 4576779"/>
                  <a:gd name="connsiteY148" fmla="*/ 1707954 h 4576780"/>
                  <a:gd name="connsiteX149" fmla="*/ 452247 w 4576779"/>
                  <a:gd name="connsiteY149" fmla="*/ 1535135 h 4576780"/>
                  <a:gd name="connsiteX150" fmla="*/ 682382 w 4576779"/>
                  <a:gd name="connsiteY150" fmla="*/ 1230334 h 4576780"/>
                  <a:gd name="connsiteX151" fmla="*/ 552573 w 4576779"/>
                  <a:gd name="connsiteY151" fmla="*/ 1286217 h 4576780"/>
                  <a:gd name="connsiteX152" fmla="*/ 722233 w 4576779"/>
                  <a:gd name="connsiteY152" fmla="*/ 1569189 h 4576780"/>
                  <a:gd name="connsiteX153" fmla="*/ 1052123 w 4576779"/>
                  <a:gd name="connsiteY153" fmla="*/ 1574633 h 4576780"/>
                  <a:gd name="connsiteX154" fmla="*/ 882464 w 4576779"/>
                  <a:gd name="connsiteY154" fmla="*/ 1291661 h 4576780"/>
                  <a:gd name="connsiteX155" fmla="*/ 682382 w 4576779"/>
                  <a:gd name="connsiteY155" fmla="*/ 1230334 h 4576780"/>
                  <a:gd name="connsiteX156" fmla="*/ 3894401 w 4576779"/>
                  <a:gd name="connsiteY156" fmla="*/ 1230334 h 4576780"/>
                  <a:gd name="connsiteX157" fmla="*/ 3694317 w 4576779"/>
                  <a:gd name="connsiteY157" fmla="*/ 1291661 h 4576780"/>
                  <a:gd name="connsiteX158" fmla="*/ 3524658 w 4576779"/>
                  <a:gd name="connsiteY158" fmla="*/ 1574633 h 4576780"/>
                  <a:gd name="connsiteX159" fmla="*/ 3854548 w 4576779"/>
                  <a:gd name="connsiteY159" fmla="*/ 1569189 h 4576780"/>
                  <a:gd name="connsiteX160" fmla="*/ 4024207 w 4576779"/>
                  <a:gd name="connsiteY160" fmla="*/ 1286218 h 4576780"/>
                  <a:gd name="connsiteX161" fmla="*/ 3894401 w 4576779"/>
                  <a:gd name="connsiteY161" fmla="*/ 1230334 h 4576780"/>
                  <a:gd name="connsiteX162" fmla="*/ 2288390 w 4576779"/>
                  <a:gd name="connsiteY162" fmla="*/ 1153045 h 4576780"/>
                  <a:gd name="connsiteX163" fmla="*/ 1153044 w 4576779"/>
                  <a:gd name="connsiteY163" fmla="*/ 2288390 h 4576780"/>
                  <a:gd name="connsiteX164" fmla="*/ 2288389 w 4576779"/>
                  <a:gd name="connsiteY164" fmla="*/ 3423735 h 4576780"/>
                  <a:gd name="connsiteX165" fmla="*/ 3423734 w 4576779"/>
                  <a:gd name="connsiteY165" fmla="*/ 2288390 h 4576780"/>
                  <a:gd name="connsiteX166" fmla="*/ 2288390 w 4576779"/>
                  <a:gd name="connsiteY166" fmla="*/ 1153045 h 4576780"/>
                  <a:gd name="connsiteX167" fmla="*/ 1075153 w 4576779"/>
                  <a:gd name="connsiteY167" fmla="*/ 686616 h 4576780"/>
                  <a:gd name="connsiteX168" fmla="*/ 1008863 w 4576779"/>
                  <a:gd name="connsiteY168" fmla="*/ 736188 h 4576780"/>
                  <a:gd name="connsiteX169" fmla="*/ 736187 w 4576779"/>
                  <a:gd name="connsiteY169" fmla="*/ 1008863 h 4576780"/>
                  <a:gd name="connsiteX170" fmla="*/ 686101 w 4576779"/>
                  <a:gd name="connsiteY170" fmla="*/ 1075843 h 4576780"/>
                  <a:gd name="connsiteX171" fmla="*/ 717979 w 4576779"/>
                  <a:gd name="connsiteY171" fmla="*/ 1074874 h 4576780"/>
                  <a:gd name="connsiteX172" fmla="*/ 962579 w 4576779"/>
                  <a:gd name="connsiteY172" fmla="*/ 1152897 h 4576780"/>
                  <a:gd name="connsiteX173" fmla="*/ 1152451 w 4576779"/>
                  <a:gd name="connsiteY173" fmla="*/ 1325716 h 4576780"/>
                  <a:gd name="connsiteX174" fmla="*/ 1188759 w 4576779"/>
                  <a:gd name="connsiteY174" fmla="*/ 1389926 h 4576780"/>
                  <a:gd name="connsiteX175" fmla="*/ 1192458 w 4576779"/>
                  <a:gd name="connsiteY175" fmla="*/ 1384981 h 4576780"/>
                  <a:gd name="connsiteX176" fmla="*/ 1384980 w 4576779"/>
                  <a:gd name="connsiteY176" fmla="*/ 1192459 h 4576780"/>
                  <a:gd name="connsiteX177" fmla="*/ 1389924 w 4576779"/>
                  <a:gd name="connsiteY177" fmla="*/ 1188761 h 4576780"/>
                  <a:gd name="connsiteX178" fmla="*/ 1325715 w 4576779"/>
                  <a:gd name="connsiteY178" fmla="*/ 1152452 h 4576780"/>
                  <a:gd name="connsiteX179" fmla="*/ 1152896 w 4576779"/>
                  <a:gd name="connsiteY179" fmla="*/ 962582 h 4576780"/>
                  <a:gd name="connsiteX180" fmla="*/ 1074873 w 4576779"/>
                  <a:gd name="connsiteY180" fmla="*/ 717981 h 4576780"/>
                  <a:gd name="connsiteX181" fmla="*/ 3501617 w 4576779"/>
                  <a:gd name="connsiteY181" fmla="*/ 685288 h 4576780"/>
                  <a:gd name="connsiteX182" fmla="*/ 3501909 w 4576779"/>
                  <a:gd name="connsiteY182" fmla="*/ 717980 h 4576780"/>
                  <a:gd name="connsiteX183" fmla="*/ 3423886 w 4576779"/>
                  <a:gd name="connsiteY183" fmla="*/ 962582 h 4576780"/>
                  <a:gd name="connsiteX184" fmla="*/ 3251067 w 4576779"/>
                  <a:gd name="connsiteY184" fmla="*/ 1152451 h 4576780"/>
                  <a:gd name="connsiteX185" fmla="*/ 3186856 w 4576779"/>
                  <a:gd name="connsiteY185" fmla="*/ 1188762 h 4576780"/>
                  <a:gd name="connsiteX186" fmla="*/ 3191798 w 4576779"/>
                  <a:gd name="connsiteY186" fmla="*/ 1192459 h 4576780"/>
                  <a:gd name="connsiteX187" fmla="*/ 3384321 w 4576779"/>
                  <a:gd name="connsiteY187" fmla="*/ 1384980 h 4576780"/>
                  <a:gd name="connsiteX188" fmla="*/ 3388021 w 4576779"/>
                  <a:gd name="connsiteY188" fmla="*/ 1389928 h 4576780"/>
                  <a:gd name="connsiteX189" fmla="*/ 3424332 w 4576779"/>
                  <a:gd name="connsiteY189" fmla="*/ 1325716 h 4576780"/>
                  <a:gd name="connsiteX190" fmla="*/ 3614203 w 4576779"/>
                  <a:gd name="connsiteY190" fmla="*/ 1152897 h 4576780"/>
                  <a:gd name="connsiteX191" fmla="*/ 3858803 w 4576779"/>
                  <a:gd name="connsiteY191" fmla="*/ 1074874 h 4576780"/>
                  <a:gd name="connsiteX192" fmla="*/ 3893028 w 4576779"/>
                  <a:gd name="connsiteY192" fmla="*/ 1075180 h 4576780"/>
                  <a:gd name="connsiteX193" fmla="*/ 3756911 w 4576779"/>
                  <a:gd name="connsiteY193" fmla="*/ 913703 h 4576780"/>
                  <a:gd name="connsiteX194" fmla="*/ 3604793 w 4576779"/>
                  <a:gd name="connsiteY194" fmla="*/ 767369 h 4576780"/>
                  <a:gd name="connsiteX195" fmla="*/ 1351563 w 4576779"/>
                  <a:gd name="connsiteY195" fmla="*/ 541020 h 4576780"/>
                  <a:gd name="connsiteX196" fmla="*/ 1286217 w 4576779"/>
                  <a:gd name="connsiteY196" fmla="*/ 552575 h 4576780"/>
                  <a:gd name="connsiteX197" fmla="*/ 1291661 w 4576779"/>
                  <a:gd name="connsiteY197" fmla="*/ 882466 h 4576780"/>
                  <a:gd name="connsiteX198" fmla="*/ 1574632 w 4576779"/>
                  <a:gd name="connsiteY198" fmla="*/ 1052126 h 4576780"/>
                  <a:gd name="connsiteX199" fmla="*/ 1569188 w 4576779"/>
                  <a:gd name="connsiteY199" fmla="*/ 722236 h 4576780"/>
                  <a:gd name="connsiteX200" fmla="*/ 1351563 w 4576779"/>
                  <a:gd name="connsiteY200" fmla="*/ 541020 h 4576780"/>
                  <a:gd name="connsiteX201" fmla="*/ 3225219 w 4576779"/>
                  <a:gd name="connsiteY201" fmla="*/ 541019 h 4576780"/>
                  <a:gd name="connsiteX202" fmla="*/ 3007594 w 4576779"/>
                  <a:gd name="connsiteY202" fmla="*/ 722235 h 4576780"/>
                  <a:gd name="connsiteX203" fmla="*/ 3002150 w 4576779"/>
                  <a:gd name="connsiteY203" fmla="*/ 1052126 h 4576780"/>
                  <a:gd name="connsiteX204" fmla="*/ 3285122 w 4576779"/>
                  <a:gd name="connsiteY204" fmla="*/ 882466 h 4576780"/>
                  <a:gd name="connsiteX205" fmla="*/ 3290565 w 4576779"/>
                  <a:gd name="connsiteY205" fmla="*/ 552576 h 4576780"/>
                  <a:gd name="connsiteX206" fmla="*/ 3225219 w 4576779"/>
                  <a:gd name="connsiteY206" fmla="*/ 541019 h 4576780"/>
                  <a:gd name="connsiteX207" fmla="*/ 2038989 w 4576779"/>
                  <a:gd name="connsiteY207" fmla="*/ 293909 h 4576780"/>
                  <a:gd name="connsiteX208" fmla="*/ 1882993 w 4576779"/>
                  <a:gd name="connsiteY208" fmla="*/ 317717 h 4576780"/>
                  <a:gd name="connsiteX209" fmla="*/ 1690218 w 4576779"/>
                  <a:gd name="connsiteY209" fmla="*/ 367284 h 4576780"/>
                  <a:gd name="connsiteX210" fmla="*/ 1505746 w 4576779"/>
                  <a:gd name="connsiteY210" fmla="*/ 434802 h 4576780"/>
                  <a:gd name="connsiteX211" fmla="*/ 1535134 w 4576779"/>
                  <a:gd name="connsiteY211" fmla="*/ 452249 h 4576780"/>
                  <a:gd name="connsiteX212" fmla="*/ 1707953 w 4576779"/>
                  <a:gd name="connsiteY212" fmla="*/ 642120 h 4576780"/>
                  <a:gd name="connsiteX213" fmla="*/ 1785976 w 4576779"/>
                  <a:gd name="connsiteY213" fmla="*/ 886721 h 4576780"/>
                  <a:gd name="connsiteX214" fmla="*/ 1785307 w 4576779"/>
                  <a:gd name="connsiteY214" fmla="*/ 961547 h 4576780"/>
                  <a:gd name="connsiteX215" fmla="*/ 1866051 w 4576779"/>
                  <a:gd name="connsiteY215" fmla="*/ 931995 h 4576780"/>
                  <a:gd name="connsiteX216" fmla="*/ 2002160 w 4576779"/>
                  <a:gd name="connsiteY216" fmla="*/ 896997 h 4576780"/>
                  <a:gd name="connsiteX217" fmla="*/ 2060815 w 4576779"/>
                  <a:gd name="connsiteY217" fmla="*/ 888046 h 4576780"/>
                  <a:gd name="connsiteX218" fmla="*/ 2022659 w 4576779"/>
                  <a:gd name="connsiteY218" fmla="*/ 823301 h 4576780"/>
                  <a:gd name="connsiteX219" fmla="*/ 1967929 w 4576779"/>
                  <a:gd name="connsiteY219" fmla="*/ 572459 h 4576780"/>
                  <a:gd name="connsiteX220" fmla="*/ 2022659 w 4576779"/>
                  <a:gd name="connsiteY220" fmla="*/ 321618 h 4576780"/>
                  <a:gd name="connsiteX221" fmla="*/ 2537795 w 4576779"/>
                  <a:gd name="connsiteY221" fmla="*/ 293909 h 4576780"/>
                  <a:gd name="connsiteX222" fmla="*/ 2554124 w 4576779"/>
                  <a:gd name="connsiteY222" fmla="*/ 321618 h 4576780"/>
                  <a:gd name="connsiteX223" fmla="*/ 2608854 w 4576779"/>
                  <a:gd name="connsiteY223" fmla="*/ 572459 h 4576780"/>
                  <a:gd name="connsiteX224" fmla="*/ 2554124 w 4576779"/>
                  <a:gd name="connsiteY224" fmla="*/ 823302 h 4576780"/>
                  <a:gd name="connsiteX225" fmla="*/ 2515967 w 4576779"/>
                  <a:gd name="connsiteY225" fmla="*/ 888046 h 4576780"/>
                  <a:gd name="connsiteX226" fmla="*/ 2574619 w 4576779"/>
                  <a:gd name="connsiteY226" fmla="*/ 896997 h 4576780"/>
                  <a:gd name="connsiteX227" fmla="*/ 2710728 w 4576779"/>
                  <a:gd name="connsiteY227" fmla="*/ 931994 h 4576780"/>
                  <a:gd name="connsiteX228" fmla="*/ 2791475 w 4576779"/>
                  <a:gd name="connsiteY228" fmla="*/ 961548 h 4576780"/>
                  <a:gd name="connsiteX229" fmla="*/ 2790805 w 4576779"/>
                  <a:gd name="connsiteY229" fmla="*/ 886720 h 4576780"/>
                  <a:gd name="connsiteX230" fmla="*/ 2868829 w 4576779"/>
                  <a:gd name="connsiteY230" fmla="*/ 642120 h 4576780"/>
                  <a:gd name="connsiteX231" fmla="*/ 3041648 w 4576779"/>
                  <a:gd name="connsiteY231" fmla="*/ 452249 h 4576780"/>
                  <a:gd name="connsiteX232" fmla="*/ 3070258 w 4576779"/>
                  <a:gd name="connsiteY232" fmla="*/ 436070 h 4576780"/>
                  <a:gd name="connsiteX233" fmla="*/ 3025971 w 4576779"/>
                  <a:gd name="connsiteY233" fmla="*/ 416377 h 4576780"/>
                  <a:gd name="connsiteX234" fmla="*/ 2693785 w 4576779"/>
                  <a:gd name="connsiteY234" fmla="*/ 317717 h 4576780"/>
                  <a:gd name="connsiteX235" fmla="*/ 2288392 w 4576779"/>
                  <a:gd name="connsiteY235" fmla="*/ 284045 h 4576780"/>
                  <a:gd name="connsiteX236" fmla="*/ 2128160 w 4576779"/>
                  <a:gd name="connsiteY236" fmla="*/ 572460 h 4576780"/>
                  <a:gd name="connsiteX237" fmla="*/ 2288392 w 4576779"/>
                  <a:gd name="connsiteY237" fmla="*/ 860874 h 4576780"/>
                  <a:gd name="connsiteX238" fmla="*/ 2448623 w 4576779"/>
                  <a:gd name="connsiteY238" fmla="*/ 572459 h 4576780"/>
                  <a:gd name="connsiteX239" fmla="*/ 2288392 w 4576779"/>
                  <a:gd name="connsiteY239" fmla="*/ 284045 h 4576780"/>
                  <a:gd name="connsiteX240" fmla="*/ 2288389 w 4576779"/>
                  <a:gd name="connsiteY240" fmla="*/ 0 h 4576780"/>
                  <a:gd name="connsiteX241" fmla="*/ 4576779 w 4576779"/>
                  <a:gd name="connsiteY241" fmla="*/ 2288390 h 4576780"/>
                  <a:gd name="connsiteX242" fmla="*/ 2288390 w 4576779"/>
                  <a:gd name="connsiteY242" fmla="*/ 4576780 h 4576780"/>
                  <a:gd name="connsiteX243" fmla="*/ 0 w 4576779"/>
                  <a:gd name="connsiteY243" fmla="*/ 2288390 h 4576780"/>
                  <a:gd name="connsiteX244" fmla="*/ 2288389 w 4576779"/>
                  <a:gd name="connsiteY244" fmla="*/ 0 h 4576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</a:cxnLst>
                <a:rect l="l" t="t" r="r" b="b"/>
                <a:pathLst>
                  <a:path w="4576779" h="4576780">
                    <a:moveTo>
                      <a:pt x="2288391" y="3715910"/>
                    </a:moveTo>
                    <a:cubicBezTo>
                      <a:pt x="2199899" y="3715910"/>
                      <a:pt x="2128160" y="3845038"/>
                      <a:pt x="2128160" y="4004324"/>
                    </a:cubicBezTo>
                    <a:cubicBezTo>
                      <a:pt x="2128160" y="4163612"/>
                      <a:pt x="2199898" y="4292740"/>
                      <a:pt x="2288392" y="4292740"/>
                    </a:cubicBezTo>
                    <a:cubicBezTo>
                      <a:pt x="2376884" y="4292740"/>
                      <a:pt x="2448622" y="4163612"/>
                      <a:pt x="2448622" y="4004324"/>
                    </a:cubicBezTo>
                    <a:cubicBezTo>
                      <a:pt x="2448622" y="3845038"/>
                      <a:pt x="2376884" y="3715910"/>
                      <a:pt x="2288391" y="3715910"/>
                    </a:cubicBezTo>
                    <a:close/>
                    <a:moveTo>
                      <a:pt x="2791470" y="3615791"/>
                    </a:moveTo>
                    <a:lnTo>
                      <a:pt x="2776719" y="3622457"/>
                    </a:lnTo>
                    <a:cubicBezTo>
                      <a:pt x="2711460" y="3646351"/>
                      <a:pt x="2643960" y="3665593"/>
                      <a:pt x="2574619" y="3679783"/>
                    </a:cubicBezTo>
                    <a:lnTo>
                      <a:pt x="2515965" y="3688734"/>
                    </a:lnTo>
                    <a:lnTo>
                      <a:pt x="2554123" y="3753483"/>
                    </a:lnTo>
                    <a:cubicBezTo>
                      <a:pt x="2588677" y="3825087"/>
                      <a:pt x="2608854" y="3911407"/>
                      <a:pt x="2608854" y="4004325"/>
                    </a:cubicBezTo>
                    <a:cubicBezTo>
                      <a:pt x="2608853" y="4097243"/>
                      <a:pt x="2588677" y="4183562"/>
                      <a:pt x="2554123" y="4255167"/>
                    </a:cubicBezTo>
                    <a:lnTo>
                      <a:pt x="2537797" y="4282870"/>
                    </a:lnTo>
                    <a:lnTo>
                      <a:pt x="2693786" y="4259063"/>
                    </a:lnTo>
                    <a:cubicBezTo>
                      <a:pt x="2794042" y="4238548"/>
                      <a:pt x="2891580" y="4210574"/>
                      <a:pt x="2985797" y="4175748"/>
                    </a:cubicBezTo>
                    <a:lnTo>
                      <a:pt x="3070414" y="4140802"/>
                    </a:lnTo>
                    <a:lnTo>
                      <a:pt x="3041647" y="4124535"/>
                    </a:lnTo>
                    <a:cubicBezTo>
                      <a:pt x="2975921" y="4079801"/>
                      <a:pt x="2915288" y="4015134"/>
                      <a:pt x="2868829" y="3934665"/>
                    </a:cubicBezTo>
                    <a:cubicBezTo>
                      <a:pt x="2822370" y="3854195"/>
                      <a:pt x="2796683" y="3769353"/>
                      <a:pt x="2790805" y="3690064"/>
                    </a:cubicBezTo>
                    <a:close/>
                    <a:moveTo>
                      <a:pt x="1785308" y="3615233"/>
                    </a:moveTo>
                    <a:lnTo>
                      <a:pt x="1785976" y="3690064"/>
                    </a:lnTo>
                    <a:cubicBezTo>
                      <a:pt x="1780099" y="3769353"/>
                      <a:pt x="1754412" y="3854196"/>
                      <a:pt x="1707954" y="3934665"/>
                    </a:cubicBezTo>
                    <a:cubicBezTo>
                      <a:pt x="1661495" y="4015134"/>
                      <a:pt x="1600861" y="4079802"/>
                      <a:pt x="1535134" y="4124536"/>
                    </a:cubicBezTo>
                    <a:lnTo>
                      <a:pt x="1504922" y="4141621"/>
                    </a:lnTo>
                    <a:lnTo>
                      <a:pt x="1505407" y="4141854"/>
                    </a:lnTo>
                    <a:cubicBezTo>
                      <a:pt x="1625735" y="4192749"/>
                      <a:pt x="1752047" y="4232267"/>
                      <a:pt x="1882994" y="4259063"/>
                    </a:cubicBezTo>
                    <a:lnTo>
                      <a:pt x="2038986" y="4282870"/>
                    </a:lnTo>
                    <a:lnTo>
                      <a:pt x="2022659" y="4255167"/>
                    </a:lnTo>
                    <a:cubicBezTo>
                      <a:pt x="1988105" y="4183562"/>
                      <a:pt x="1967929" y="4097242"/>
                      <a:pt x="1967930" y="4004325"/>
                    </a:cubicBezTo>
                    <a:cubicBezTo>
                      <a:pt x="1967929" y="3911408"/>
                      <a:pt x="1988106" y="3825087"/>
                      <a:pt x="2022659" y="3753483"/>
                    </a:cubicBezTo>
                    <a:lnTo>
                      <a:pt x="2060817" y="3688735"/>
                    </a:lnTo>
                    <a:lnTo>
                      <a:pt x="2002159" y="3679782"/>
                    </a:lnTo>
                    <a:cubicBezTo>
                      <a:pt x="1955932" y="3670323"/>
                      <a:pt x="1910523" y="3658618"/>
                      <a:pt x="1866051" y="3644786"/>
                    </a:cubicBezTo>
                    <a:close/>
                    <a:moveTo>
                      <a:pt x="3067495" y="3513103"/>
                    </a:moveTo>
                    <a:cubicBezTo>
                      <a:pt x="3043596" y="3510049"/>
                      <a:pt x="3021308" y="3513598"/>
                      <a:pt x="3002149" y="3524659"/>
                    </a:cubicBezTo>
                    <a:cubicBezTo>
                      <a:pt x="2925512" y="3568906"/>
                      <a:pt x="2927949" y="3716603"/>
                      <a:pt x="3007593" y="3854549"/>
                    </a:cubicBezTo>
                    <a:cubicBezTo>
                      <a:pt x="3087236" y="3992496"/>
                      <a:pt x="3213927" y="4068455"/>
                      <a:pt x="3290564" y="4024209"/>
                    </a:cubicBezTo>
                    <a:cubicBezTo>
                      <a:pt x="3367202" y="3979962"/>
                      <a:pt x="3364764" y="3832265"/>
                      <a:pt x="3285120" y="3694319"/>
                    </a:cubicBezTo>
                    <a:cubicBezTo>
                      <a:pt x="3225388" y="3590859"/>
                      <a:pt x="3139191" y="3522267"/>
                      <a:pt x="3067495" y="3513103"/>
                    </a:cubicBezTo>
                    <a:close/>
                    <a:moveTo>
                      <a:pt x="1509286" y="3513103"/>
                    </a:moveTo>
                    <a:cubicBezTo>
                      <a:pt x="1437591" y="3522267"/>
                      <a:pt x="1351393" y="3590859"/>
                      <a:pt x="1291661" y="3694319"/>
                    </a:cubicBezTo>
                    <a:cubicBezTo>
                      <a:pt x="1212018" y="3832265"/>
                      <a:pt x="1209580" y="3979963"/>
                      <a:pt x="1286217" y="4024209"/>
                    </a:cubicBezTo>
                    <a:cubicBezTo>
                      <a:pt x="1362854" y="4068455"/>
                      <a:pt x="1489546" y="3992496"/>
                      <a:pt x="1569189" y="3854550"/>
                    </a:cubicBezTo>
                    <a:cubicBezTo>
                      <a:pt x="1648833" y="3716603"/>
                      <a:pt x="1651270" y="3568906"/>
                      <a:pt x="1574633" y="3524659"/>
                    </a:cubicBezTo>
                    <a:cubicBezTo>
                      <a:pt x="1555473" y="3513598"/>
                      <a:pt x="1533186" y="3510049"/>
                      <a:pt x="1509286" y="3513103"/>
                    </a:cubicBezTo>
                    <a:close/>
                    <a:moveTo>
                      <a:pt x="1188761" y="3186856"/>
                    </a:moveTo>
                    <a:lnTo>
                      <a:pt x="1152451" y="3251068"/>
                    </a:lnTo>
                    <a:cubicBezTo>
                      <a:pt x="1107716" y="3316795"/>
                      <a:pt x="1043049" y="3377428"/>
                      <a:pt x="962580" y="3423886"/>
                    </a:cubicBezTo>
                    <a:cubicBezTo>
                      <a:pt x="882111" y="3470345"/>
                      <a:pt x="797267" y="3496033"/>
                      <a:pt x="717980" y="3501910"/>
                    </a:cubicBezTo>
                    <a:lnTo>
                      <a:pt x="686618" y="3501629"/>
                    </a:lnTo>
                    <a:lnTo>
                      <a:pt x="736187" y="3567916"/>
                    </a:lnTo>
                    <a:cubicBezTo>
                      <a:pt x="818174" y="3667263"/>
                      <a:pt x="909516" y="3758604"/>
                      <a:pt x="1008863" y="3840592"/>
                    </a:cubicBezTo>
                    <a:lnTo>
                      <a:pt x="1075154" y="3890164"/>
                    </a:lnTo>
                    <a:lnTo>
                      <a:pt x="1074873" y="3858804"/>
                    </a:lnTo>
                    <a:cubicBezTo>
                      <a:pt x="1080751" y="3779515"/>
                      <a:pt x="1106438" y="3694672"/>
                      <a:pt x="1152897" y="3614203"/>
                    </a:cubicBezTo>
                    <a:cubicBezTo>
                      <a:pt x="1210970" y="3513617"/>
                      <a:pt x="1291192" y="3437721"/>
                      <a:pt x="1375823" y="3394584"/>
                    </a:cubicBezTo>
                    <a:lnTo>
                      <a:pt x="1390378" y="3388358"/>
                    </a:lnTo>
                    <a:lnTo>
                      <a:pt x="1384981" y="3384322"/>
                    </a:lnTo>
                    <a:cubicBezTo>
                      <a:pt x="1314836" y="3326434"/>
                      <a:pt x="1250345" y="3261942"/>
                      <a:pt x="1192458" y="3191799"/>
                    </a:cubicBezTo>
                    <a:close/>
                    <a:moveTo>
                      <a:pt x="3386548" y="3184254"/>
                    </a:moveTo>
                    <a:lnTo>
                      <a:pt x="3292656" y="3292656"/>
                    </a:lnTo>
                    <a:lnTo>
                      <a:pt x="3184252" y="3386550"/>
                    </a:lnTo>
                    <a:lnTo>
                      <a:pt x="3251066" y="3424332"/>
                    </a:lnTo>
                    <a:cubicBezTo>
                      <a:pt x="3316794" y="3469067"/>
                      <a:pt x="3377427" y="3533734"/>
                      <a:pt x="3423885" y="3614203"/>
                    </a:cubicBezTo>
                    <a:cubicBezTo>
                      <a:pt x="3470344" y="3694672"/>
                      <a:pt x="3496031" y="3779515"/>
                      <a:pt x="3501909" y="3858804"/>
                    </a:cubicBezTo>
                    <a:lnTo>
                      <a:pt x="3501605" y="3892766"/>
                    </a:lnTo>
                    <a:lnTo>
                      <a:pt x="3506397" y="3889385"/>
                    </a:lnTo>
                    <a:cubicBezTo>
                      <a:pt x="3604534" y="3814610"/>
                      <a:pt x="3695589" y="3731017"/>
                      <a:pt x="3778382" y="3639788"/>
                    </a:cubicBezTo>
                    <a:lnTo>
                      <a:pt x="3892718" y="3501607"/>
                    </a:lnTo>
                    <a:lnTo>
                      <a:pt x="3858802" y="3501910"/>
                    </a:lnTo>
                    <a:cubicBezTo>
                      <a:pt x="3779514" y="3496032"/>
                      <a:pt x="3694670" y="3470345"/>
                      <a:pt x="3614201" y="3423886"/>
                    </a:cubicBezTo>
                    <a:cubicBezTo>
                      <a:pt x="3533732" y="3377427"/>
                      <a:pt x="3469066" y="3316794"/>
                      <a:pt x="3424331" y="3251068"/>
                    </a:cubicBezTo>
                    <a:close/>
                    <a:moveTo>
                      <a:pt x="922316" y="2946267"/>
                    </a:moveTo>
                    <a:cubicBezTo>
                      <a:pt x="862617" y="2947252"/>
                      <a:pt x="791206" y="2967772"/>
                      <a:pt x="722234" y="3007594"/>
                    </a:cubicBezTo>
                    <a:cubicBezTo>
                      <a:pt x="584287" y="3087237"/>
                      <a:pt x="508328" y="3213929"/>
                      <a:pt x="552574" y="3290566"/>
                    </a:cubicBezTo>
                    <a:cubicBezTo>
                      <a:pt x="596821" y="3367203"/>
                      <a:pt x="744518" y="3364766"/>
                      <a:pt x="882465" y="3285122"/>
                    </a:cubicBezTo>
                    <a:cubicBezTo>
                      <a:pt x="1020411" y="3205479"/>
                      <a:pt x="1096370" y="3078788"/>
                      <a:pt x="1052124" y="3002151"/>
                    </a:cubicBezTo>
                    <a:cubicBezTo>
                      <a:pt x="1030001" y="2963832"/>
                      <a:pt x="982015" y="2945282"/>
                      <a:pt x="922316" y="2946267"/>
                    </a:cubicBezTo>
                    <a:close/>
                    <a:moveTo>
                      <a:pt x="3654465" y="2946267"/>
                    </a:moveTo>
                    <a:cubicBezTo>
                      <a:pt x="3594768" y="2945282"/>
                      <a:pt x="3546781" y="2963833"/>
                      <a:pt x="3524658" y="3002151"/>
                    </a:cubicBezTo>
                    <a:cubicBezTo>
                      <a:pt x="3480412" y="3078787"/>
                      <a:pt x="3556371" y="3205479"/>
                      <a:pt x="3694318" y="3285122"/>
                    </a:cubicBezTo>
                    <a:cubicBezTo>
                      <a:pt x="3832264" y="3364766"/>
                      <a:pt x="3979961" y="3367203"/>
                      <a:pt x="4024208" y="3290566"/>
                    </a:cubicBezTo>
                    <a:cubicBezTo>
                      <a:pt x="4068453" y="3213928"/>
                      <a:pt x="3992495" y="3087238"/>
                      <a:pt x="3854549" y="3007594"/>
                    </a:cubicBezTo>
                    <a:cubicBezTo>
                      <a:pt x="3785575" y="2967772"/>
                      <a:pt x="3714164" y="2947252"/>
                      <a:pt x="3654465" y="2946267"/>
                    </a:cubicBezTo>
                    <a:close/>
                    <a:moveTo>
                      <a:pt x="888045" y="2515967"/>
                    </a:moveTo>
                    <a:lnTo>
                      <a:pt x="823300" y="2554124"/>
                    </a:lnTo>
                    <a:cubicBezTo>
                      <a:pt x="751696" y="2588678"/>
                      <a:pt x="665375" y="2608854"/>
                      <a:pt x="572457" y="2608854"/>
                    </a:cubicBezTo>
                    <a:cubicBezTo>
                      <a:pt x="479540" y="2608855"/>
                      <a:pt x="393220" y="2588678"/>
                      <a:pt x="321615" y="2554125"/>
                    </a:cubicBezTo>
                    <a:lnTo>
                      <a:pt x="293909" y="2537795"/>
                    </a:lnTo>
                    <a:lnTo>
                      <a:pt x="317715" y="2693786"/>
                    </a:lnTo>
                    <a:cubicBezTo>
                      <a:pt x="344511" y="2824731"/>
                      <a:pt x="384030" y="2951044"/>
                      <a:pt x="434925" y="3071372"/>
                    </a:cubicBezTo>
                    <a:lnTo>
                      <a:pt x="435162" y="3071863"/>
                    </a:lnTo>
                    <a:lnTo>
                      <a:pt x="452248" y="3041648"/>
                    </a:lnTo>
                    <a:cubicBezTo>
                      <a:pt x="496981" y="2975922"/>
                      <a:pt x="561649" y="2915289"/>
                      <a:pt x="642118" y="2868830"/>
                    </a:cubicBezTo>
                    <a:cubicBezTo>
                      <a:pt x="722587" y="2822371"/>
                      <a:pt x="807431" y="2796684"/>
                      <a:pt x="886719" y="2790806"/>
                    </a:cubicBezTo>
                    <a:lnTo>
                      <a:pt x="961547" y="2791476"/>
                    </a:lnTo>
                    <a:lnTo>
                      <a:pt x="931993" y="2710729"/>
                    </a:lnTo>
                    <a:cubicBezTo>
                      <a:pt x="918162" y="2666255"/>
                      <a:pt x="906456" y="2620846"/>
                      <a:pt x="896997" y="2574619"/>
                    </a:cubicBezTo>
                    <a:close/>
                    <a:moveTo>
                      <a:pt x="3688733" y="2515966"/>
                    </a:moveTo>
                    <a:lnTo>
                      <a:pt x="3679782" y="2574619"/>
                    </a:lnTo>
                    <a:cubicBezTo>
                      <a:pt x="3665593" y="2643960"/>
                      <a:pt x="3646351" y="2711460"/>
                      <a:pt x="3622456" y="2776718"/>
                    </a:cubicBezTo>
                    <a:lnTo>
                      <a:pt x="3615791" y="2791472"/>
                    </a:lnTo>
                    <a:lnTo>
                      <a:pt x="3690063" y="2790807"/>
                    </a:lnTo>
                    <a:cubicBezTo>
                      <a:pt x="3769351" y="2796684"/>
                      <a:pt x="3854195" y="2822371"/>
                      <a:pt x="3934664" y="2868830"/>
                    </a:cubicBezTo>
                    <a:cubicBezTo>
                      <a:pt x="4015132" y="2915289"/>
                      <a:pt x="4079799" y="2975922"/>
                      <a:pt x="4124534" y="3041648"/>
                    </a:cubicBezTo>
                    <a:lnTo>
                      <a:pt x="4140400" y="3069705"/>
                    </a:lnTo>
                    <a:lnTo>
                      <a:pt x="4166530" y="3010238"/>
                    </a:lnTo>
                    <a:cubicBezTo>
                      <a:pt x="4211544" y="2893192"/>
                      <a:pt x="4245932" y="2770874"/>
                      <a:pt x="4268512" y="2644466"/>
                    </a:cubicBezTo>
                    <a:lnTo>
                      <a:pt x="4282730" y="2537879"/>
                    </a:lnTo>
                    <a:lnTo>
                      <a:pt x="4255165" y="2554124"/>
                    </a:lnTo>
                    <a:cubicBezTo>
                      <a:pt x="4183562" y="2588678"/>
                      <a:pt x="4097240" y="2608855"/>
                      <a:pt x="4004324" y="2608854"/>
                    </a:cubicBezTo>
                    <a:cubicBezTo>
                      <a:pt x="3911406" y="2608854"/>
                      <a:pt x="3825086" y="2588678"/>
                      <a:pt x="3753483" y="2554124"/>
                    </a:cubicBezTo>
                    <a:close/>
                    <a:moveTo>
                      <a:pt x="4004323" y="2128162"/>
                    </a:moveTo>
                    <a:cubicBezTo>
                      <a:pt x="3845037" y="2128161"/>
                      <a:pt x="3715909" y="2199899"/>
                      <a:pt x="3715909" y="2288393"/>
                    </a:cubicBezTo>
                    <a:cubicBezTo>
                      <a:pt x="3715909" y="2376885"/>
                      <a:pt x="3845037" y="2448624"/>
                      <a:pt x="4004323" y="2448623"/>
                    </a:cubicBezTo>
                    <a:cubicBezTo>
                      <a:pt x="4163612" y="2448623"/>
                      <a:pt x="4292740" y="2376885"/>
                      <a:pt x="4292739" y="2288393"/>
                    </a:cubicBezTo>
                    <a:cubicBezTo>
                      <a:pt x="4292740" y="2199900"/>
                      <a:pt x="4163612" y="2128161"/>
                      <a:pt x="4004323" y="2128162"/>
                    </a:cubicBezTo>
                    <a:close/>
                    <a:moveTo>
                      <a:pt x="572458" y="2128161"/>
                    </a:moveTo>
                    <a:cubicBezTo>
                      <a:pt x="413170" y="2128161"/>
                      <a:pt x="284043" y="2199899"/>
                      <a:pt x="284043" y="2288393"/>
                    </a:cubicBezTo>
                    <a:cubicBezTo>
                      <a:pt x="284043" y="2376885"/>
                      <a:pt x="413171" y="2448624"/>
                      <a:pt x="572458" y="2448623"/>
                    </a:cubicBezTo>
                    <a:cubicBezTo>
                      <a:pt x="731745" y="2448624"/>
                      <a:pt x="860873" y="2376886"/>
                      <a:pt x="860873" y="2288393"/>
                    </a:cubicBezTo>
                    <a:cubicBezTo>
                      <a:pt x="860872" y="2199899"/>
                      <a:pt x="731744" y="2128161"/>
                      <a:pt x="572458" y="2128161"/>
                    </a:cubicBezTo>
                    <a:close/>
                    <a:moveTo>
                      <a:pt x="4140009" y="1507771"/>
                    </a:moveTo>
                    <a:lnTo>
                      <a:pt x="4124535" y="1535135"/>
                    </a:lnTo>
                    <a:cubicBezTo>
                      <a:pt x="4079800" y="1600861"/>
                      <a:pt x="4015133" y="1661495"/>
                      <a:pt x="3934665" y="1707954"/>
                    </a:cubicBezTo>
                    <a:cubicBezTo>
                      <a:pt x="3854196" y="1754413"/>
                      <a:pt x="3769352" y="1780099"/>
                      <a:pt x="3690065" y="1785977"/>
                    </a:cubicBezTo>
                    <a:lnTo>
                      <a:pt x="3615232" y="1785308"/>
                    </a:lnTo>
                    <a:lnTo>
                      <a:pt x="3644786" y="1866052"/>
                    </a:lnTo>
                    <a:cubicBezTo>
                      <a:pt x="3658618" y="1910524"/>
                      <a:pt x="3670323" y="1955933"/>
                      <a:pt x="3679782" y="2002161"/>
                    </a:cubicBezTo>
                    <a:lnTo>
                      <a:pt x="3688735" y="2060819"/>
                    </a:lnTo>
                    <a:lnTo>
                      <a:pt x="3753482" y="2022660"/>
                    </a:lnTo>
                    <a:cubicBezTo>
                      <a:pt x="3825086" y="1988107"/>
                      <a:pt x="3911406" y="1967930"/>
                      <a:pt x="4004324" y="1967931"/>
                    </a:cubicBezTo>
                    <a:cubicBezTo>
                      <a:pt x="4097240" y="1967930"/>
                      <a:pt x="4183561" y="1988107"/>
                      <a:pt x="4255165" y="2022660"/>
                    </a:cubicBezTo>
                    <a:lnTo>
                      <a:pt x="4282888" y="2038999"/>
                    </a:lnTo>
                    <a:lnTo>
                      <a:pt x="4272267" y="1954024"/>
                    </a:lnTo>
                    <a:cubicBezTo>
                      <a:pt x="4254074" y="1845276"/>
                      <a:pt x="4227154" y="1739484"/>
                      <a:pt x="4192255" y="1637392"/>
                    </a:cubicBezTo>
                    <a:close/>
                    <a:moveTo>
                      <a:pt x="435160" y="1504920"/>
                    </a:moveTo>
                    <a:lnTo>
                      <a:pt x="434925" y="1505407"/>
                    </a:lnTo>
                    <a:cubicBezTo>
                      <a:pt x="384030" y="1625736"/>
                      <a:pt x="344511" y="1752048"/>
                      <a:pt x="317716" y="1882994"/>
                    </a:cubicBezTo>
                    <a:lnTo>
                      <a:pt x="293908" y="2038990"/>
                    </a:lnTo>
                    <a:lnTo>
                      <a:pt x="321615" y="2022660"/>
                    </a:lnTo>
                    <a:cubicBezTo>
                      <a:pt x="393220" y="1988106"/>
                      <a:pt x="479540" y="1967930"/>
                      <a:pt x="572458" y="1967930"/>
                    </a:cubicBezTo>
                    <a:cubicBezTo>
                      <a:pt x="665375" y="1967931"/>
                      <a:pt x="751695" y="1988107"/>
                      <a:pt x="823300" y="2022660"/>
                    </a:cubicBezTo>
                    <a:lnTo>
                      <a:pt x="888045" y="2060817"/>
                    </a:lnTo>
                    <a:lnTo>
                      <a:pt x="896997" y="2002161"/>
                    </a:lnTo>
                    <a:cubicBezTo>
                      <a:pt x="906456" y="1955933"/>
                      <a:pt x="918162" y="1910524"/>
                      <a:pt x="931994" y="1866051"/>
                    </a:cubicBezTo>
                    <a:lnTo>
                      <a:pt x="961546" y="1785307"/>
                    </a:lnTo>
                    <a:lnTo>
                      <a:pt x="886718" y="1785977"/>
                    </a:lnTo>
                    <a:cubicBezTo>
                      <a:pt x="807431" y="1780099"/>
                      <a:pt x="722586" y="1754412"/>
                      <a:pt x="642117" y="1707954"/>
                    </a:cubicBezTo>
                    <a:cubicBezTo>
                      <a:pt x="561648" y="1661495"/>
                      <a:pt x="496981" y="1600862"/>
                      <a:pt x="452247" y="1535135"/>
                    </a:cubicBezTo>
                    <a:close/>
                    <a:moveTo>
                      <a:pt x="682382" y="1230334"/>
                    </a:moveTo>
                    <a:cubicBezTo>
                      <a:pt x="622683" y="1229349"/>
                      <a:pt x="574697" y="1247899"/>
                      <a:pt x="552573" y="1286217"/>
                    </a:cubicBezTo>
                    <a:cubicBezTo>
                      <a:pt x="508327" y="1362855"/>
                      <a:pt x="584286" y="1489546"/>
                      <a:pt x="722233" y="1569189"/>
                    </a:cubicBezTo>
                    <a:cubicBezTo>
                      <a:pt x="860179" y="1648833"/>
                      <a:pt x="1007876" y="1651270"/>
                      <a:pt x="1052123" y="1574633"/>
                    </a:cubicBezTo>
                    <a:cubicBezTo>
                      <a:pt x="1096370" y="1497995"/>
                      <a:pt x="1020411" y="1371304"/>
                      <a:pt x="882464" y="1291661"/>
                    </a:cubicBezTo>
                    <a:cubicBezTo>
                      <a:pt x="813490" y="1251839"/>
                      <a:pt x="742079" y="1231320"/>
                      <a:pt x="682382" y="1230334"/>
                    </a:cubicBezTo>
                    <a:close/>
                    <a:moveTo>
                      <a:pt x="3894401" y="1230334"/>
                    </a:moveTo>
                    <a:cubicBezTo>
                      <a:pt x="3834702" y="1231319"/>
                      <a:pt x="3763291" y="1251839"/>
                      <a:pt x="3694317" y="1291661"/>
                    </a:cubicBezTo>
                    <a:cubicBezTo>
                      <a:pt x="3556371" y="1371304"/>
                      <a:pt x="3480412" y="1497995"/>
                      <a:pt x="3524658" y="1574633"/>
                    </a:cubicBezTo>
                    <a:cubicBezTo>
                      <a:pt x="3568905" y="1651269"/>
                      <a:pt x="3716602" y="1648833"/>
                      <a:pt x="3854548" y="1569189"/>
                    </a:cubicBezTo>
                    <a:cubicBezTo>
                      <a:pt x="3992495" y="1489545"/>
                      <a:pt x="4068455" y="1362854"/>
                      <a:pt x="4024207" y="1286218"/>
                    </a:cubicBezTo>
                    <a:cubicBezTo>
                      <a:pt x="4002084" y="1247899"/>
                      <a:pt x="3954098" y="1229349"/>
                      <a:pt x="3894401" y="1230334"/>
                    </a:cubicBezTo>
                    <a:close/>
                    <a:moveTo>
                      <a:pt x="2288390" y="1153045"/>
                    </a:moveTo>
                    <a:cubicBezTo>
                      <a:pt x="1661355" y="1153045"/>
                      <a:pt x="1153044" y="1661356"/>
                      <a:pt x="1153044" y="2288390"/>
                    </a:cubicBezTo>
                    <a:cubicBezTo>
                      <a:pt x="1153044" y="2915424"/>
                      <a:pt x="1661355" y="3423735"/>
                      <a:pt x="2288389" y="3423735"/>
                    </a:cubicBezTo>
                    <a:cubicBezTo>
                      <a:pt x="2915423" y="3423735"/>
                      <a:pt x="3423735" y="2915424"/>
                      <a:pt x="3423734" y="2288390"/>
                    </a:cubicBezTo>
                    <a:cubicBezTo>
                      <a:pt x="3423735" y="1661356"/>
                      <a:pt x="2915423" y="1153045"/>
                      <a:pt x="2288390" y="1153045"/>
                    </a:cubicBezTo>
                    <a:close/>
                    <a:moveTo>
                      <a:pt x="1075153" y="686616"/>
                    </a:moveTo>
                    <a:lnTo>
                      <a:pt x="1008863" y="736188"/>
                    </a:lnTo>
                    <a:cubicBezTo>
                      <a:pt x="909516" y="818175"/>
                      <a:pt x="818175" y="909517"/>
                      <a:pt x="736187" y="1008863"/>
                    </a:cubicBezTo>
                    <a:lnTo>
                      <a:pt x="686101" y="1075843"/>
                    </a:lnTo>
                    <a:lnTo>
                      <a:pt x="717979" y="1074874"/>
                    </a:lnTo>
                    <a:cubicBezTo>
                      <a:pt x="797267" y="1080753"/>
                      <a:pt x="882110" y="1106438"/>
                      <a:pt x="962579" y="1152897"/>
                    </a:cubicBezTo>
                    <a:cubicBezTo>
                      <a:pt x="1043048" y="1199356"/>
                      <a:pt x="1107716" y="1259989"/>
                      <a:pt x="1152451" y="1325716"/>
                    </a:cubicBezTo>
                    <a:lnTo>
                      <a:pt x="1188759" y="1389926"/>
                    </a:lnTo>
                    <a:lnTo>
                      <a:pt x="1192458" y="1384981"/>
                    </a:lnTo>
                    <a:cubicBezTo>
                      <a:pt x="1250345" y="1314837"/>
                      <a:pt x="1314836" y="1250346"/>
                      <a:pt x="1384980" y="1192459"/>
                    </a:cubicBezTo>
                    <a:lnTo>
                      <a:pt x="1389924" y="1188761"/>
                    </a:lnTo>
                    <a:lnTo>
                      <a:pt x="1325715" y="1152452"/>
                    </a:lnTo>
                    <a:cubicBezTo>
                      <a:pt x="1259988" y="1107718"/>
                      <a:pt x="1199355" y="1043051"/>
                      <a:pt x="1152896" y="962582"/>
                    </a:cubicBezTo>
                    <a:cubicBezTo>
                      <a:pt x="1106438" y="882113"/>
                      <a:pt x="1080750" y="797269"/>
                      <a:pt x="1074873" y="717981"/>
                    </a:cubicBezTo>
                    <a:close/>
                    <a:moveTo>
                      <a:pt x="3501617" y="685288"/>
                    </a:moveTo>
                    <a:lnTo>
                      <a:pt x="3501909" y="717980"/>
                    </a:lnTo>
                    <a:cubicBezTo>
                      <a:pt x="3496031" y="797269"/>
                      <a:pt x="3470344" y="882112"/>
                      <a:pt x="3423886" y="962582"/>
                    </a:cubicBezTo>
                    <a:cubicBezTo>
                      <a:pt x="3377426" y="1043050"/>
                      <a:pt x="3316794" y="1107717"/>
                      <a:pt x="3251067" y="1152451"/>
                    </a:cubicBezTo>
                    <a:lnTo>
                      <a:pt x="3186856" y="1188762"/>
                    </a:lnTo>
                    <a:lnTo>
                      <a:pt x="3191798" y="1192459"/>
                    </a:lnTo>
                    <a:cubicBezTo>
                      <a:pt x="3261942" y="1250345"/>
                      <a:pt x="3326433" y="1314837"/>
                      <a:pt x="3384321" y="1384980"/>
                    </a:cubicBezTo>
                    <a:lnTo>
                      <a:pt x="3388021" y="1389928"/>
                    </a:lnTo>
                    <a:lnTo>
                      <a:pt x="3424332" y="1325716"/>
                    </a:lnTo>
                    <a:cubicBezTo>
                      <a:pt x="3469066" y="1259989"/>
                      <a:pt x="3533734" y="1199356"/>
                      <a:pt x="3614203" y="1152897"/>
                    </a:cubicBezTo>
                    <a:cubicBezTo>
                      <a:pt x="3694672" y="1106439"/>
                      <a:pt x="3779515" y="1080752"/>
                      <a:pt x="3858803" y="1074874"/>
                    </a:cubicBezTo>
                    <a:lnTo>
                      <a:pt x="3893028" y="1075180"/>
                    </a:lnTo>
                    <a:lnTo>
                      <a:pt x="3756911" y="913703"/>
                    </a:lnTo>
                    <a:cubicBezTo>
                      <a:pt x="3708797" y="862325"/>
                      <a:pt x="3658017" y="813473"/>
                      <a:pt x="3604793" y="767369"/>
                    </a:cubicBezTo>
                    <a:close/>
                    <a:moveTo>
                      <a:pt x="1351563" y="541020"/>
                    </a:moveTo>
                    <a:cubicBezTo>
                      <a:pt x="1327664" y="537966"/>
                      <a:pt x="1305376" y="541515"/>
                      <a:pt x="1286217" y="552575"/>
                    </a:cubicBezTo>
                    <a:cubicBezTo>
                      <a:pt x="1209580" y="596823"/>
                      <a:pt x="1212017" y="744520"/>
                      <a:pt x="1291661" y="882466"/>
                    </a:cubicBezTo>
                    <a:cubicBezTo>
                      <a:pt x="1371304" y="1020413"/>
                      <a:pt x="1497994" y="1096373"/>
                      <a:pt x="1574632" y="1052126"/>
                    </a:cubicBezTo>
                    <a:cubicBezTo>
                      <a:pt x="1651269" y="1007879"/>
                      <a:pt x="1648831" y="860183"/>
                      <a:pt x="1569188" y="722236"/>
                    </a:cubicBezTo>
                    <a:cubicBezTo>
                      <a:pt x="1509456" y="618775"/>
                      <a:pt x="1423259" y="550184"/>
                      <a:pt x="1351563" y="541020"/>
                    </a:cubicBezTo>
                    <a:close/>
                    <a:moveTo>
                      <a:pt x="3225219" y="541019"/>
                    </a:moveTo>
                    <a:cubicBezTo>
                      <a:pt x="3153523" y="550183"/>
                      <a:pt x="3067326" y="618775"/>
                      <a:pt x="3007594" y="722235"/>
                    </a:cubicBezTo>
                    <a:cubicBezTo>
                      <a:pt x="2927950" y="860182"/>
                      <a:pt x="2925513" y="1007879"/>
                      <a:pt x="3002150" y="1052126"/>
                    </a:cubicBezTo>
                    <a:cubicBezTo>
                      <a:pt x="3078787" y="1096372"/>
                      <a:pt x="3205478" y="1020412"/>
                      <a:pt x="3285122" y="882466"/>
                    </a:cubicBezTo>
                    <a:cubicBezTo>
                      <a:pt x="3364765" y="744520"/>
                      <a:pt x="3367202" y="596822"/>
                      <a:pt x="3290565" y="552576"/>
                    </a:cubicBezTo>
                    <a:cubicBezTo>
                      <a:pt x="3271405" y="541514"/>
                      <a:pt x="3249118" y="537966"/>
                      <a:pt x="3225219" y="541019"/>
                    </a:cubicBezTo>
                    <a:close/>
                    <a:moveTo>
                      <a:pt x="2038989" y="293909"/>
                    </a:moveTo>
                    <a:lnTo>
                      <a:pt x="1882993" y="317717"/>
                    </a:lnTo>
                    <a:cubicBezTo>
                      <a:pt x="1817520" y="331114"/>
                      <a:pt x="1753205" y="347693"/>
                      <a:pt x="1690218" y="367284"/>
                    </a:cubicBezTo>
                    <a:lnTo>
                      <a:pt x="1505746" y="434802"/>
                    </a:lnTo>
                    <a:lnTo>
                      <a:pt x="1535134" y="452249"/>
                    </a:lnTo>
                    <a:cubicBezTo>
                      <a:pt x="1600860" y="496984"/>
                      <a:pt x="1661494" y="561651"/>
                      <a:pt x="1707953" y="642120"/>
                    </a:cubicBezTo>
                    <a:cubicBezTo>
                      <a:pt x="1754412" y="722589"/>
                      <a:pt x="1780098" y="807433"/>
                      <a:pt x="1785976" y="886721"/>
                    </a:cubicBezTo>
                    <a:lnTo>
                      <a:pt x="1785307" y="961547"/>
                    </a:lnTo>
                    <a:lnTo>
                      <a:pt x="1866051" y="931995"/>
                    </a:lnTo>
                    <a:cubicBezTo>
                      <a:pt x="1910523" y="918162"/>
                      <a:pt x="1955932" y="906457"/>
                      <a:pt x="2002160" y="896997"/>
                    </a:cubicBezTo>
                    <a:lnTo>
                      <a:pt x="2060815" y="888046"/>
                    </a:lnTo>
                    <a:lnTo>
                      <a:pt x="2022659" y="823301"/>
                    </a:lnTo>
                    <a:cubicBezTo>
                      <a:pt x="1988106" y="751697"/>
                      <a:pt x="1967929" y="665376"/>
                      <a:pt x="1967929" y="572459"/>
                    </a:cubicBezTo>
                    <a:cubicBezTo>
                      <a:pt x="1967929" y="479542"/>
                      <a:pt x="1988105" y="393222"/>
                      <a:pt x="2022659" y="321618"/>
                    </a:cubicBezTo>
                    <a:close/>
                    <a:moveTo>
                      <a:pt x="2537795" y="293909"/>
                    </a:moveTo>
                    <a:lnTo>
                      <a:pt x="2554124" y="321618"/>
                    </a:lnTo>
                    <a:cubicBezTo>
                      <a:pt x="2588677" y="393222"/>
                      <a:pt x="2608854" y="479541"/>
                      <a:pt x="2608854" y="572459"/>
                    </a:cubicBezTo>
                    <a:cubicBezTo>
                      <a:pt x="2608854" y="665377"/>
                      <a:pt x="2588677" y="751696"/>
                      <a:pt x="2554124" y="823302"/>
                    </a:cubicBezTo>
                    <a:lnTo>
                      <a:pt x="2515967" y="888046"/>
                    </a:lnTo>
                    <a:lnTo>
                      <a:pt x="2574619" y="896997"/>
                    </a:lnTo>
                    <a:cubicBezTo>
                      <a:pt x="2620846" y="906457"/>
                      <a:pt x="2666256" y="918162"/>
                      <a:pt x="2710728" y="931994"/>
                    </a:cubicBezTo>
                    <a:lnTo>
                      <a:pt x="2791475" y="961548"/>
                    </a:lnTo>
                    <a:lnTo>
                      <a:pt x="2790805" y="886720"/>
                    </a:lnTo>
                    <a:cubicBezTo>
                      <a:pt x="2796684" y="807432"/>
                      <a:pt x="2822370" y="722588"/>
                      <a:pt x="2868829" y="642120"/>
                    </a:cubicBezTo>
                    <a:cubicBezTo>
                      <a:pt x="2915288" y="561651"/>
                      <a:pt x="2975922" y="496983"/>
                      <a:pt x="3041648" y="452249"/>
                    </a:cubicBezTo>
                    <a:lnTo>
                      <a:pt x="3070258" y="436070"/>
                    </a:lnTo>
                    <a:lnTo>
                      <a:pt x="3025971" y="416377"/>
                    </a:lnTo>
                    <a:cubicBezTo>
                      <a:pt x="2919393" y="374351"/>
                      <a:pt x="2808363" y="341163"/>
                      <a:pt x="2693785" y="317717"/>
                    </a:cubicBezTo>
                    <a:close/>
                    <a:moveTo>
                      <a:pt x="2288392" y="284045"/>
                    </a:moveTo>
                    <a:cubicBezTo>
                      <a:pt x="2199899" y="284044"/>
                      <a:pt x="2128160" y="413172"/>
                      <a:pt x="2128160" y="572460"/>
                    </a:cubicBezTo>
                    <a:cubicBezTo>
                      <a:pt x="2128160" y="731746"/>
                      <a:pt x="2199899" y="860874"/>
                      <a:pt x="2288392" y="860874"/>
                    </a:cubicBezTo>
                    <a:cubicBezTo>
                      <a:pt x="2376884" y="860874"/>
                      <a:pt x="2448622" y="731746"/>
                      <a:pt x="2448623" y="572459"/>
                    </a:cubicBezTo>
                    <a:cubicBezTo>
                      <a:pt x="2448622" y="413172"/>
                      <a:pt x="2376884" y="284044"/>
                      <a:pt x="2288392" y="284045"/>
                    </a:cubicBezTo>
                    <a:close/>
                    <a:moveTo>
                      <a:pt x="2288389" y="0"/>
                    </a:moveTo>
                    <a:cubicBezTo>
                      <a:pt x="3552232" y="1"/>
                      <a:pt x="4576780" y="1024547"/>
                      <a:pt x="4576779" y="2288390"/>
                    </a:cubicBezTo>
                    <a:cubicBezTo>
                      <a:pt x="4576780" y="3552233"/>
                      <a:pt x="3552233" y="4576780"/>
                      <a:pt x="2288390" y="4576780"/>
                    </a:cubicBezTo>
                    <a:cubicBezTo>
                      <a:pt x="1024546" y="4576780"/>
                      <a:pt x="-1" y="3552233"/>
                      <a:pt x="0" y="2288390"/>
                    </a:cubicBezTo>
                    <a:cubicBezTo>
                      <a:pt x="-1" y="1024547"/>
                      <a:pt x="1024546" y="1"/>
                      <a:pt x="228838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9" name="グループ化 278"/>
          <p:cNvGrpSpPr/>
          <p:nvPr/>
        </p:nvGrpSpPr>
        <p:grpSpPr>
          <a:xfrm>
            <a:off x="4109361" y="1607571"/>
            <a:ext cx="307051" cy="418707"/>
            <a:chOff x="4109361" y="1607571"/>
            <a:chExt cx="307051" cy="418707"/>
          </a:xfrm>
        </p:grpSpPr>
        <p:sp>
          <p:nvSpPr>
            <p:cNvPr id="280" name="四角形: 角を丸くする 279"/>
            <p:cNvSpPr/>
            <p:nvPr/>
          </p:nvSpPr>
          <p:spPr bwMode="auto">
            <a:xfrm>
              <a:off x="4109361" y="1607571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1" name="グループ化 280"/>
            <p:cNvGrpSpPr/>
            <p:nvPr/>
          </p:nvGrpSpPr>
          <p:grpSpPr>
            <a:xfrm>
              <a:off x="4237746" y="1651343"/>
              <a:ext cx="50280" cy="331162"/>
              <a:chOff x="1630797" y="4175777"/>
              <a:chExt cx="106832" cy="703631"/>
            </a:xfrm>
          </p:grpSpPr>
          <p:sp>
            <p:nvSpPr>
              <p:cNvPr id="282" name="フリーフォーム: 図形 281"/>
              <p:cNvSpPr/>
              <p:nvPr/>
            </p:nvSpPr>
            <p:spPr bwMode="auto">
              <a:xfrm>
                <a:off x="1630797" y="4175777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" name="フリーフォーム: 図形 282"/>
              <p:cNvSpPr/>
              <p:nvPr/>
            </p:nvSpPr>
            <p:spPr bwMode="auto">
              <a:xfrm>
                <a:off x="1630797" y="4563305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84" name="グループ化 283"/>
          <p:cNvGrpSpPr/>
          <p:nvPr/>
        </p:nvGrpSpPr>
        <p:grpSpPr>
          <a:xfrm>
            <a:off x="4109361" y="2199566"/>
            <a:ext cx="307051" cy="418707"/>
            <a:chOff x="4109361" y="2199566"/>
            <a:chExt cx="307051" cy="418707"/>
          </a:xfrm>
        </p:grpSpPr>
        <p:sp>
          <p:nvSpPr>
            <p:cNvPr id="285" name="四角形: 角を丸くする 284"/>
            <p:cNvSpPr/>
            <p:nvPr/>
          </p:nvSpPr>
          <p:spPr bwMode="auto">
            <a:xfrm>
              <a:off x="4109361" y="2199566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6" name="グループ化 285"/>
            <p:cNvGrpSpPr/>
            <p:nvPr/>
          </p:nvGrpSpPr>
          <p:grpSpPr>
            <a:xfrm>
              <a:off x="4188895" y="2250457"/>
              <a:ext cx="147983" cy="316924"/>
              <a:chOff x="1527001" y="5468152"/>
              <a:chExt cx="314425" cy="673378"/>
            </a:xfrm>
          </p:grpSpPr>
          <p:grpSp>
            <p:nvGrpSpPr>
              <p:cNvPr id="287" name="グループ化 286"/>
              <p:cNvGrpSpPr/>
              <p:nvPr/>
            </p:nvGrpSpPr>
            <p:grpSpPr>
              <a:xfrm>
                <a:off x="1527001" y="5468152"/>
                <a:ext cx="314425" cy="314423"/>
                <a:chOff x="4469197" y="1045733"/>
                <a:chExt cx="4576779" cy="4576780"/>
              </a:xfrm>
            </p:grpSpPr>
            <p:sp>
              <p:nvSpPr>
                <p:cNvPr id="291" name="フリーフォーム: 図形 290"/>
                <p:cNvSpPr/>
                <p:nvPr/>
              </p:nvSpPr>
              <p:spPr bwMode="auto">
                <a:xfrm rot="5400000">
                  <a:off x="5737495" y="2314032"/>
                  <a:ext cx="2040182" cy="2040182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6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6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6 h 2040182"/>
                    <a:gd name="connsiteX76" fmla="*/ 1215258 w 2040182"/>
                    <a:gd name="connsiteY76" fmla="*/ 1210694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1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1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7 w 2040182"/>
                    <a:gd name="connsiteY120" fmla="*/ 940212 h 2040182"/>
                    <a:gd name="connsiteX121" fmla="*/ 512420 w 2040182"/>
                    <a:gd name="connsiteY121" fmla="*/ 914297 h 2040182"/>
                    <a:gd name="connsiteX122" fmla="*/ 537019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7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39 h 2040182"/>
                    <a:gd name="connsiteX141" fmla="*/ 935899 w 2040182"/>
                    <a:gd name="connsiteY141" fmla="*/ 508184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4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8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0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7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6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900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50 h 2040182"/>
                    <a:gd name="connsiteX200" fmla="*/ 574932 w 2040182"/>
                    <a:gd name="connsiteY200" fmla="*/ 1623034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3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5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2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6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5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4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9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6"/>
                      </a:moveTo>
                      <a:cubicBezTo>
                        <a:pt x="1291926" y="533467"/>
                        <a:pt x="1293782" y="536866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6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6"/>
                      </a:cubicBezTo>
                      <a:lnTo>
                        <a:pt x="1215258" y="1210694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8"/>
                        <a:pt x="665586" y="1624854"/>
                        <a:pt x="668628" y="1626611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7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2"/>
                        <a:pt x="744231" y="544520"/>
                      </a:cubicBezTo>
                      <a:cubicBezTo>
                        <a:pt x="759512" y="535697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4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9"/>
                        <a:pt x="489270" y="1358898"/>
                      </a:cubicBezTo>
                      <a:cubicBezTo>
                        <a:pt x="525418" y="1338028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1"/>
                      </a:cubicBezTo>
                      <a:cubicBezTo>
                        <a:pt x="433494" y="1324904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2"/>
                        <a:pt x="542829" y="745249"/>
                      </a:cubicBezTo>
                      <a:cubicBezTo>
                        <a:pt x="551514" y="730206"/>
                        <a:pt x="528169" y="700468"/>
                        <a:pt x="490687" y="678827"/>
                      </a:cubicBezTo>
                      <a:cubicBezTo>
                        <a:pt x="453204" y="657186"/>
                        <a:pt x="415778" y="651838"/>
                        <a:pt x="407093" y="666881"/>
                      </a:cubicBezTo>
                      <a:cubicBezTo>
                        <a:pt x="404922" y="670642"/>
                        <a:pt x="404752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7" y="940212"/>
                      </a:lnTo>
                      <a:lnTo>
                        <a:pt x="512420" y="914297"/>
                      </a:lnTo>
                      <a:lnTo>
                        <a:pt x="537019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7" y="807639"/>
                      </a:cubicBezTo>
                      <a:cubicBezTo>
                        <a:pt x="357415" y="773632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3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6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39"/>
                      </a:lnTo>
                      <a:lnTo>
                        <a:pt x="935899" y="508184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4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5" y="498944"/>
                        <a:pt x="1208571" y="456830"/>
                        <a:pt x="1231242" y="417562"/>
                      </a:cubicBezTo>
                      <a:cubicBezTo>
                        <a:pt x="1276584" y="339026"/>
                        <a:pt x="1358816" y="301616"/>
                        <a:pt x="1414913" y="334004"/>
                      </a:cubicBezTo>
                      <a:cubicBezTo>
                        <a:pt x="1471010" y="366391"/>
                        <a:pt x="1479728" y="456311"/>
                        <a:pt x="1434385" y="534847"/>
                      </a:cubicBezTo>
                      <a:cubicBezTo>
                        <a:pt x="1411714" y="574115"/>
                        <a:pt x="1379821" y="603101"/>
                        <a:pt x="1346583" y="618222"/>
                      </a:cubicBezTo>
                      <a:lnTo>
                        <a:pt x="1345508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0"/>
                      </a:lnTo>
                      <a:cubicBezTo>
                        <a:pt x="1450930" y="643685"/>
                        <a:pt x="1474598" y="621494"/>
                        <a:pt x="1504049" y="604491"/>
                      </a:cubicBezTo>
                      <a:cubicBezTo>
                        <a:pt x="1582584" y="559148"/>
                        <a:pt x="1672504" y="567866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7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7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2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5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6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900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3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50"/>
                      </a:cubicBezTo>
                      <a:cubicBezTo>
                        <a:pt x="594660" y="1689956"/>
                        <a:pt x="578456" y="1659379"/>
                        <a:pt x="574932" y="1623034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8"/>
                        <a:pt x="657801" y="1437052"/>
                        <a:pt x="691038" y="1421931"/>
                      </a:cubicBezTo>
                      <a:lnTo>
                        <a:pt x="696634" y="1420603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5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5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5" y="1321267"/>
                        <a:pt x="357394" y="1266510"/>
                        <a:pt x="416296" y="1232503"/>
                      </a:cubicBezTo>
                      <a:cubicBezTo>
                        <a:pt x="455563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/>
                <p:cNvSpPr/>
                <p:nvPr/>
              </p:nvSpPr>
              <p:spPr bwMode="auto">
                <a:xfrm>
                  <a:off x="4469197" y="1045733"/>
                  <a:ext cx="4576779" cy="4576780"/>
                </a:xfrm>
                <a:custGeom>
                  <a:avLst/>
                  <a:gdLst>
                    <a:gd name="connsiteX0" fmla="*/ 2288391 w 4576779"/>
                    <a:gd name="connsiteY0" fmla="*/ 3715910 h 4576780"/>
                    <a:gd name="connsiteX1" fmla="*/ 2128160 w 4576779"/>
                    <a:gd name="connsiteY1" fmla="*/ 4004324 h 4576780"/>
                    <a:gd name="connsiteX2" fmla="*/ 2288392 w 4576779"/>
                    <a:gd name="connsiteY2" fmla="*/ 4292740 h 4576780"/>
                    <a:gd name="connsiteX3" fmla="*/ 2448622 w 4576779"/>
                    <a:gd name="connsiteY3" fmla="*/ 4004324 h 4576780"/>
                    <a:gd name="connsiteX4" fmla="*/ 2288391 w 4576779"/>
                    <a:gd name="connsiteY4" fmla="*/ 3715910 h 4576780"/>
                    <a:gd name="connsiteX5" fmla="*/ 2791470 w 4576779"/>
                    <a:gd name="connsiteY5" fmla="*/ 3615791 h 4576780"/>
                    <a:gd name="connsiteX6" fmla="*/ 2776719 w 4576779"/>
                    <a:gd name="connsiteY6" fmla="*/ 3622457 h 4576780"/>
                    <a:gd name="connsiteX7" fmla="*/ 2574619 w 4576779"/>
                    <a:gd name="connsiteY7" fmla="*/ 3679783 h 4576780"/>
                    <a:gd name="connsiteX8" fmla="*/ 2515965 w 4576779"/>
                    <a:gd name="connsiteY8" fmla="*/ 3688734 h 4576780"/>
                    <a:gd name="connsiteX9" fmla="*/ 2554123 w 4576779"/>
                    <a:gd name="connsiteY9" fmla="*/ 3753483 h 4576780"/>
                    <a:gd name="connsiteX10" fmla="*/ 2608854 w 4576779"/>
                    <a:gd name="connsiteY10" fmla="*/ 4004325 h 4576780"/>
                    <a:gd name="connsiteX11" fmla="*/ 2554123 w 4576779"/>
                    <a:gd name="connsiteY11" fmla="*/ 4255167 h 4576780"/>
                    <a:gd name="connsiteX12" fmla="*/ 2537797 w 4576779"/>
                    <a:gd name="connsiteY12" fmla="*/ 4282870 h 4576780"/>
                    <a:gd name="connsiteX13" fmla="*/ 2693786 w 4576779"/>
                    <a:gd name="connsiteY13" fmla="*/ 4259063 h 4576780"/>
                    <a:gd name="connsiteX14" fmla="*/ 2985797 w 4576779"/>
                    <a:gd name="connsiteY14" fmla="*/ 4175748 h 4576780"/>
                    <a:gd name="connsiteX15" fmla="*/ 3070414 w 4576779"/>
                    <a:gd name="connsiteY15" fmla="*/ 4140802 h 4576780"/>
                    <a:gd name="connsiteX16" fmla="*/ 3041647 w 4576779"/>
                    <a:gd name="connsiteY16" fmla="*/ 4124535 h 4576780"/>
                    <a:gd name="connsiteX17" fmla="*/ 2868829 w 4576779"/>
                    <a:gd name="connsiteY17" fmla="*/ 3934665 h 4576780"/>
                    <a:gd name="connsiteX18" fmla="*/ 2790805 w 4576779"/>
                    <a:gd name="connsiteY18" fmla="*/ 3690064 h 4576780"/>
                    <a:gd name="connsiteX19" fmla="*/ 1785308 w 4576779"/>
                    <a:gd name="connsiteY19" fmla="*/ 3615233 h 4576780"/>
                    <a:gd name="connsiteX20" fmla="*/ 1785976 w 4576779"/>
                    <a:gd name="connsiteY20" fmla="*/ 3690064 h 4576780"/>
                    <a:gd name="connsiteX21" fmla="*/ 1707954 w 4576779"/>
                    <a:gd name="connsiteY21" fmla="*/ 3934665 h 4576780"/>
                    <a:gd name="connsiteX22" fmla="*/ 1535134 w 4576779"/>
                    <a:gd name="connsiteY22" fmla="*/ 4124536 h 4576780"/>
                    <a:gd name="connsiteX23" fmla="*/ 1504922 w 4576779"/>
                    <a:gd name="connsiteY23" fmla="*/ 4141621 h 4576780"/>
                    <a:gd name="connsiteX24" fmla="*/ 1505407 w 4576779"/>
                    <a:gd name="connsiteY24" fmla="*/ 4141854 h 4576780"/>
                    <a:gd name="connsiteX25" fmla="*/ 1882994 w 4576779"/>
                    <a:gd name="connsiteY25" fmla="*/ 4259063 h 4576780"/>
                    <a:gd name="connsiteX26" fmla="*/ 2038986 w 4576779"/>
                    <a:gd name="connsiteY26" fmla="*/ 4282870 h 4576780"/>
                    <a:gd name="connsiteX27" fmla="*/ 2022659 w 4576779"/>
                    <a:gd name="connsiteY27" fmla="*/ 4255167 h 4576780"/>
                    <a:gd name="connsiteX28" fmla="*/ 1967930 w 4576779"/>
                    <a:gd name="connsiteY28" fmla="*/ 4004325 h 4576780"/>
                    <a:gd name="connsiteX29" fmla="*/ 2022659 w 4576779"/>
                    <a:gd name="connsiteY29" fmla="*/ 3753483 h 4576780"/>
                    <a:gd name="connsiteX30" fmla="*/ 2060817 w 4576779"/>
                    <a:gd name="connsiteY30" fmla="*/ 3688735 h 4576780"/>
                    <a:gd name="connsiteX31" fmla="*/ 2002159 w 4576779"/>
                    <a:gd name="connsiteY31" fmla="*/ 3679782 h 4576780"/>
                    <a:gd name="connsiteX32" fmla="*/ 1866051 w 4576779"/>
                    <a:gd name="connsiteY32" fmla="*/ 3644786 h 4576780"/>
                    <a:gd name="connsiteX33" fmla="*/ 3067495 w 4576779"/>
                    <a:gd name="connsiteY33" fmla="*/ 3513103 h 4576780"/>
                    <a:gd name="connsiteX34" fmla="*/ 3002149 w 4576779"/>
                    <a:gd name="connsiteY34" fmla="*/ 3524659 h 4576780"/>
                    <a:gd name="connsiteX35" fmla="*/ 3007593 w 4576779"/>
                    <a:gd name="connsiteY35" fmla="*/ 3854549 h 4576780"/>
                    <a:gd name="connsiteX36" fmla="*/ 3290564 w 4576779"/>
                    <a:gd name="connsiteY36" fmla="*/ 4024209 h 4576780"/>
                    <a:gd name="connsiteX37" fmla="*/ 3285120 w 4576779"/>
                    <a:gd name="connsiteY37" fmla="*/ 3694319 h 4576780"/>
                    <a:gd name="connsiteX38" fmla="*/ 3067495 w 4576779"/>
                    <a:gd name="connsiteY38" fmla="*/ 3513103 h 4576780"/>
                    <a:gd name="connsiteX39" fmla="*/ 1509286 w 4576779"/>
                    <a:gd name="connsiteY39" fmla="*/ 3513103 h 4576780"/>
                    <a:gd name="connsiteX40" fmla="*/ 1291661 w 4576779"/>
                    <a:gd name="connsiteY40" fmla="*/ 3694319 h 4576780"/>
                    <a:gd name="connsiteX41" fmla="*/ 1286217 w 4576779"/>
                    <a:gd name="connsiteY41" fmla="*/ 4024209 h 4576780"/>
                    <a:gd name="connsiteX42" fmla="*/ 1569189 w 4576779"/>
                    <a:gd name="connsiteY42" fmla="*/ 3854550 h 4576780"/>
                    <a:gd name="connsiteX43" fmla="*/ 1574633 w 4576779"/>
                    <a:gd name="connsiteY43" fmla="*/ 3524659 h 4576780"/>
                    <a:gd name="connsiteX44" fmla="*/ 1509286 w 4576779"/>
                    <a:gd name="connsiteY44" fmla="*/ 3513103 h 4576780"/>
                    <a:gd name="connsiteX45" fmla="*/ 1188761 w 4576779"/>
                    <a:gd name="connsiteY45" fmla="*/ 3186856 h 4576780"/>
                    <a:gd name="connsiteX46" fmla="*/ 1152451 w 4576779"/>
                    <a:gd name="connsiteY46" fmla="*/ 3251068 h 4576780"/>
                    <a:gd name="connsiteX47" fmla="*/ 962580 w 4576779"/>
                    <a:gd name="connsiteY47" fmla="*/ 3423886 h 4576780"/>
                    <a:gd name="connsiteX48" fmla="*/ 717980 w 4576779"/>
                    <a:gd name="connsiteY48" fmla="*/ 3501910 h 4576780"/>
                    <a:gd name="connsiteX49" fmla="*/ 686618 w 4576779"/>
                    <a:gd name="connsiteY49" fmla="*/ 3501629 h 4576780"/>
                    <a:gd name="connsiteX50" fmla="*/ 736187 w 4576779"/>
                    <a:gd name="connsiteY50" fmla="*/ 3567916 h 4576780"/>
                    <a:gd name="connsiteX51" fmla="*/ 1008863 w 4576779"/>
                    <a:gd name="connsiteY51" fmla="*/ 3840592 h 4576780"/>
                    <a:gd name="connsiteX52" fmla="*/ 1075154 w 4576779"/>
                    <a:gd name="connsiteY52" fmla="*/ 3890164 h 4576780"/>
                    <a:gd name="connsiteX53" fmla="*/ 1074873 w 4576779"/>
                    <a:gd name="connsiteY53" fmla="*/ 3858804 h 4576780"/>
                    <a:gd name="connsiteX54" fmla="*/ 1152897 w 4576779"/>
                    <a:gd name="connsiteY54" fmla="*/ 3614203 h 4576780"/>
                    <a:gd name="connsiteX55" fmla="*/ 1375823 w 4576779"/>
                    <a:gd name="connsiteY55" fmla="*/ 3394584 h 4576780"/>
                    <a:gd name="connsiteX56" fmla="*/ 1390378 w 4576779"/>
                    <a:gd name="connsiteY56" fmla="*/ 3388358 h 4576780"/>
                    <a:gd name="connsiteX57" fmla="*/ 1384981 w 4576779"/>
                    <a:gd name="connsiteY57" fmla="*/ 3384322 h 4576780"/>
                    <a:gd name="connsiteX58" fmla="*/ 1192458 w 4576779"/>
                    <a:gd name="connsiteY58" fmla="*/ 3191799 h 4576780"/>
                    <a:gd name="connsiteX59" fmla="*/ 3386548 w 4576779"/>
                    <a:gd name="connsiteY59" fmla="*/ 3184254 h 4576780"/>
                    <a:gd name="connsiteX60" fmla="*/ 3292656 w 4576779"/>
                    <a:gd name="connsiteY60" fmla="*/ 3292656 h 4576780"/>
                    <a:gd name="connsiteX61" fmla="*/ 3184252 w 4576779"/>
                    <a:gd name="connsiteY61" fmla="*/ 3386550 h 4576780"/>
                    <a:gd name="connsiteX62" fmla="*/ 3251066 w 4576779"/>
                    <a:gd name="connsiteY62" fmla="*/ 3424332 h 4576780"/>
                    <a:gd name="connsiteX63" fmla="*/ 3423885 w 4576779"/>
                    <a:gd name="connsiteY63" fmla="*/ 3614203 h 4576780"/>
                    <a:gd name="connsiteX64" fmla="*/ 3501909 w 4576779"/>
                    <a:gd name="connsiteY64" fmla="*/ 3858804 h 4576780"/>
                    <a:gd name="connsiteX65" fmla="*/ 3501605 w 4576779"/>
                    <a:gd name="connsiteY65" fmla="*/ 3892766 h 4576780"/>
                    <a:gd name="connsiteX66" fmla="*/ 3506397 w 4576779"/>
                    <a:gd name="connsiteY66" fmla="*/ 3889385 h 4576780"/>
                    <a:gd name="connsiteX67" fmla="*/ 3778382 w 4576779"/>
                    <a:gd name="connsiteY67" fmla="*/ 3639788 h 4576780"/>
                    <a:gd name="connsiteX68" fmla="*/ 3892718 w 4576779"/>
                    <a:gd name="connsiteY68" fmla="*/ 3501607 h 4576780"/>
                    <a:gd name="connsiteX69" fmla="*/ 3858802 w 4576779"/>
                    <a:gd name="connsiteY69" fmla="*/ 3501910 h 4576780"/>
                    <a:gd name="connsiteX70" fmla="*/ 3614201 w 4576779"/>
                    <a:gd name="connsiteY70" fmla="*/ 3423886 h 4576780"/>
                    <a:gd name="connsiteX71" fmla="*/ 3424331 w 4576779"/>
                    <a:gd name="connsiteY71" fmla="*/ 3251068 h 4576780"/>
                    <a:gd name="connsiteX72" fmla="*/ 922316 w 4576779"/>
                    <a:gd name="connsiteY72" fmla="*/ 2946267 h 4576780"/>
                    <a:gd name="connsiteX73" fmla="*/ 722234 w 4576779"/>
                    <a:gd name="connsiteY73" fmla="*/ 3007594 h 4576780"/>
                    <a:gd name="connsiteX74" fmla="*/ 552574 w 4576779"/>
                    <a:gd name="connsiteY74" fmla="*/ 3290566 h 4576780"/>
                    <a:gd name="connsiteX75" fmla="*/ 882465 w 4576779"/>
                    <a:gd name="connsiteY75" fmla="*/ 3285122 h 4576780"/>
                    <a:gd name="connsiteX76" fmla="*/ 1052124 w 4576779"/>
                    <a:gd name="connsiteY76" fmla="*/ 3002151 h 4576780"/>
                    <a:gd name="connsiteX77" fmla="*/ 922316 w 4576779"/>
                    <a:gd name="connsiteY77" fmla="*/ 2946267 h 4576780"/>
                    <a:gd name="connsiteX78" fmla="*/ 3654465 w 4576779"/>
                    <a:gd name="connsiteY78" fmla="*/ 2946267 h 4576780"/>
                    <a:gd name="connsiteX79" fmla="*/ 3524658 w 4576779"/>
                    <a:gd name="connsiteY79" fmla="*/ 3002151 h 4576780"/>
                    <a:gd name="connsiteX80" fmla="*/ 3694318 w 4576779"/>
                    <a:gd name="connsiteY80" fmla="*/ 3285122 h 4576780"/>
                    <a:gd name="connsiteX81" fmla="*/ 4024208 w 4576779"/>
                    <a:gd name="connsiteY81" fmla="*/ 3290566 h 4576780"/>
                    <a:gd name="connsiteX82" fmla="*/ 3854549 w 4576779"/>
                    <a:gd name="connsiteY82" fmla="*/ 3007594 h 4576780"/>
                    <a:gd name="connsiteX83" fmla="*/ 3654465 w 4576779"/>
                    <a:gd name="connsiteY83" fmla="*/ 2946267 h 4576780"/>
                    <a:gd name="connsiteX84" fmla="*/ 888045 w 4576779"/>
                    <a:gd name="connsiteY84" fmla="*/ 2515967 h 4576780"/>
                    <a:gd name="connsiteX85" fmla="*/ 823300 w 4576779"/>
                    <a:gd name="connsiteY85" fmla="*/ 2554124 h 4576780"/>
                    <a:gd name="connsiteX86" fmla="*/ 572457 w 4576779"/>
                    <a:gd name="connsiteY86" fmla="*/ 2608854 h 4576780"/>
                    <a:gd name="connsiteX87" fmla="*/ 321615 w 4576779"/>
                    <a:gd name="connsiteY87" fmla="*/ 2554125 h 4576780"/>
                    <a:gd name="connsiteX88" fmla="*/ 293909 w 4576779"/>
                    <a:gd name="connsiteY88" fmla="*/ 2537795 h 4576780"/>
                    <a:gd name="connsiteX89" fmla="*/ 317715 w 4576779"/>
                    <a:gd name="connsiteY89" fmla="*/ 2693786 h 4576780"/>
                    <a:gd name="connsiteX90" fmla="*/ 434925 w 4576779"/>
                    <a:gd name="connsiteY90" fmla="*/ 3071372 h 4576780"/>
                    <a:gd name="connsiteX91" fmla="*/ 435162 w 4576779"/>
                    <a:gd name="connsiteY91" fmla="*/ 3071863 h 4576780"/>
                    <a:gd name="connsiteX92" fmla="*/ 452248 w 4576779"/>
                    <a:gd name="connsiteY92" fmla="*/ 3041648 h 4576780"/>
                    <a:gd name="connsiteX93" fmla="*/ 642118 w 4576779"/>
                    <a:gd name="connsiteY93" fmla="*/ 2868830 h 4576780"/>
                    <a:gd name="connsiteX94" fmla="*/ 886719 w 4576779"/>
                    <a:gd name="connsiteY94" fmla="*/ 2790806 h 4576780"/>
                    <a:gd name="connsiteX95" fmla="*/ 961547 w 4576779"/>
                    <a:gd name="connsiteY95" fmla="*/ 2791476 h 4576780"/>
                    <a:gd name="connsiteX96" fmla="*/ 931993 w 4576779"/>
                    <a:gd name="connsiteY96" fmla="*/ 2710729 h 4576780"/>
                    <a:gd name="connsiteX97" fmla="*/ 896997 w 4576779"/>
                    <a:gd name="connsiteY97" fmla="*/ 2574619 h 4576780"/>
                    <a:gd name="connsiteX98" fmla="*/ 3688733 w 4576779"/>
                    <a:gd name="connsiteY98" fmla="*/ 2515966 h 4576780"/>
                    <a:gd name="connsiteX99" fmla="*/ 3679782 w 4576779"/>
                    <a:gd name="connsiteY99" fmla="*/ 2574619 h 4576780"/>
                    <a:gd name="connsiteX100" fmla="*/ 3622456 w 4576779"/>
                    <a:gd name="connsiteY100" fmla="*/ 2776718 h 4576780"/>
                    <a:gd name="connsiteX101" fmla="*/ 3615791 w 4576779"/>
                    <a:gd name="connsiteY101" fmla="*/ 2791472 h 4576780"/>
                    <a:gd name="connsiteX102" fmla="*/ 3690063 w 4576779"/>
                    <a:gd name="connsiteY102" fmla="*/ 2790807 h 4576780"/>
                    <a:gd name="connsiteX103" fmla="*/ 3934664 w 4576779"/>
                    <a:gd name="connsiteY103" fmla="*/ 2868830 h 4576780"/>
                    <a:gd name="connsiteX104" fmla="*/ 4124534 w 4576779"/>
                    <a:gd name="connsiteY104" fmla="*/ 3041648 h 4576780"/>
                    <a:gd name="connsiteX105" fmla="*/ 4140400 w 4576779"/>
                    <a:gd name="connsiteY105" fmla="*/ 3069705 h 4576780"/>
                    <a:gd name="connsiteX106" fmla="*/ 4166530 w 4576779"/>
                    <a:gd name="connsiteY106" fmla="*/ 3010238 h 4576780"/>
                    <a:gd name="connsiteX107" fmla="*/ 4268512 w 4576779"/>
                    <a:gd name="connsiteY107" fmla="*/ 2644466 h 4576780"/>
                    <a:gd name="connsiteX108" fmla="*/ 4282730 w 4576779"/>
                    <a:gd name="connsiteY108" fmla="*/ 2537879 h 4576780"/>
                    <a:gd name="connsiteX109" fmla="*/ 4255165 w 4576779"/>
                    <a:gd name="connsiteY109" fmla="*/ 2554124 h 4576780"/>
                    <a:gd name="connsiteX110" fmla="*/ 4004324 w 4576779"/>
                    <a:gd name="connsiteY110" fmla="*/ 2608854 h 4576780"/>
                    <a:gd name="connsiteX111" fmla="*/ 3753483 w 4576779"/>
                    <a:gd name="connsiteY111" fmla="*/ 2554124 h 4576780"/>
                    <a:gd name="connsiteX112" fmla="*/ 4004323 w 4576779"/>
                    <a:gd name="connsiteY112" fmla="*/ 2128162 h 4576780"/>
                    <a:gd name="connsiteX113" fmla="*/ 3715909 w 4576779"/>
                    <a:gd name="connsiteY113" fmla="*/ 2288393 h 4576780"/>
                    <a:gd name="connsiteX114" fmla="*/ 4004323 w 4576779"/>
                    <a:gd name="connsiteY114" fmla="*/ 2448623 h 4576780"/>
                    <a:gd name="connsiteX115" fmla="*/ 4292739 w 4576779"/>
                    <a:gd name="connsiteY115" fmla="*/ 2288393 h 4576780"/>
                    <a:gd name="connsiteX116" fmla="*/ 4004323 w 4576779"/>
                    <a:gd name="connsiteY116" fmla="*/ 2128162 h 4576780"/>
                    <a:gd name="connsiteX117" fmla="*/ 572458 w 4576779"/>
                    <a:gd name="connsiteY117" fmla="*/ 2128161 h 4576780"/>
                    <a:gd name="connsiteX118" fmla="*/ 284043 w 4576779"/>
                    <a:gd name="connsiteY118" fmla="*/ 2288393 h 4576780"/>
                    <a:gd name="connsiteX119" fmla="*/ 572458 w 4576779"/>
                    <a:gd name="connsiteY119" fmla="*/ 2448623 h 4576780"/>
                    <a:gd name="connsiteX120" fmla="*/ 860873 w 4576779"/>
                    <a:gd name="connsiteY120" fmla="*/ 2288393 h 4576780"/>
                    <a:gd name="connsiteX121" fmla="*/ 572458 w 4576779"/>
                    <a:gd name="connsiteY121" fmla="*/ 2128161 h 4576780"/>
                    <a:gd name="connsiteX122" fmla="*/ 4140009 w 4576779"/>
                    <a:gd name="connsiteY122" fmla="*/ 1507771 h 4576780"/>
                    <a:gd name="connsiteX123" fmla="*/ 4124535 w 4576779"/>
                    <a:gd name="connsiteY123" fmla="*/ 1535135 h 4576780"/>
                    <a:gd name="connsiteX124" fmla="*/ 3934665 w 4576779"/>
                    <a:gd name="connsiteY124" fmla="*/ 1707954 h 4576780"/>
                    <a:gd name="connsiteX125" fmla="*/ 3690065 w 4576779"/>
                    <a:gd name="connsiteY125" fmla="*/ 1785977 h 4576780"/>
                    <a:gd name="connsiteX126" fmla="*/ 3615232 w 4576779"/>
                    <a:gd name="connsiteY126" fmla="*/ 1785308 h 4576780"/>
                    <a:gd name="connsiteX127" fmla="*/ 3644786 w 4576779"/>
                    <a:gd name="connsiteY127" fmla="*/ 1866052 h 4576780"/>
                    <a:gd name="connsiteX128" fmla="*/ 3679782 w 4576779"/>
                    <a:gd name="connsiteY128" fmla="*/ 2002161 h 4576780"/>
                    <a:gd name="connsiteX129" fmla="*/ 3688735 w 4576779"/>
                    <a:gd name="connsiteY129" fmla="*/ 2060819 h 4576780"/>
                    <a:gd name="connsiteX130" fmla="*/ 3753482 w 4576779"/>
                    <a:gd name="connsiteY130" fmla="*/ 2022660 h 4576780"/>
                    <a:gd name="connsiteX131" fmla="*/ 4004324 w 4576779"/>
                    <a:gd name="connsiteY131" fmla="*/ 1967931 h 4576780"/>
                    <a:gd name="connsiteX132" fmla="*/ 4255165 w 4576779"/>
                    <a:gd name="connsiteY132" fmla="*/ 2022660 h 4576780"/>
                    <a:gd name="connsiteX133" fmla="*/ 4282888 w 4576779"/>
                    <a:gd name="connsiteY133" fmla="*/ 2038999 h 4576780"/>
                    <a:gd name="connsiteX134" fmla="*/ 4272267 w 4576779"/>
                    <a:gd name="connsiteY134" fmla="*/ 1954024 h 4576780"/>
                    <a:gd name="connsiteX135" fmla="*/ 4192255 w 4576779"/>
                    <a:gd name="connsiteY135" fmla="*/ 1637392 h 4576780"/>
                    <a:gd name="connsiteX136" fmla="*/ 435160 w 4576779"/>
                    <a:gd name="connsiteY136" fmla="*/ 1504920 h 4576780"/>
                    <a:gd name="connsiteX137" fmla="*/ 434925 w 4576779"/>
                    <a:gd name="connsiteY137" fmla="*/ 1505407 h 4576780"/>
                    <a:gd name="connsiteX138" fmla="*/ 317716 w 4576779"/>
                    <a:gd name="connsiteY138" fmla="*/ 1882994 h 4576780"/>
                    <a:gd name="connsiteX139" fmla="*/ 293908 w 4576779"/>
                    <a:gd name="connsiteY139" fmla="*/ 2038990 h 4576780"/>
                    <a:gd name="connsiteX140" fmla="*/ 321615 w 4576779"/>
                    <a:gd name="connsiteY140" fmla="*/ 2022660 h 4576780"/>
                    <a:gd name="connsiteX141" fmla="*/ 572458 w 4576779"/>
                    <a:gd name="connsiteY141" fmla="*/ 1967930 h 4576780"/>
                    <a:gd name="connsiteX142" fmla="*/ 823300 w 4576779"/>
                    <a:gd name="connsiteY142" fmla="*/ 2022660 h 4576780"/>
                    <a:gd name="connsiteX143" fmla="*/ 888045 w 4576779"/>
                    <a:gd name="connsiteY143" fmla="*/ 2060817 h 4576780"/>
                    <a:gd name="connsiteX144" fmla="*/ 896997 w 4576779"/>
                    <a:gd name="connsiteY144" fmla="*/ 2002161 h 4576780"/>
                    <a:gd name="connsiteX145" fmla="*/ 931994 w 4576779"/>
                    <a:gd name="connsiteY145" fmla="*/ 1866051 h 4576780"/>
                    <a:gd name="connsiteX146" fmla="*/ 961546 w 4576779"/>
                    <a:gd name="connsiteY146" fmla="*/ 1785307 h 4576780"/>
                    <a:gd name="connsiteX147" fmla="*/ 886718 w 4576779"/>
                    <a:gd name="connsiteY147" fmla="*/ 1785977 h 4576780"/>
                    <a:gd name="connsiteX148" fmla="*/ 642117 w 4576779"/>
                    <a:gd name="connsiteY148" fmla="*/ 1707954 h 4576780"/>
                    <a:gd name="connsiteX149" fmla="*/ 452247 w 4576779"/>
                    <a:gd name="connsiteY149" fmla="*/ 1535135 h 4576780"/>
                    <a:gd name="connsiteX150" fmla="*/ 682382 w 4576779"/>
                    <a:gd name="connsiteY150" fmla="*/ 1230334 h 4576780"/>
                    <a:gd name="connsiteX151" fmla="*/ 552573 w 4576779"/>
                    <a:gd name="connsiteY151" fmla="*/ 1286217 h 4576780"/>
                    <a:gd name="connsiteX152" fmla="*/ 722233 w 4576779"/>
                    <a:gd name="connsiteY152" fmla="*/ 1569189 h 4576780"/>
                    <a:gd name="connsiteX153" fmla="*/ 1052123 w 4576779"/>
                    <a:gd name="connsiteY153" fmla="*/ 1574633 h 4576780"/>
                    <a:gd name="connsiteX154" fmla="*/ 882464 w 4576779"/>
                    <a:gd name="connsiteY154" fmla="*/ 1291661 h 4576780"/>
                    <a:gd name="connsiteX155" fmla="*/ 682382 w 4576779"/>
                    <a:gd name="connsiteY155" fmla="*/ 1230334 h 4576780"/>
                    <a:gd name="connsiteX156" fmla="*/ 3894401 w 4576779"/>
                    <a:gd name="connsiteY156" fmla="*/ 1230334 h 4576780"/>
                    <a:gd name="connsiteX157" fmla="*/ 3694317 w 4576779"/>
                    <a:gd name="connsiteY157" fmla="*/ 1291661 h 4576780"/>
                    <a:gd name="connsiteX158" fmla="*/ 3524658 w 4576779"/>
                    <a:gd name="connsiteY158" fmla="*/ 1574633 h 4576780"/>
                    <a:gd name="connsiteX159" fmla="*/ 3854548 w 4576779"/>
                    <a:gd name="connsiteY159" fmla="*/ 1569189 h 4576780"/>
                    <a:gd name="connsiteX160" fmla="*/ 4024207 w 4576779"/>
                    <a:gd name="connsiteY160" fmla="*/ 1286218 h 4576780"/>
                    <a:gd name="connsiteX161" fmla="*/ 3894401 w 4576779"/>
                    <a:gd name="connsiteY161" fmla="*/ 1230334 h 4576780"/>
                    <a:gd name="connsiteX162" fmla="*/ 2288390 w 4576779"/>
                    <a:gd name="connsiteY162" fmla="*/ 1153045 h 4576780"/>
                    <a:gd name="connsiteX163" fmla="*/ 1153044 w 4576779"/>
                    <a:gd name="connsiteY163" fmla="*/ 2288390 h 4576780"/>
                    <a:gd name="connsiteX164" fmla="*/ 2288389 w 4576779"/>
                    <a:gd name="connsiteY164" fmla="*/ 3423735 h 4576780"/>
                    <a:gd name="connsiteX165" fmla="*/ 3423734 w 4576779"/>
                    <a:gd name="connsiteY165" fmla="*/ 2288390 h 4576780"/>
                    <a:gd name="connsiteX166" fmla="*/ 2288390 w 4576779"/>
                    <a:gd name="connsiteY166" fmla="*/ 1153045 h 4576780"/>
                    <a:gd name="connsiteX167" fmla="*/ 1075153 w 4576779"/>
                    <a:gd name="connsiteY167" fmla="*/ 686616 h 4576780"/>
                    <a:gd name="connsiteX168" fmla="*/ 1008863 w 4576779"/>
                    <a:gd name="connsiteY168" fmla="*/ 736188 h 4576780"/>
                    <a:gd name="connsiteX169" fmla="*/ 736187 w 4576779"/>
                    <a:gd name="connsiteY169" fmla="*/ 1008863 h 4576780"/>
                    <a:gd name="connsiteX170" fmla="*/ 686101 w 4576779"/>
                    <a:gd name="connsiteY170" fmla="*/ 1075843 h 4576780"/>
                    <a:gd name="connsiteX171" fmla="*/ 717979 w 4576779"/>
                    <a:gd name="connsiteY171" fmla="*/ 1074874 h 4576780"/>
                    <a:gd name="connsiteX172" fmla="*/ 962579 w 4576779"/>
                    <a:gd name="connsiteY172" fmla="*/ 1152897 h 4576780"/>
                    <a:gd name="connsiteX173" fmla="*/ 1152451 w 4576779"/>
                    <a:gd name="connsiteY173" fmla="*/ 1325716 h 4576780"/>
                    <a:gd name="connsiteX174" fmla="*/ 1188759 w 4576779"/>
                    <a:gd name="connsiteY174" fmla="*/ 1389926 h 4576780"/>
                    <a:gd name="connsiteX175" fmla="*/ 1192458 w 4576779"/>
                    <a:gd name="connsiteY175" fmla="*/ 1384981 h 4576780"/>
                    <a:gd name="connsiteX176" fmla="*/ 1384980 w 4576779"/>
                    <a:gd name="connsiteY176" fmla="*/ 1192459 h 4576780"/>
                    <a:gd name="connsiteX177" fmla="*/ 1389924 w 4576779"/>
                    <a:gd name="connsiteY177" fmla="*/ 1188761 h 4576780"/>
                    <a:gd name="connsiteX178" fmla="*/ 1325715 w 4576779"/>
                    <a:gd name="connsiteY178" fmla="*/ 1152452 h 4576780"/>
                    <a:gd name="connsiteX179" fmla="*/ 1152896 w 4576779"/>
                    <a:gd name="connsiteY179" fmla="*/ 962582 h 4576780"/>
                    <a:gd name="connsiteX180" fmla="*/ 1074873 w 4576779"/>
                    <a:gd name="connsiteY180" fmla="*/ 717981 h 4576780"/>
                    <a:gd name="connsiteX181" fmla="*/ 3501617 w 4576779"/>
                    <a:gd name="connsiteY181" fmla="*/ 685288 h 4576780"/>
                    <a:gd name="connsiteX182" fmla="*/ 3501909 w 4576779"/>
                    <a:gd name="connsiteY182" fmla="*/ 717980 h 4576780"/>
                    <a:gd name="connsiteX183" fmla="*/ 3423886 w 4576779"/>
                    <a:gd name="connsiteY183" fmla="*/ 962582 h 4576780"/>
                    <a:gd name="connsiteX184" fmla="*/ 3251067 w 4576779"/>
                    <a:gd name="connsiteY184" fmla="*/ 1152451 h 4576780"/>
                    <a:gd name="connsiteX185" fmla="*/ 3186856 w 4576779"/>
                    <a:gd name="connsiteY185" fmla="*/ 1188762 h 4576780"/>
                    <a:gd name="connsiteX186" fmla="*/ 3191798 w 4576779"/>
                    <a:gd name="connsiteY186" fmla="*/ 1192459 h 4576780"/>
                    <a:gd name="connsiteX187" fmla="*/ 3384321 w 4576779"/>
                    <a:gd name="connsiteY187" fmla="*/ 1384980 h 4576780"/>
                    <a:gd name="connsiteX188" fmla="*/ 3388021 w 4576779"/>
                    <a:gd name="connsiteY188" fmla="*/ 1389928 h 4576780"/>
                    <a:gd name="connsiteX189" fmla="*/ 3424332 w 4576779"/>
                    <a:gd name="connsiteY189" fmla="*/ 1325716 h 4576780"/>
                    <a:gd name="connsiteX190" fmla="*/ 3614203 w 4576779"/>
                    <a:gd name="connsiteY190" fmla="*/ 1152897 h 4576780"/>
                    <a:gd name="connsiteX191" fmla="*/ 3858803 w 4576779"/>
                    <a:gd name="connsiteY191" fmla="*/ 1074874 h 4576780"/>
                    <a:gd name="connsiteX192" fmla="*/ 3893028 w 4576779"/>
                    <a:gd name="connsiteY192" fmla="*/ 1075180 h 4576780"/>
                    <a:gd name="connsiteX193" fmla="*/ 3756911 w 4576779"/>
                    <a:gd name="connsiteY193" fmla="*/ 913703 h 4576780"/>
                    <a:gd name="connsiteX194" fmla="*/ 3604793 w 4576779"/>
                    <a:gd name="connsiteY194" fmla="*/ 767369 h 4576780"/>
                    <a:gd name="connsiteX195" fmla="*/ 1351563 w 4576779"/>
                    <a:gd name="connsiteY195" fmla="*/ 541020 h 4576780"/>
                    <a:gd name="connsiteX196" fmla="*/ 1286217 w 4576779"/>
                    <a:gd name="connsiteY196" fmla="*/ 552575 h 4576780"/>
                    <a:gd name="connsiteX197" fmla="*/ 1291661 w 4576779"/>
                    <a:gd name="connsiteY197" fmla="*/ 882466 h 4576780"/>
                    <a:gd name="connsiteX198" fmla="*/ 1574632 w 4576779"/>
                    <a:gd name="connsiteY198" fmla="*/ 1052126 h 4576780"/>
                    <a:gd name="connsiteX199" fmla="*/ 1569188 w 4576779"/>
                    <a:gd name="connsiteY199" fmla="*/ 722236 h 4576780"/>
                    <a:gd name="connsiteX200" fmla="*/ 1351563 w 4576779"/>
                    <a:gd name="connsiteY200" fmla="*/ 541020 h 4576780"/>
                    <a:gd name="connsiteX201" fmla="*/ 3225219 w 4576779"/>
                    <a:gd name="connsiteY201" fmla="*/ 541019 h 4576780"/>
                    <a:gd name="connsiteX202" fmla="*/ 3007594 w 4576779"/>
                    <a:gd name="connsiteY202" fmla="*/ 722235 h 4576780"/>
                    <a:gd name="connsiteX203" fmla="*/ 3002150 w 4576779"/>
                    <a:gd name="connsiteY203" fmla="*/ 1052126 h 4576780"/>
                    <a:gd name="connsiteX204" fmla="*/ 3285122 w 4576779"/>
                    <a:gd name="connsiteY204" fmla="*/ 882466 h 4576780"/>
                    <a:gd name="connsiteX205" fmla="*/ 3290565 w 4576779"/>
                    <a:gd name="connsiteY205" fmla="*/ 552576 h 4576780"/>
                    <a:gd name="connsiteX206" fmla="*/ 3225219 w 4576779"/>
                    <a:gd name="connsiteY206" fmla="*/ 541019 h 4576780"/>
                    <a:gd name="connsiteX207" fmla="*/ 2038989 w 4576779"/>
                    <a:gd name="connsiteY207" fmla="*/ 293909 h 4576780"/>
                    <a:gd name="connsiteX208" fmla="*/ 1882993 w 4576779"/>
                    <a:gd name="connsiteY208" fmla="*/ 317717 h 4576780"/>
                    <a:gd name="connsiteX209" fmla="*/ 1690218 w 4576779"/>
                    <a:gd name="connsiteY209" fmla="*/ 367284 h 4576780"/>
                    <a:gd name="connsiteX210" fmla="*/ 1505746 w 4576779"/>
                    <a:gd name="connsiteY210" fmla="*/ 434802 h 4576780"/>
                    <a:gd name="connsiteX211" fmla="*/ 1535134 w 4576779"/>
                    <a:gd name="connsiteY211" fmla="*/ 452249 h 4576780"/>
                    <a:gd name="connsiteX212" fmla="*/ 1707953 w 4576779"/>
                    <a:gd name="connsiteY212" fmla="*/ 642120 h 4576780"/>
                    <a:gd name="connsiteX213" fmla="*/ 1785976 w 4576779"/>
                    <a:gd name="connsiteY213" fmla="*/ 886721 h 4576780"/>
                    <a:gd name="connsiteX214" fmla="*/ 1785307 w 4576779"/>
                    <a:gd name="connsiteY214" fmla="*/ 961547 h 4576780"/>
                    <a:gd name="connsiteX215" fmla="*/ 1866051 w 4576779"/>
                    <a:gd name="connsiteY215" fmla="*/ 931995 h 4576780"/>
                    <a:gd name="connsiteX216" fmla="*/ 2002160 w 4576779"/>
                    <a:gd name="connsiteY216" fmla="*/ 896997 h 4576780"/>
                    <a:gd name="connsiteX217" fmla="*/ 2060815 w 4576779"/>
                    <a:gd name="connsiteY217" fmla="*/ 888046 h 4576780"/>
                    <a:gd name="connsiteX218" fmla="*/ 2022659 w 4576779"/>
                    <a:gd name="connsiteY218" fmla="*/ 823301 h 4576780"/>
                    <a:gd name="connsiteX219" fmla="*/ 1967929 w 4576779"/>
                    <a:gd name="connsiteY219" fmla="*/ 572459 h 4576780"/>
                    <a:gd name="connsiteX220" fmla="*/ 2022659 w 4576779"/>
                    <a:gd name="connsiteY220" fmla="*/ 321618 h 4576780"/>
                    <a:gd name="connsiteX221" fmla="*/ 2537795 w 4576779"/>
                    <a:gd name="connsiteY221" fmla="*/ 293909 h 4576780"/>
                    <a:gd name="connsiteX222" fmla="*/ 2554124 w 4576779"/>
                    <a:gd name="connsiteY222" fmla="*/ 321618 h 4576780"/>
                    <a:gd name="connsiteX223" fmla="*/ 2608854 w 4576779"/>
                    <a:gd name="connsiteY223" fmla="*/ 572459 h 4576780"/>
                    <a:gd name="connsiteX224" fmla="*/ 2554124 w 4576779"/>
                    <a:gd name="connsiteY224" fmla="*/ 823302 h 4576780"/>
                    <a:gd name="connsiteX225" fmla="*/ 2515967 w 4576779"/>
                    <a:gd name="connsiteY225" fmla="*/ 888046 h 4576780"/>
                    <a:gd name="connsiteX226" fmla="*/ 2574619 w 4576779"/>
                    <a:gd name="connsiteY226" fmla="*/ 896997 h 4576780"/>
                    <a:gd name="connsiteX227" fmla="*/ 2710728 w 4576779"/>
                    <a:gd name="connsiteY227" fmla="*/ 931994 h 4576780"/>
                    <a:gd name="connsiteX228" fmla="*/ 2791475 w 4576779"/>
                    <a:gd name="connsiteY228" fmla="*/ 961548 h 4576780"/>
                    <a:gd name="connsiteX229" fmla="*/ 2790805 w 4576779"/>
                    <a:gd name="connsiteY229" fmla="*/ 886720 h 4576780"/>
                    <a:gd name="connsiteX230" fmla="*/ 2868829 w 4576779"/>
                    <a:gd name="connsiteY230" fmla="*/ 642120 h 4576780"/>
                    <a:gd name="connsiteX231" fmla="*/ 3041648 w 4576779"/>
                    <a:gd name="connsiteY231" fmla="*/ 452249 h 4576780"/>
                    <a:gd name="connsiteX232" fmla="*/ 3070258 w 4576779"/>
                    <a:gd name="connsiteY232" fmla="*/ 436070 h 4576780"/>
                    <a:gd name="connsiteX233" fmla="*/ 3025971 w 4576779"/>
                    <a:gd name="connsiteY233" fmla="*/ 416377 h 4576780"/>
                    <a:gd name="connsiteX234" fmla="*/ 2693785 w 4576779"/>
                    <a:gd name="connsiteY234" fmla="*/ 317717 h 4576780"/>
                    <a:gd name="connsiteX235" fmla="*/ 2288392 w 4576779"/>
                    <a:gd name="connsiteY235" fmla="*/ 284045 h 4576780"/>
                    <a:gd name="connsiteX236" fmla="*/ 2128160 w 4576779"/>
                    <a:gd name="connsiteY236" fmla="*/ 572460 h 4576780"/>
                    <a:gd name="connsiteX237" fmla="*/ 2288392 w 4576779"/>
                    <a:gd name="connsiteY237" fmla="*/ 860874 h 4576780"/>
                    <a:gd name="connsiteX238" fmla="*/ 2448623 w 4576779"/>
                    <a:gd name="connsiteY238" fmla="*/ 572459 h 4576780"/>
                    <a:gd name="connsiteX239" fmla="*/ 2288392 w 4576779"/>
                    <a:gd name="connsiteY239" fmla="*/ 284045 h 4576780"/>
                    <a:gd name="connsiteX240" fmla="*/ 2288389 w 4576779"/>
                    <a:gd name="connsiteY240" fmla="*/ 0 h 4576780"/>
                    <a:gd name="connsiteX241" fmla="*/ 4576779 w 4576779"/>
                    <a:gd name="connsiteY241" fmla="*/ 2288390 h 4576780"/>
                    <a:gd name="connsiteX242" fmla="*/ 2288390 w 4576779"/>
                    <a:gd name="connsiteY242" fmla="*/ 4576780 h 4576780"/>
                    <a:gd name="connsiteX243" fmla="*/ 0 w 4576779"/>
                    <a:gd name="connsiteY243" fmla="*/ 2288390 h 4576780"/>
                    <a:gd name="connsiteX244" fmla="*/ 2288389 w 4576779"/>
                    <a:gd name="connsiteY244" fmla="*/ 0 h 4576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</a:cxnLst>
                  <a:rect l="l" t="t" r="r" b="b"/>
                  <a:pathLst>
                    <a:path w="4576779" h="4576780">
                      <a:moveTo>
                        <a:pt x="2288391" y="3715910"/>
                      </a:moveTo>
                      <a:cubicBezTo>
                        <a:pt x="2199899" y="3715910"/>
                        <a:pt x="2128160" y="3845038"/>
                        <a:pt x="2128160" y="4004324"/>
                      </a:cubicBezTo>
                      <a:cubicBezTo>
                        <a:pt x="2128160" y="4163612"/>
                        <a:pt x="2199898" y="4292740"/>
                        <a:pt x="2288392" y="4292740"/>
                      </a:cubicBezTo>
                      <a:cubicBezTo>
                        <a:pt x="2376884" y="4292740"/>
                        <a:pt x="2448622" y="4163612"/>
                        <a:pt x="2448622" y="4004324"/>
                      </a:cubicBezTo>
                      <a:cubicBezTo>
                        <a:pt x="2448622" y="3845038"/>
                        <a:pt x="2376884" y="3715910"/>
                        <a:pt x="2288391" y="3715910"/>
                      </a:cubicBezTo>
                      <a:close/>
                      <a:moveTo>
                        <a:pt x="2791470" y="3615791"/>
                      </a:moveTo>
                      <a:lnTo>
                        <a:pt x="2776719" y="3622457"/>
                      </a:lnTo>
                      <a:cubicBezTo>
                        <a:pt x="2711460" y="3646351"/>
                        <a:pt x="2643960" y="3665593"/>
                        <a:pt x="2574619" y="3679783"/>
                      </a:cubicBezTo>
                      <a:lnTo>
                        <a:pt x="2515965" y="3688734"/>
                      </a:lnTo>
                      <a:lnTo>
                        <a:pt x="2554123" y="3753483"/>
                      </a:lnTo>
                      <a:cubicBezTo>
                        <a:pt x="2588677" y="3825087"/>
                        <a:pt x="2608854" y="3911407"/>
                        <a:pt x="2608854" y="4004325"/>
                      </a:cubicBezTo>
                      <a:cubicBezTo>
                        <a:pt x="2608853" y="4097243"/>
                        <a:pt x="2588677" y="4183562"/>
                        <a:pt x="2554123" y="4255167"/>
                      </a:cubicBezTo>
                      <a:lnTo>
                        <a:pt x="2537797" y="4282870"/>
                      </a:lnTo>
                      <a:lnTo>
                        <a:pt x="2693786" y="4259063"/>
                      </a:lnTo>
                      <a:cubicBezTo>
                        <a:pt x="2794042" y="4238548"/>
                        <a:pt x="2891580" y="4210574"/>
                        <a:pt x="2985797" y="4175748"/>
                      </a:cubicBezTo>
                      <a:lnTo>
                        <a:pt x="3070414" y="4140802"/>
                      </a:lnTo>
                      <a:lnTo>
                        <a:pt x="3041647" y="4124535"/>
                      </a:lnTo>
                      <a:cubicBezTo>
                        <a:pt x="2975921" y="4079801"/>
                        <a:pt x="2915288" y="4015134"/>
                        <a:pt x="2868829" y="3934665"/>
                      </a:cubicBezTo>
                      <a:cubicBezTo>
                        <a:pt x="2822370" y="3854195"/>
                        <a:pt x="2796683" y="3769353"/>
                        <a:pt x="2790805" y="3690064"/>
                      </a:cubicBezTo>
                      <a:close/>
                      <a:moveTo>
                        <a:pt x="1785308" y="3615233"/>
                      </a:moveTo>
                      <a:lnTo>
                        <a:pt x="1785976" y="3690064"/>
                      </a:lnTo>
                      <a:cubicBezTo>
                        <a:pt x="1780099" y="3769353"/>
                        <a:pt x="1754412" y="3854196"/>
                        <a:pt x="1707954" y="3934665"/>
                      </a:cubicBezTo>
                      <a:cubicBezTo>
                        <a:pt x="1661495" y="4015134"/>
                        <a:pt x="1600861" y="4079802"/>
                        <a:pt x="1535134" y="4124536"/>
                      </a:cubicBezTo>
                      <a:lnTo>
                        <a:pt x="1504922" y="4141621"/>
                      </a:lnTo>
                      <a:lnTo>
                        <a:pt x="1505407" y="4141854"/>
                      </a:lnTo>
                      <a:cubicBezTo>
                        <a:pt x="1625735" y="4192749"/>
                        <a:pt x="1752047" y="4232267"/>
                        <a:pt x="1882994" y="4259063"/>
                      </a:cubicBezTo>
                      <a:lnTo>
                        <a:pt x="2038986" y="4282870"/>
                      </a:lnTo>
                      <a:lnTo>
                        <a:pt x="2022659" y="4255167"/>
                      </a:lnTo>
                      <a:cubicBezTo>
                        <a:pt x="1988105" y="4183562"/>
                        <a:pt x="1967929" y="4097242"/>
                        <a:pt x="1967930" y="4004325"/>
                      </a:cubicBezTo>
                      <a:cubicBezTo>
                        <a:pt x="1967929" y="3911408"/>
                        <a:pt x="1988106" y="3825087"/>
                        <a:pt x="2022659" y="3753483"/>
                      </a:cubicBezTo>
                      <a:lnTo>
                        <a:pt x="2060817" y="3688735"/>
                      </a:lnTo>
                      <a:lnTo>
                        <a:pt x="2002159" y="3679782"/>
                      </a:lnTo>
                      <a:cubicBezTo>
                        <a:pt x="1955932" y="3670323"/>
                        <a:pt x="1910523" y="3658618"/>
                        <a:pt x="1866051" y="3644786"/>
                      </a:cubicBezTo>
                      <a:close/>
                      <a:moveTo>
                        <a:pt x="3067495" y="3513103"/>
                      </a:moveTo>
                      <a:cubicBezTo>
                        <a:pt x="3043596" y="3510049"/>
                        <a:pt x="3021308" y="3513598"/>
                        <a:pt x="3002149" y="3524659"/>
                      </a:cubicBezTo>
                      <a:cubicBezTo>
                        <a:pt x="2925512" y="3568906"/>
                        <a:pt x="2927949" y="3716603"/>
                        <a:pt x="3007593" y="3854549"/>
                      </a:cubicBezTo>
                      <a:cubicBezTo>
                        <a:pt x="3087236" y="3992496"/>
                        <a:pt x="3213927" y="4068455"/>
                        <a:pt x="3290564" y="4024209"/>
                      </a:cubicBezTo>
                      <a:cubicBezTo>
                        <a:pt x="3367202" y="3979962"/>
                        <a:pt x="3364764" y="3832265"/>
                        <a:pt x="3285120" y="3694319"/>
                      </a:cubicBezTo>
                      <a:cubicBezTo>
                        <a:pt x="3225388" y="3590859"/>
                        <a:pt x="3139191" y="3522267"/>
                        <a:pt x="3067495" y="3513103"/>
                      </a:cubicBezTo>
                      <a:close/>
                      <a:moveTo>
                        <a:pt x="1509286" y="3513103"/>
                      </a:moveTo>
                      <a:cubicBezTo>
                        <a:pt x="1437591" y="3522267"/>
                        <a:pt x="1351393" y="3590859"/>
                        <a:pt x="1291661" y="3694319"/>
                      </a:cubicBezTo>
                      <a:cubicBezTo>
                        <a:pt x="1212018" y="3832265"/>
                        <a:pt x="1209580" y="3979963"/>
                        <a:pt x="1286217" y="4024209"/>
                      </a:cubicBezTo>
                      <a:cubicBezTo>
                        <a:pt x="1362854" y="4068455"/>
                        <a:pt x="1489546" y="3992496"/>
                        <a:pt x="1569189" y="3854550"/>
                      </a:cubicBezTo>
                      <a:cubicBezTo>
                        <a:pt x="1648833" y="3716603"/>
                        <a:pt x="1651270" y="3568906"/>
                        <a:pt x="1574633" y="3524659"/>
                      </a:cubicBezTo>
                      <a:cubicBezTo>
                        <a:pt x="1555473" y="3513598"/>
                        <a:pt x="1533186" y="3510049"/>
                        <a:pt x="1509286" y="3513103"/>
                      </a:cubicBezTo>
                      <a:close/>
                      <a:moveTo>
                        <a:pt x="1188761" y="3186856"/>
                      </a:moveTo>
                      <a:lnTo>
                        <a:pt x="1152451" y="3251068"/>
                      </a:lnTo>
                      <a:cubicBezTo>
                        <a:pt x="1107716" y="3316795"/>
                        <a:pt x="1043049" y="3377428"/>
                        <a:pt x="962580" y="3423886"/>
                      </a:cubicBezTo>
                      <a:cubicBezTo>
                        <a:pt x="882111" y="3470345"/>
                        <a:pt x="797267" y="3496033"/>
                        <a:pt x="717980" y="3501910"/>
                      </a:cubicBezTo>
                      <a:lnTo>
                        <a:pt x="686618" y="3501629"/>
                      </a:lnTo>
                      <a:lnTo>
                        <a:pt x="736187" y="3567916"/>
                      </a:lnTo>
                      <a:cubicBezTo>
                        <a:pt x="818174" y="3667263"/>
                        <a:pt x="909516" y="3758604"/>
                        <a:pt x="1008863" y="3840592"/>
                      </a:cubicBezTo>
                      <a:lnTo>
                        <a:pt x="1075154" y="3890164"/>
                      </a:lnTo>
                      <a:lnTo>
                        <a:pt x="1074873" y="3858804"/>
                      </a:lnTo>
                      <a:cubicBezTo>
                        <a:pt x="1080751" y="3779515"/>
                        <a:pt x="1106438" y="3694672"/>
                        <a:pt x="1152897" y="3614203"/>
                      </a:cubicBezTo>
                      <a:cubicBezTo>
                        <a:pt x="1210970" y="3513617"/>
                        <a:pt x="1291192" y="3437721"/>
                        <a:pt x="1375823" y="3394584"/>
                      </a:cubicBezTo>
                      <a:lnTo>
                        <a:pt x="1390378" y="3388358"/>
                      </a:lnTo>
                      <a:lnTo>
                        <a:pt x="1384981" y="3384322"/>
                      </a:lnTo>
                      <a:cubicBezTo>
                        <a:pt x="1314836" y="3326434"/>
                        <a:pt x="1250345" y="3261942"/>
                        <a:pt x="1192458" y="3191799"/>
                      </a:cubicBezTo>
                      <a:close/>
                      <a:moveTo>
                        <a:pt x="3386548" y="3184254"/>
                      </a:moveTo>
                      <a:lnTo>
                        <a:pt x="3292656" y="3292656"/>
                      </a:lnTo>
                      <a:lnTo>
                        <a:pt x="3184252" y="3386550"/>
                      </a:lnTo>
                      <a:lnTo>
                        <a:pt x="3251066" y="3424332"/>
                      </a:lnTo>
                      <a:cubicBezTo>
                        <a:pt x="3316794" y="3469067"/>
                        <a:pt x="3377427" y="3533734"/>
                        <a:pt x="3423885" y="3614203"/>
                      </a:cubicBezTo>
                      <a:cubicBezTo>
                        <a:pt x="3470344" y="3694672"/>
                        <a:pt x="3496031" y="3779515"/>
                        <a:pt x="3501909" y="3858804"/>
                      </a:cubicBezTo>
                      <a:lnTo>
                        <a:pt x="3501605" y="3892766"/>
                      </a:lnTo>
                      <a:lnTo>
                        <a:pt x="3506397" y="3889385"/>
                      </a:lnTo>
                      <a:cubicBezTo>
                        <a:pt x="3604534" y="3814610"/>
                        <a:pt x="3695589" y="3731017"/>
                        <a:pt x="3778382" y="3639788"/>
                      </a:cubicBezTo>
                      <a:lnTo>
                        <a:pt x="3892718" y="3501607"/>
                      </a:lnTo>
                      <a:lnTo>
                        <a:pt x="3858802" y="3501910"/>
                      </a:lnTo>
                      <a:cubicBezTo>
                        <a:pt x="3779514" y="3496032"/>
                        <a:pt x="3694670" y="3470345"/>
                        <a:pt x="3614201" y="3423886"/>
                      </a:cubicBezTo>
                      <a:cubicBezTo>
                        <a:pt x="3533732" y="3377427"/>
                        <a:pt x="3469066" y="3316794"/>
                        <a:pt x="3424331" y="3251068"/>
                      </a:cubicBezTo>
                      <a:close/>
                      <a:moveTo>
                        <a:pt x="922316" y="2946267"/>
                      </a:moveTo>
                      <a:cubicBezTo>
                        <a:pt x="862617" y="2947252"/>
                        <a:pt x="791206" y="2967772"/>
                        <a:pt x="722234" y="3007594"/>
                      </a:cubicBezTo>
                      <a:cubicBezTo>
                        <a:pt x="584287" y="3087237"/>
                        <a:pt x="508328" y="3213929"/>
                        <a:pt x="552574" y="3290566"/>
                      </a:cubicBezTo>
                      <a:cubicBezTo>
                        <a:pt x="596821" y="3367203"/>
                        <a:pt x="744518" y="3364766"/>
                        <a:pt x="882465" y="3285122"/>
                      </a:cubicBezTo>
                      <a:cubicBezTo>
                        <a:pt x="1020411" y="3205479"/>
                        <a:pt x="1096370" y="3078788"/>
                        <a:pt x="1052124" y="3002151"/>
                      </a:cubicBezTo>
                      <a:cubicBezTo>
                        <a:pt x="1030001" y="2963832"/>
                        <a:pt x="982015" y="2945282"/>
                        <a:pt x="922316" y="2946267"/>
                      </a:cubicBezTo>
                      <a:close/>
                      <a:moveTo>
                        <a:pt x="3654465" y="2946267"/>
                      </a:moveTo>
                      <a:cubicBezTo>
                        <a:pt x="3594768" y="2945282"/>
                        <a:pt x="3546781" y="2963833"/>
                        <a:pt x="3524658" y="3002151"/>
                      </a:cubicBezTo>
                      <a:cubicBezTo>
                        <a:pt x="3480412" y="3078787"/>
                        <a:pt x="3556371" y="3205479"/>
                        <a:pt x="3694318" y="3285122"/>
                      </a:cubicBezTo>
                      <a:cubicBezTo>
                        <a:pt x="3832264" y="3364766"/>
                        <a:pt x="3979961" y="3367203"/>
                        <a:pt x="4024208" y="3290566"/>
                      </a:cubicBezTo>
                      <a:cubicBezTo>
                        <a:pt x="4068453" y="3213928"/>
                        <a:pt x="3992495" y="3087238"/>
                        <a:pt x="3854549" y="3007594"/>
                      </a:cubicBezTo>
                      <a:cubicBezTo>
                        <a:pt x="3785575" y="2967772"/>
                        <a:pt x="3714164" y="2947252"/>
                        <a:pt x="3654465" y="2946267"/>
                      </a:cubicBezTo>
                      <a:close/>
                      <a:moveTo>
                        <a:pt x="888045" y="2515967"/>
                      </a:moveTo>
                      <a:lnTo>
                        <a:pt x="823300" y="2554124"/>
                      </a:lnTo>
                      <a:cubicBezTo>
                        <a:pt x="751696" y="2588678"/>
                        <a:pt x="665375" y="2608854"/>
                        <a:pt x="572457" y="2608854"/>
                      </a:cubicBezTo>
                      <a:cubicBezTo>
                        <a:pt x="479540" y="2608855"/>
                        <a:pt x="393220" y="2588678"/>
                        <a:pt x="321615" y="2554125"/>
                      </a:cubicBezTo>
                      <a:lnTo>
                        <a:pt x="293909" y="2537795"/>
                      </a:lnTo>
                      <a:lnTo>
                        <a:pt x="317715" y="2693786"/>
                      </a:lnTo>
                      <a:cubicBezTo>
                        <a:pt x="344511" y="2824731"/>
                        <a:pt x="384030" y="2951044"/>
                        <a:pt x="434925" y="3071372"/>
                      </a:cubicBezTo>
                      <a:lnTo>
                        <a:pt x="435162" y="3071863"/>
                      </a:lnTo>
                      <a:lnTo>
                        <a:pt x="452248" y="3041648"/>
                      </a:lnTo>
                      <a:cubicBezTo>
                        <a:pt x="496981" y="2975922"/>
                        <a:pt x="561649" y="2915289"/>
                        <a:pt x="642118" y="2868830"/>
                      </a:cubicBezTo>
                      <a:cubicBezTo>
                        <a:pt x="722587" y="2822371"/>
                        <a:pt x="807431" y="2796684"/>
                        <a:pt x="886719" y="2790806"/>
                      </a:cubicBezTo>
                      <a:lnTo>
                        <a:pt x="961547" y="2791476"/>
                      </a:lnTo>
                      <a:lnTo>
                        <a:pt x="931993" y="2710729"/>
                      </a:lnTo>
                      <a:cubicBezTo>
                        <a:pt x="918162" y="2666255"/>
                        <a:pt x="906456" y="2620846"/>
                        <a:pt x="896997" y="2574619"/>
                      </a:cubicBezTo>
                      <a:close/>
                      <a:moveTo>
                        <a:pt x="3688733" y="2515966"/>
                      </a:moveTo>
                      <a:lnTo>
                        <a:pt x="3679782" y="2574619"/>
                      </a:lnTo>
                      <a:cubicBezTo>
                        <a:pt x="3665593" y="2643960"/>
                        <a:pt x="3646351" y="2711460"/>
                        <a:pt x="3622456" y="2776718"/>
                      </a:cubicBezTo>
                      <a:lnTo>
                        <a:pt x="3615791" y="2791472"/>
                      </a:lnTo>
                      <a:lnTo>
                        <a:pt x="3690063" y="2790807"/>
                      </a:lnTo>
                      <a:cubicBezTo>
                        <a:pt x="3769351" y="2796684"/>
                        <a:pt x="3854195" y="2822371"/>
                        <a:pt x="3934664" y="2868830"/>
                      </a:cubicBezTo>
                      <a:cubicBezTo>
                        <a:pt x="4015132" y="2915289"/>
                        <a:pt x="4079799" y="2975922"/>
                        <a:pt x="4124534" y="3041648"/>
                      </a:cubicBezTo>
                      <a:lnTo>
                        <a:pt x="4140400" y="3069705"/>
                      </a:lnTo>
                      <a:lnTo>
                        <a:pt x="4166530" y="3010238"/>
                      </a:lnTo>
                      <a:cubicBezTo>
                        <a:pt x="4211544" y="2893192"/>
                        <a:pt x="4245932" y="2770874"/>
                        <a:pt x="4268512" y="2644466"/>
                      </a:cubicBezTo>
                      <a:lnTo>
                        <a:pt x="4282730" y="2537879"/>
                      </a:lnTo>
                      <a:lnTo>
                        <a:pt x="4255165" y="2554124"/>
                      </a:lnTo>
                      <a:cubicBezTo>
                        <a:pt x="4183562" y="2588678"/>
                        <a:pt x="4097240" y="2608855"/>
                        <a:pt x="4004324" y="2608854"/>
                      </a:cubicBezTo>
                      <a:cubicBezTo>
                        <a:pt x="3911406" y="2608854"/>
                        <a:pt x="3825086" y="2588678"/>
                        <a:pt x="3753483" y="2554124"/>
                      </a:cubicBezTo>
                      <a:close/>
                      <a:moveTo>
                        <a:pt x="4004323" y="2128162"/>
                      </a:moveTo>
                      <a:cubicBezTo>
                        <a:pt x="3845037" y="2128161"/>
                        <a:pt x="3715909" y="2199899"/>
                        <a:pt x="3715909" y="2288393"/>
                      </a:cubicBezTo>
                      <a:cubicBezTo>
                        <a:pt x="3715909" y="2376885"/>
                        <a:pt x="3845037" y="2448624"/>
                        <a:pt x="4004323" y="2448623"/>
                      </a:cubicBezTo>
                      <a:cubicBezTo>
                        <a:pt x="4163612" y="2448623"/>
                        <a:pt x="4292740" y="2376885"/>
                        <a:pt x="4292739" y="2288393"/>
                      </a:cubicBezTo>
                      <a:cubicBezTo>
                        <a:pt x="4292740" y="2199900"/>
                        <a:pt x="4163612" y="2128161"/>
                        <a:pt x="4004323" y="2128162"/>
                      </a:cubicBezTo>
                      <a:close/>
                      <a:moveTo>
                        <a:pt x="572458" y="2128161"/>
                      </a:moveTo>
                      <a:cubicBezTo>
                        <a:pt x="413170" y="2128161"/>
                        <a:pt x="284043" y="2199899"/>
                        <a:pt x="284043" y="2288393"/>
                      </a:cubicBezTo>
                      <a:cubicBezTo>
                        <a:pt x="284043" y="2376885"/>
                        <a:pt x="413171" y="2448624"/>
                        <a:pt x="572458" y="2448623"/>
                      </a:cubicBezTo>
                      <a:cubicBezTo>
                        <a:pt x="731745" y="2448624"/>
                        <a:pt x="860873" y="2376886"/>
                        <a:pt x="860873" y="2288393"/>
                      </a:cubicBezTo>
                      <a:cubicBezTo>
                        <a:pt x="860872" y="2199899"/>
                        <a:pt x="731744" y="2128161"/>
                        <a:pt x="572458" y="2128161"/>
                      </a:cubicBezTo>
                      <a:close/>
                      <a:moveTo>
                        <a:pt x="4140009" y="1507771"/>
                      </a:moveTo>
                      <a:lnTo>
                        <a:pt x="4124535" y="1535135"/>
                      </a:lnTo>
                      <a:cubicBezTo>
                        <a:pt x="4079800" y="1600861"/>
                        <a:pt x="4015133" y="1661495"/>
                        <a:pt x="3934665" y="1707954"/>
                      </a:cubicBezTo>
                      <a:cubicBezTo>
                        <a:pt x="3854196" y="1754413"/>
                        <a:pt x="3769352" y="1780099"/>
                        <a:pt x="3690065" y="1785977"/>
                      </a:cubicBezTo>
                      <a:lnTo>
                        <a:pt x="3615232" y="1785308"/>
                      </a:lnTo>
                      <a:lnTo>
                        <a:pt x="3644786" y="1866052"/>
                      </a:lnTo>
                      <a:cubicBezTo>
                        <a:pt x="3658618" y="1910524"/>
                        <a:pt x="3670323" y="1955933"/>
                        <a:pt x="3679782" y="2002161"/>
                      </a:cubicBezTo>
                      <a:lnTo>
                        <a:pt x="3688735" y="2060819"/>
                      </a:lnTo>
                      <a:lnTo>
                        <a:pt x="3753482" y="2022660"/>
                      </a:lnTo>
                      <a:cubicBezTo>
                        <a:pt x="3825086" y="1988107"/>
                        <a:pt x="3911406" y="1967930"/>
                        <a:pt x="4004324" y="1967931"/>
                      </a:cubicBezTo>
                      <a:cubicBezTo>
                        <a:pt x="4097240" y="1967930"/>
                        <a:pt x="4183561" y="1988107"/>
                        <a:pt x="4255165" y="2022660"/>
                      </a:cubicBezTo>
                      <a:lnTo>
                        <a:pt x="4282888" y="2038999"/>
                      </a:lnTo>
                      <a:lnTo>
                        <a:pt x="4272267" y="1954024"/>
                      </a:lnTo>
                      <a:cubicBezTo>
                        <a:pt x="4254074" y="1845276"/>
                        <a:pt x="4227154" y="1739484"/>
                        <a:pt x="4192255" y="1637392"/>
                      </a:cubicBezTo>
                      <a:close/>
                      <a:moveTo>
                        <a:pt x="435160" y="1504920"/>
                      </a:moveTo>
                      <a:lnTo>
                        <a:pt x="434925" y="1505407"/>
                      </a:lnTo>
                      <a:cubicBezTo>
                        <a:pt x="384030" y="1625736"/>
                        <a:pt x="344511" y="1752048"/>
                        <a:pt x="317716" y="1882994"/>
                      </a:cubicBezTo>
                      <a:lnTo>
                        <a:pt x="293908" y="2038990"/>
                      </a:lnTo>
                      <a:lnTo>
                        <a:pt x="321615" y="2022660"/>
                      </a:lnTo>
                      <a:cubicBezTo>
                        <a:pt x="393220" y="1988106"/>
                        <a:pt x="479540" y="1967930"/>
                        <a:pt x="572458" y="1967930"/>
                      </a:cubicBezTo>
                      <a:cubicBezTo>
                        <a:pt x="665375" y="1967931"/>
                        <a:pt x="751695" y="1988107"/>
                        <a:pt x="823300" y="2022660"/>
                      </a:cubicBezTo>
                      <a:lnTo>
                        <a:pt x="888045" y="2060817"/>
                      </a:lnTo>
                      <a:lnTo>
                        <a:pt x="896997" y="2002161"/>
                      </a:lnTo>
                      <a:cubicBezTo>
                        <a:pt x="906456" y="1955933"/>
                        <a:pt x="918162" y="1910524"/>
                        <a:pt x="931994" y="1866051"/>
                      </a:cubicBezTo>
                      <a:lnTo>
                        <a:pt x="961546" y="1785307"/>
                      </a:lnTo>
                      <a:lnTo>
                        <a:pt x="886718" y="1785977"/>
                      </a:lnTo>
                      <a:cubicBezTo>
                        <a:pt x="807431" y="1780099"/>
                        <a:pt x="722586" y="1754412"/>
                        <a:pt x="642117" y="1707954"/>
                      </a:cubicBezTo>
                      <a:cubicBezTo>
                        <a:pt x="561648" y="1661495"/>
                        <a:pt x="496981" y="1600862"/>
                        <a:pt x="452247" y="1535135"/>
                      </a:cubicBezTo>
                      <a:close/>
                      <a:moveTo>
                        <a:pt x="682382" y="1230334"/>
                      </a:moveTo>
                      <a:cubicBezTo>
                        <a:pt x="622683" y="1229349"/>
                        <a:pt x="574697" y="1247899"/>
                        <a:pt x="552573" y="1286217"/>
                      </a:cubicBezTo>
                      <a:cubicBezTo>
                        <a:pt x="508327" y="1362855"/>
                        <a:pt x="584286" y="1489546"/>
                        <a:pt x="722233" y="1569189"/>
                      </a:cubicBezTo>
                      <a:cubicBezTo>
                        <a:pt x="860179" y="1648833"/>
                        <a:pt x="1007876" y="1651270"/>
                        <a:pt x="1052123" y="1574633"/>
                      </a:cubicBezTo>
                      <a:cubicBezTo>
                        <a:pt x="1096370" y="1497995"/>
                        <a:pt x="1020411" y="1371304"/>
                        <a:pt x="882464" y="1291661"/>
                      </a:cubicBezTo>
                      <a:cubicBezTo>
                        <a:pt x="813490" y="1251839"/>
                        <a:pt x="742079" y="1231320"/>
                        <a:pt x="682382" y="1230334"/>
                      </a:cubicBezTo>
                      <a:close/>
                      <a:moveTo>
                        <a:pt x="3894401" y="1230334"/>
                      </a:moveTo>
                      <a:cubicBezTo>
                        <a:pt x="3834702" y="1231319"/>
                        <a:pt x="3763291" y="1251839"/>
                        <a:pt x="3694317" y="1291661"/>
                      </a:cubicBezTo>
                      <a:cubicBezTo>
                        <a:pt x="3556371" y="1371304"/>
                        <a:pt x="3480412" y="1497995"/>
                        <a:pt x="3524658" y="1574633"/>
                      </a:cubicBezTo>
                      <a:cubicBezTo>
                        <a:pt x="3568905" y="1651269"/>
                        <a:pt x="3716602" y="1648833"/>
                        <a:pt x="3854548" y="1569189"/>
                      </a:cubicBezTo>
                      <a:cubicBezTo>
                        <a:pt x="3992495" y="1489545"/>
                        <a:pt x="4068455" y="1362854"/>
                        <a:pt x="4024207" y="1286218"/>
                      </a:cubicBezTo>
                      <a:cubicBezTo>
                        <a:pt x="4002084" y="1247899"/>
                        <a:pt x="3954098" y="1229349"/>
                        <a:pt x="3894401" y="1230334"/>
                      </a:cubicBezTo>
                      <a:close/>
                      <a:moveTo>
                        <a:pt x="2288390" y="1153045"/>
                      </a:moveTo>
                      <a:cubicBezTo>
                        <a:pt x="1661355" y="1153045"/>
                        <a:pt x="1153044" y="1661356"/>
                        <a:pt x="1153044" y="2288390"/>
                      </a:cubicBezTo>
                      <a:cubicBezTo>
                        <a:pt x="1153044" y="2915424"/>
                        <a:pt x="1661355" y="3423735"/>
                        <a:pt x="2288389" y="3423735"/>
                      </a:cubicBezTo>
                      <a:cubicBezTo>
                        <a:pt x="2915423" y="3423735"/>
                        <a:pt x="3423735" y="2915424"/>
                        <a:pt x="3423734" y="2288390"/>
                      </a:cubicBezTo>
                      <a:cubicBezTo>
                        <a:pt x="3423735" y="1661356"/>
                        <a:pt x="2915423" y="1153045"/>
                        <a:pt x="2288390" y="1153045"/>
                      </a:cubicBezTo>
                      <a:close/>
                      <a:moveTo>
                        <a:pt x="1075153" y="686616"/>
                      </a:moveTo>
                      <a:lnTo>
                        <a:pt x="1008863" y="736188"/>
                      </a:lnTo>
                      <a:cubicBezTo>
                        <a:pt x="909516" y="818175"/>
                        <a:pt x="818175" y="909517"/>
                        <a:pt x="736187" y="1008863"/>
                      </a:cubicBezTo>
                      <a:lnTo>
                        <a:pt x="686101" y="1075843"/>
                      </a:lnTo>
                      <a:lnTo>
                        <a:pt x="717979" y="1074874"/>
                      </a:lnTo>
                      <a:cubicBezTo>
                        <a:pt x="797267" y="1080753"/>
                        <a:pt x="882110" y="1106438"/>
                        <a:pt x="962579" y="1152897"/>
                      </a:cubicBezTo>
                      <a:cubicBezTo>
                        <a:pt x="1043048" y="1199356"/>
                        <a:pt x="1107716" y="1259989"/>
                        <a:pt x="1152451" y="1325716"/>
                      </a:cubicBezTo>
                      <a:lnTo>
                        <a:pt x="1188759" y="1389926"/>
                      </a:lnTo>
                      <a:lnTo>
                        <a:pt x="1192458" y="1384981"/>
                      </a:lnTo>
                      <a:cubicBezTo>
                        <a:pt x="1250345" y="1314837"/>
                        <a:pt x="1314836" y="1250346"/>
                        <a:pt x="1384980" y="1192459"/>
                      </a:cubicBezTo>
                      <a:lnTo>
                        <a:pt x="1389924" y="1188761"/>
                      </a:lnTo>
                      <a:lnTo>
                        <a:pt x="1325715" y="1152452"/>
                      </a:lnTo>
                      <a:cubicBezTo>
                        <a:pt x="1259988" y="1107718"/>
                        <a:pt x="1199355" y="1043051"/>
                        <a:pt x="1152896" y="962582"/>
                      </a:cubicBezTo>
                      <a:cubicBezTo>
                        <a:pt x="1106438" y="882113"/>
                        <a:pt x="1080750" y="797269"/>
                        <a:pt x="1074873" y="717981"/>
                      </a:cubicBezTo>
                      <a:close/>
                      <a:moveTo>
                        <a:pt x="3501617" y="685288"/>
                      </a:moveTo>
                      <a:lnTo>
                        <a:pt x="3501909" y="717980"/>
                      </a:lnTo>
                      <a:cubicBezTo>
                        <a:pt x="3496031" y="797269"/>
                        <a:pt x="3470344" y="882112"/>
                        <a:pt x="3423886" y="962582"/>
                      </a:cubicBezTo>
                      <a:cubicBezTo>
                        <a:pt x="3377426" y="1043050"/>
                        <a:pt x="3316794" y="1107717"/>
                        <a:pt x="3251067" y="1152451"/>
                      </a:cubicBezTo>
                      <a:lnTo>
                        <a:pt x="3186856" y="1188762"/>
                      </a:lnTo>
                      <a:lnTo>
                        <a:pt x="3191798" y="1192459"/>
                      </a:lnTo>
                      <a:cubicBezTo>
                        <a:pt x="3261942" y="1250345"/>
                        <a:pt x="3326433" y="1314837"/>
                        <a:pt x="3384321" y="1384980"/>
                      </a:cubicBezTo>
                      <a:lnTo>
                        <a:pt x="3388021" y="1389928"/>
                      </a:lnTo>
                      <a:lnTo>
                        <a:pt x="3424332" y="1325716"/>
                      </a:lnTo>
                      <a:cubicBezTo>
                        <a:pt x="3469066" y="1259989"/>
                        <a:pt x="3533734" y="1199356"/>
                        <a:pt x="3614203" y="1152897"/>
                      </a:cubicBezTo>
                      <a:cubicBezTo>
                        <a:pt x="3694672" y="1106439"/>
                        <a:pt x="3779515" y="1080752"/>
                        <a:pt x="3858803" y="1074874"/>
                      </a:cubicBezTo>
                      <a:lnTo>
                        <a:pt x="3893028" y="1075180"/>
                      </a:lnTo>
                      <a:lnTo>
                        <a:pt x="3756911" y="913703"/>
                      </a:lnTo>
                      <a:cubicBezTo>
                        <a:pt x="3708797" y="862325"/>
                        <a:pt x="3658017" y="813473"/>
                        <a:pt x="3604793" y="767369"/>
                      </a:cubicBezTo>
                      <a:close/>
                      <a:moveTo>
                        <a:pt x="1351563" y="541020"/>
                      </a:moveTo>
                      <a:cubicBezTo>
                        <a:pt x="1327664" y="537966"/>
                        <a:pt x="1305376" y="541515"/>
                        <a:pt x="1286217" y="552575"/>
                      </a:cubicBezTo>
                      <a:cubicBezTo>
                        <a:pt x="1209580" y="596823"/>
                        <a:pt x="1212017" y="744520"/>
                        <a:pt x="1291661" y="882466"/>
                      </a:cubicBezTo>
                      <a:cubicBezTo>
                        <a:pt x="1371304" y="1020413"/>
                        <a:pt x="1497994" y="1096373"/>
                        <a:pt x="1574632" y="1052126"/>
                      </a:cubicBezTo>
                      <a:cubicBezTo>
                        <a:pt x="1651269" y="1007879"/>
                        <a:pt x="1648831" y="860183"/>
                        <a:pt x="1569188" y="722236"/>
                      </a:cubicBezTo>
                      <a:cubicBezTo>
                        <a:pt x="1509456" y="618775"/>
                        <a:pt x="1423259" y="550184"/>
                        <a:pt x="1351563" y="541020"/>
                      </a:cubicBezTo>
                      <a:close/>
                      <a:moveTo>
                        <a:pt x="3225219" y="541019"/>
                      </a:moveTo>
                      <a:cubicBezTo>
                        <a:pt x="3153523" y="550183"/>
                        <a:pt x="3067326" y="618775"/>
                        <a:pt x="3007594" y="722235"/>
                      </a:cubicBezTo>
                      <a:cubicBezTo>
                        <a:pt x="2927950" y="860182"/>
                        <a:pt x="2925513" y="1007879"/>
                        <a:pt x="3002150" y="1052126"/>
                      </a:cubicBezTo>
                      <a:cubicBezTo>
                        <a:pt x="3078787" y="1096372"/>
                        <a:pt x="3205478" y="1020412"/>
                        <a:pt x="3285122" y="882466"/>
                      </a:cubicBezTo>
                      <a:cubicBezTo>
                        <a:pt x="3364765" y="744520"/>
                        <a:pt x="3367202" y="596822"/>
                        <a:pt x="3290565" y="552576"/>
                      </a:cubicBezTo>
                      <a:cubicBezTo>
                        <a:pt x="3271405" y="541514"/>
                        <a:pt x="3249118" y="537966"/>
                        <a:pt x="3225219" y="541019"/>
                      </a:cubicBezTo>
                      <a:close/>
                      <a:moveTo>
                        <a:pt x="2038989" y="293909"/>
                      </a:moveTo>
                      <a:lnTo>
                        <a:pt x="1882993" y="317717"/>
                      </a:lnTo>
                      <a:cubicBezTo>
                        <a:pt x="1817520" y="331114"/>
                        <a:pt x="1753205" y="347693"/>
                        <a:pt x="1690218" y="367284"/>
                      </a:cubicBezTo>
                      <a:lnTo>
                        <a:pt x="1505746" y="434802"/>
                      </a:lnTo>
                      <a:lnTo>
                        <a:pt x="1535134" y="452249"/>
                      </a:lnTo>
                      <a:cubicBezTo>
                        <a:pt x="1600860" y="496984"/>
                        <a:pt x="1661494" y="561651"/>
                        <a:pt x="1707953" y="642120"/>
                      </a:cubicBezTo>
                      <a:cubicBezTo>
                        <a:pt x="1754412" y="722589"/>
                        <a:pt x="1780098" y="807433"/>
                        <a:pt x="1785976" y="886721"/>
                      </a:cubicBezTo>
                      <a:lnTo>
                        <a:pt x="1785307" y="961547"/>
                      </a:lnTo>
                      <a:lnTo>
                        <a:pt x="1866051" y="931995"/>
                      </a:lnTo>
                      <a:cubicBezTo>
                        <a:pt x="1910523" y="918162"/>
                        <a:pt x="1955932" y="906457"/>
                        <a:pt x="2002160" y="896997"/>
                      </a:cubicBezTo>
                      <a:lnTo>
                        <a:pt x="2060815" y="888046"/>
                      </a:lnTo>
                      <a:lnTo>
                        <a:pt x="2022659" y="823301"/>
                      </a:lnTo>
                      <a:cubicBezTo>
                        <a:pt x="1988106" y="751697"/>
                        <a:pt x="1967929" y="665376"/>
                        <a:pt x="1967929" y="572459"/>
                      </a:cubicBezTo>
                      <a:cubicBezTo>
                        <a:pt x="1967929" y="479542"/>
                        <a:pt x="1988105" y="393222"/>
                        <a:pt x="2022659" y="321618"/>
                      </a:cubicBezTo>
                      <a:close/>
                      <a:moveTo>
                        <a:pt x="2537795" y="293909"/>
                      </a:moveTo>
                      <a:lnTo>
                        <a:pt x="2554124" y="321618"/>
                      </a:lnTo>
                      <a:cubicBezTo>
                        <a:pt x="2588677" y="393222"/>
                        <a:pt x="2608854" y="479541"/>
                        <a:pt x="2608854" y="572459"/>
                      </a:cubicBezTo>
                      <a:cubicBezTo>
                        <a:pt x="2608854" y="665377"/>
                        <a:pt x="2588677" y="751696"/>
                        <a:pt x="2554124" y="823302"/>
                      </a:cubicBezTo>
                      <a:lnTo>
                        <a:pt x="2515967" y="888046"/>
                      </a:lnTo>
                      <a:lnTo>
                        <a:pt x="2574619" y="896997"/>
                      </a:lnTo>
                      <a:cubicBezTo>
                        <a:pt x="2620846" y="906457"/>
                        <a:pt x="2666256" y="918162"/>
                        <a:pt x="2710728" y="931994"/>
                      </a:cubicBezTo>
                      <a:lnTo>
                        <a:pt x="2791475" y="961548"/>
                      </a:lnTo>
                      <a:lnTo>
                        <a:pt x="2790805" y="886720"/>
                      </a:lnTo>
                      <a:cubicBezTo>
                        <a:pt x="2796684" y="807432"/>
                        <a:pt x="2822370" y="722588"/>
                        <a:pt x="2868829" y="642120"/>
                      </a:cubicBezTo>
                      <a:cubicBezTo>
                        <a:pt x="2915288" y="561651"/>
                        <a:pt x="2975922" y="496983"/>
                        <a:pt x="3041648" y="452249"/>
                      </a:cubicBezTo>
                      <a:lnTo>
                        <a:pt x="3070258" y="436070"/>
                      </a:lnTo>
                      <a:lnTo>
                        <a:pt x="3025971" y="416377"/>
                      </a:lnTo>
                      <a:cubicBezTo>
                        <a:pt x="2919393" y="374351"/>
                        <a:pt x="2808363" y="341163"/>
                        <a:pt x="2693785" y="317717"/>
                      </a:cubicBezTo>
                      <a:close/>
                      <a:moveTo>
                        <a:pt x="2288392" y="284045"/>
                      </a:moveTo>
                      <a:cubicBezTo>
                        <a:pt x="2199899" y="284044"/>
                        <a:pt x="2128160" y="413172"/>
                        <a:pt x="2128160" y="572460"/>
                      </a:cubicBezTo>
                      <a:cubicBezTo>
                        <a:pt x="2128160" y="731746"/>
                        <a:pt x="2199899" y="860874"/>
                        <a:pt x="2288392" y="860874"/>
                      </a:cubicBezTo>
                      <a:cubicBezTo>
                        <a:pt x="2376884" y="860874"/>
                        <a:pt x="2448622" y="731746"/>
                        <a:pt x="2448623" y="572459"/>
                      </a:cubicBezTo>
                      <a:cubicBezTo>
                        <a:pt x="2448622" y="413172"/>
                        <a:pt x="2376884" y="284044"/>
                        <a:pt x="2288392" y="284045"/>
                      </a:cubicBezTo>
                      <a:close/>
                      <a:moveTo>
                        <a:pt x="2288389" y="0"/>
                      </a:moveTo>
                      <a:cubicBezTo>
                        <a:pt x="3552232" y="1"/>
                        <a:pt x="4576780" y="1024547"/>
                        <a:pt x="4576779" y="2288390"/>
                      </a:cubicBezTo>
                      <a:cubicBezTo>
                        <a:pt x="4576780" y="3552233"/>
                        <a:pt x="3552233" y="4576780"/>
                        <a:pt x="2288390" y="4576780"/>
                      </a:cubicBezTo>
                      <a:cubicBezTo>
                        <a:pt x="1024546" y="4576780"/>
                        <a:pt x="-1" y="3552233"/>
                        <a:pt x="0" y="2288390"/>
                      </a:cubicBezTo>
                      <a:cubicBezTo>
                        <a:pt x="-1" y="1024547"/>
                        <a:pt x="1024546" y="1"/>
                        <a:pt x="2288389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8" name="グループ化 287"/>
              <p:cNvGrpSpPr/>
              <p:nvPr/>
            </p:nvGrpSpPr>
            <p:grpSpPr>
              <a:xfrm>
                <a:off x="1527001" y="5827107"/>
                <a:ext cx="314425" cy="314423"/>
                <a:chOff x="4469197" y="1045733"/>
                <a:chExt cx="4576779" cy="4576780"/>
              </a:xfrm>
            </p:grpSpPr>
            <p:sp>
              <p:nvSpPr>
                <p:cNvPr id="289" name="フリーフォーム: 図形 288"/>
                <p:cNvSpPr/>
                <p:nvPr/>
              </p:nvSpPr>
              <p:spPr bwMode="auto">
                <a:xfrm rot="5400000">
                  <a:off x="5737495" y="2314032"/>
                  <a:ext cx="2040182" cy="2040182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6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6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6 h 2040182"/>
                    <a:gd name="connsiteX76" fmla="*/ 1215258 w 2040182"/>
                    <a:gd name="connsiteY76" fmla="*/ 1210694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1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1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7 w 2040182"/>
                    <a:gd name="connsiteY120" fmla="*/ 940212 h 2040182"/>
                    <a:gd name="connsiteX121" fmla="*/ 512420 w 2040182"/>
                    <a:gd name="connsiteY121" fmla="*/ 914297 h 2040182"/>
                    <a:gd name="connsiteX122" fmla="*/ 537019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7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39 h 2040182"/>
                    <a:gd name="connsiteX141" fmla="*/ 935899 w 2040182"/>
                    <a:gd name="connsiteY141" fmla="*/ 508184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4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8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0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7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6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900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50 h 2040182"/>
                    <a:gd name="connsiteX200" fmla="*/ 574932 w 2040182"/>
                    <a:gd name="connsiteY200" fmla="*/ 1623034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3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5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2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6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5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4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9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6"/>
                      </a:moveTo>
                      <a:cubicBezTo>
                        <a:pt x="1291926" y="533467"/>
                        <a:pt x="1293782" y="536866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6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6"/>
                      </a:cubicBezTo>
                      <a:lnTo>
                        <a:pt x="1215258" y="1210694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8"/>
                        <a:pt x="665586" y="1624854"/>
                        <a:pt x="668628" y="1626611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7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2"/>
                        <a:pt x="744231" y="544520"/>
                      </a:cubicBezTo>
                      <a:cubicBezTo>
                        <a:pt x="759512" y="535697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4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9"/>
                        <a:pt x="489270" y="1358898"/>
                      </a:cubicBezTo>
                      <a:cubicBezTo>
                        <a:pt x="525418" y="1338028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1"/>
                      </a:cubicBezTo>
                      <a:cubicBezTo>
                        <a:pt x="433494" y="1324904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2"/>
                        <a:pt x="542829" y="745249"/>
                      </a:cubicBezTo>
                      <a:cubicBezTo>
                        <a:pt x="551514" y="730206"/>
                        <a:pt x="528169" y="700468"/>
                        <a:pt x="490687" y="678827"/>
                      </a:cubicBezTo>
                      <a:cubicBezTo>
                        <a:pt x="453204" y="657186"/>
                        <a:pt x="415778" y="651838"/>
                        <a:pt x="407093" y="666881"/>
                      </a:cubicBezTo>
                      <a:cubicBezTo>
                        <a:pt x="404922" y="670642"/>
                        <a:pt x="404752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7" y="940212"/>
                      </a:lnTo>
                      <a:lnTo>
                        <a:pt x="512420" y="914297"/>
                      </a:lnTo>
                      <a:lnTo>
                        <a:pt x="537019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7" y="807639"/>
                      </a:cubicBezTo>
                      <a:cubicBezTo>
                        <a:pt x="357415" y="773632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3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6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39"/>
                      </a:lnTo>
                      <a:lnTo>
                        <a:pt x="935899" y="508184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4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5" y="498944"/>
                        <a:pt x="1208571" y="456830"/>
                        <a:pt x="1231242" y="417562"/>
                      </a:cubicBezTo>
                      <a:cubicBezTo>
                        <a:pt x="1276584" y="339026"/>
                        <a:pt x="1358816" y="301616"/>
                        <a:pt x="1414913" y="334004"/>
                      </a:cubicBezTo>
                      <a:cubicBezTo>
                        <a:pt x="1471010" y="366391"/>
                        <a:pt x="1479728" y="456311"/>
                        <a:pt x="1434385" y="534847"/>
                      </a:cubicBezTo>
                      <a:cubicBezTo>
                        <a:pt x="1411714" y="574115"/>
                        <a:pt x="1379821" y="603101"/>
                        <a:pt x="1346583" y="618222"/>
                      </a:cubicBezTo>
                      <a:lnTo>
                        <a:pt x="1345508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0"/>
                      </a:lnTo>
                      <a:cubicBezTo>
                        <a:pt x="1450930" y="643685"/>
                        <a:pt x="1474598" y="621494"/>
                        <a:pt x="1504049" y="604491"/>
                      </a:cubicBezTo>
                      <a:cubicBezTo>
                        <a:pt x="1582584" y="559148"/>
                        <a:pt x="1672504" y="567866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7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7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2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5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6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900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3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50"/>
                      </a:cubicBezTo>
                      <a:cubicBezTo>
                        <a:pt x="594660" y="1689956"/>
                        <a:pt x="578456" y="1659379"/>
                        <a:pt x="574932" y="1623034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8"/>
                        <a:pt x="657801" y="1437052"/>
                        <a:pt x="691038" y="1421931"/>
                      </a:cubicBezTo>
                      <a:lnTo>
                        <a:pt x="696634" y="1420603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5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5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5" y="1321267"/>
                        <a:pt x="357394" y="1266510"/>
                        <a:pt x="416296" y="1232503"/>
                      </a:cubicBezTo>
                      <a:cubicBezTo>
                        <a:pt x="455563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/>
                <p:cNvSpPr/>
                <p:nvPr/>
              </p:nvSpPr>
              <p:spPr bwMode="auto">
                <a:xfrm>
                  <a:off x="4469197" y="1045733"/>
                  <a:ext cx="4576779" cy="4576780"/>
                </a:xfrm>
                <a:custGeom>
                  <a:avLst/>
                  <a:gdLst>
                    <a:gd name="connsiteX0" fmla="*/ 2288391 w 4576779"/>
                    <a:gd name="connsiteY0" fmla="*/ 3715910 h 4576780"/>
                    <a:gd name="connsiteX1" fmla="*/ 2128160 w 4576779"/>
                    <a:gd name="connsiteY1" fmla="*/ 4004324 h 4576780"/>
                    <a:gd name="connsiteX2" fmla="*/ 2288392 w 4576779"/>
                    <a:gd name="connsiteY2" fmla="*/ 4292740 h 4576780"/>
                    <a:gd name="connsiteX3" fmla="*/ 2448622 w 4576779"/>
                    <a:gd name="connsiteY3" fmla="*/ 4004324 h 4576780"/>
                    <a:gd name="connsiteX4" fmla="*/ 2288391 w 4576779"/>
                    <a:gd name="connsiteY4" fmla="*/ 3715910 h 4576780"/>
                    <a:gd name="connsiteX5" fmla="*/ 2791470 w 4576779"/>
                    <a:gd name="connsiteY5" fmla="*/ 3615791 h 4576780"/>
                    <a:gd name="connsiteX6" fmla="*/ 2776719 w 4576779"/>
                    <a:gd name="connsiteY6" fmla="*/ 3622457 h 4576780"/>
                    <a:gd name="connsiteX7" fmla="*/ 2574619 w 4576779"/>
                    <a:gd name="connsiteY7" fmla="*/ 3679783 h 4576780"/>
                    <a:gd name="connsiteX8" fmla="*/ 2515965 w 4576779"/>
                    <a:gd name="connsiteY8" fmla="*/ 3688734 h 4576780"/>
                    <a:gd name="connsiteX9" fmla="*/ 2554123 w 4576779"/>
                    <a:gd name="connsiteY9" fmla="*/ 3753483 h 4576780"/>
                    <a:gd name="connsiteX10" fmla="*/ 2608854 w 4576779"/>
                    <a:gd name="connsiteY10" fmla="*/ 4004325 h 4576780"/>
                    <a:gd name="connsiteX11" fmla="*/ 2554123 w 4576779"/>
                    <a:gd name="connsiteY11" fmla="*/ 4255167 h 4576780"/>
                    <a:gd name="connsiteX12" fmla="*/ 2537797 w 4576779"/>
                    <a:gd name="connsiteY12" fmla="*/ 4282870 h 4576780"/>
                    <a:gd name="connsiteX13" fmla="*/ 2693786 w 4576779"/>
                    <a:gd name="connsiteY13" fmla="*/ 4259063 h 4576780"/>
                    <a:gd name="connsiteX14" fmla="*/ 2985797 w 4576779"/>
                    <a:gd name="connsiteY14" fmla="*/ 4175748 h 4576780"/>
                    <a:gd name="connsiteX15" fmla="*/ 3070414 w 4576779"/>
                    <a:gd name="connsiteY15" fmla="*/ 4140802 h 4576780"/>
                    <a:gd name="connsiteX16" fmla="*/ 3041647 w 4576779"/>
                    <a:gd name="connsiteY16" fmla="*/ 4124535 h 4576780"/>
                    <a:gd name="connsiteX17" fmla="*/ 2868829 w 4576779"/>
                    <a:gd name="connsiteY17" fmla="*/ 3934665 h 4576780"/>
                    <a:gd name="connsiteX18" fmla="*/ 2790805 w 4576779"/>
                    <a:gd name="connsiteY18" fmla="*/ 3690064 h 4576780"/>
                    <a:gd name="connsiteX19" fmla="*/ 1785308 w 4576779"/>
                    <a:gd name="connsiteY19" fmla="*/ 3615233 h 4576780"/>
                    <a:gd name="connsiteX20" fmla="*/ 1785976 w 4576779"/>
                    <a:gd name="connsiteY20" fmla="*/ 3690064 h 4576780"/>
                    <a:gd name="connsiteX21" fmla="*/ 1707954 w 4576779"/>
                    <a:gd name="connsiteY21" fmla="*/ 3934665 h 4576780"/>
                    <a:gd name="connsiteX22" fmla="*/ 1535134 w 4576779"/>
                    <a:gd name="connsiteY22" fmla="*/ 4124536 h 4576780"/>
                    <a:gd name="connsiteX23" fmla="*/ 1504922 w 4576779"/>
                    <a:gd name="connsiteY23" fmla="*/ 4141621 h 4576780"/>
                    <a:gd name="connsiteX24" fmla="*/ 1505407 w 4576779"/>
                    <a:gd name="connsiteY24" fmla="*/ 4141854 h 4576780"/>
                    <a:gd name="connsiteX25" fmla="*/ 1882994 w 4576779"/>
                    <a:gd name="connsiteY25" fmla="*/ 4259063 h 4576780"/>
                    <a:gd name="connsiteX26" fmla="*/ 2038986 w 4576779"/>
                    <a:gd name="connsiteY26" fmla="*/ 4282870 h 4576780"/>
                    <a:gd name="connsiteX27" fmla="*/ 2022659 w 4576779"/>
                    <a:gd name="connsiteY27" fmla="*/ 4255167 h 4576780"/>
                    <a:gd name="connsiteX28" fmla="*/ 1967930 w 4576779"/>
                    <a:gd name="connsiteY28" fmla="*/ 4004325 h 4576780"/>
                    <a:gd name="connsiteX29" fmla="*/ 2022659 w 4576779"/>
                    <a:gd name="connsiteY29" fmla="*/ 3753483 h 4576780"/>
                    <a:gd name="connsiteX30" fmla="*/ 2060817 w 4576779"/>
                    <a:gd name="connsiteY30" fmla="*/ 3688735 h 4576780"/>
                    <a:gd name="connsiteX31" fmla="*/ 2002159 w 4576779"/>
                    <a:gd name="connsiteY31" fmla="*/ 3679782 h 4576780"/>
                    <a:gd name="connsiteX32" fmla="*/ 1866051 w 4576779"/>
                    <a:gd name="connsiteY32" fmla="*/ 3644786 h 4576780"/>
                    <a:gd name="connsiteX33" fmla="*/ 3067495 w 4576779"/>
                    <a:gd name="connsiteY33" fmla="*/ 3513103 h 4576780"/>
                    <a:gd name="connsiteX34" fmla="*/ 3002149 w 4576779"/>
                    <a:gd name="connsiteY34" fmla="*/ 3524659 h 4576780"/>
                    <a:gd name="connsiteX35" fmla="*/ 3007593 w 4576779"/>
                    <a:gd name="connsiteY35" fmla="*/ 3854549 h 4576780"/>
                    <a:gd name="connsiteX36" fmla="*/ 3290564 w 4576779"/>
                    <a:gd name="connsiteY36" fmla="*/ 4024209 h 4576780"/>
                    <a:gd name="connsiteX37" fmla="*/ 3285120 w 4576779"/>
                    <a:gd name="connsiteY37" fmla="*/ 3694319 h 4576780"/>
                    <a:gd name="connsiteX38" fmla="*/ 3067495 w 4576779"/>
                    <a:gd name="connsiteY38" fmla="*/ 3513103 h 4576780"/>
                    <a:gd name="connsiteX39" fmla="*/ 1509286 w 4576779"/>
                    <a:gd name="connsiteY39" fmla="*/ 3513103 h 4576780"/>
                    <a:gd name="connsiteX40" fmla="*/ 1291661 w 4576779"/>
                    <a:gd name="connsiteY40" fmla="*/ 3694319 h 4576780"/>
                    <a:gd name="connsiteX41" fmla="*/ 1286217 w 4576779"/>
                    <a:gd name="connsiteY41" fmla="*/ 4024209 h 4576780"/>
                    <a:gd name="connsiteX42" fmla="*/ 1569189 w 4576779"/>
                    <a:gd name="connsiteY42" fmla="*/ 3854550 h 4576780"/>
                    <a:gd name="connsiteX43" fmla="*/ 1574633 w 4576779"/>
                    <a:gd name="connsiteY43" fmla="*/ 3524659 h 4576780"/>
                    <a:gd name="connsiteX44" fmla="*/ 1509286 w 4576779"/>
                    <a:gd name="connsiteY44" fmla="*/ 3513103 h 4576780"/>
                    <a:gd name="connsiteX45" fmla="*/ 1188761 w 4576779"/>
                    <a:gd name="connsiteY45" fmla="*/ 3186856 h 4576780"/>
                    <a:gd name="connsiteX46" fmla="*/ 1152451 w 4576779"/>
                    <a:gd name="connsiteY46" fmla="*/ 3251068 h 4576780"/>
                    <a:gd name="connsiteX47" fmla="*/ 962580 w 4576779"/>
                    <a:gd name="connsiteY47" fmla="*/ 3423886 h 4576780"/>
                    <a:gd name="connsiteX48" fmla="*/ 717980 w 4576779"/>
                    <a:gd name="connsiteY48" fmla="*/ 3501910 h 4576780"/>
                    <a:gd name="connsiteX49" fmla="*/ 686618 w 4576779"/>
                    <a:gd name="connsiteY49" fmla="*/ 3501629 h 4576780"/>
                    <a:gd name="connsiteX50" fmla="*/ 736187 w 4576779"/>
                    <a:gd name="connsiteY50" fmla="*/ 3567916 h 4576780"/>
                    <a:gd name="connsiteX51" fmla="*/ 1008863 w 4576779"/>
                    <a:gd name="connsiteY51" fmla="*/ 3840592 h 4576780"/>
                    <a:gd name="connsiteX52" fmla="*/ 1075154 w 4576779"/>
                    <a:gd name="connsiteY52" fmla="*/ 3890164 h 4576780"/>
                    <a:gd name="connsiteX53" fmla="*/ 1074873 w 4576779"/>
                    <a:gd name="connsiteY53" fmla="*/ 3858804 h 4576780"/>
                    <a:gd name="connsiteX54" fmla="*/ 1152897 w 4576779"/>
                    <a:gd name="connsiteY54" fmla="*/ 3614203 h 4576780"/>
                    <a:gd name="connsiteX55" fmla="*/ 1375823 w 4576779"/>
                    <a:gd name="connsiteY55" fmla="*/ 3394584 h 4576780"/>
                    <a:gd name="connsiteX56" fmla="*/ 1390378 w 4576779"/>
                    <a:gd name="connsiteY56" fmla="*/ 3388358 h 4576780"/>
                    <a:gd name="connsiteX57" fmla="*/ 1384981 w 4576779"/>
                    <a:gd name="connsiteY57" fmla="*/ 3384322 h 4576780"/>
                    <a:gd name="connsiteX58" fmla="*/ 1192458 w 4576779"/>
                    <a:gd name="connsiteY58" fmla="*/ 3191799 h 4576780"/>
                    <a:gd name="connsiteX59" fmla="*/ 3386548 w 4576779"/>
                    <a:gd name="connsiteY59" fmla="*/ 3184254 h 4576780"/>
                    <a:gd name="connsiteX60" fmla="*/ 3292656 w 4576779"/>
                    <a:gd name="connsiteY60" fmla="*/ 3292656 h 4576780"/>
                    <a:gd name="connsiteX61" fmla="*/ 3184252 w 4576779"/>
                    <a:gd name="connsiteY61" fmla="*/ 3386550 h 4576780"/>
                    <a:gd name="connsiteX62" fmla="*/ 3251066 w 4576779"/>
                    <a:gd name="connsiteY62" fmla="*/ 3424332 h 4576780"/>
                    <a:gd name="connsiteX63" fmla="*/ 3423885 w 4576779"/>
                    <a:gd name="connsiteY63" fmla="*/ 3614203 h 4576780"/>
                    <a:gd name="connsiteX64" fmla="*/ 3501909 w 4576779"/>
                    <a:gd name="connsiteY64" fmla="*/ 3858804 h 4576780"/>
                    <a:gd name="connsiteX65" fmla="*/ 3501605 w 4576779"/>
                    <a:gd name="connsiteY65" fmla="*/ 3892766 h 4576780"/>
                    <a:gd name="connsiteX66" fmla="*/ 3506397 w 4576779"/>
                    <a:gd name="connsiteY66" fmla="*/ 3889385 h 4576780"/>
                    <a:gd name="connsiteX67" fmla="*/ 3778382 w 4576779"/>
                    <a:gd name="connsiteY67" fmla="*/ 3639788 h 4576780"/>
                    <a:gd name="connsiteX68" fmla="*/ 3892718 w 4576779"/>
                    <a:gd name="connsiteY68" fmla="*/ 3501607 h 4576780"/>
                    <a:gd name="connsiteX69" fmla="*/ 3858802 w 4576779"/>
                    <a:gd name="connsiteY69" fmla="*/ 3501910 h 4576780"/>
                    <a:gd name="connsiteX70" fmla="*/ 3614201 w 4576779"/>
                    <a:gd name="connsiteY70" fmla="*/ 3423886 h 4576780"/>
                    <a:gd name="connsiteX71" fmla="*/ 3424331 w 4576779"/>
                    <a:gd name="connsiteY71" fmla="*/ 3251068 h 4576780"/>
                    <a:gd name="connsiteX72" fmla="*/ 922316 w 4576779"/>
                    <a:gd name="connsiteY72" fmla="*/ 2946267 h 4576780"/>
                    <a:gd name="connsiteX73" fmla="*/ 722234 w 4576779"/>
                    <a:gd name="connsiteY73" fmla="*/ 3007594 h 4576780"/>
                    <a:gd name="connsiteX74" fmla="*/ 552574 w 4576779"/>
                    <a:gd name="connsiteY74" fmla="*/ 3290566 h 4576780"/>
                    <a:gd name="connsiteX75" fmla="*/ 882465 w 4576779"/>
                    <a:gd name="connsiteY75" fmla="*/ 3285122 h 4576780"/>
                    <a:gd name="connsiteX76" fmla="*/ 1052124 w 4576779"/>
                    <a:gd name="connsiteY76" fmla="*/ 3002151 h 4576780"/>
                    <a:gd name="connsiteX77" fmla="*/ 922316 w 4576779"/>
                    <a:gd name="connsiteY77" fmla="*/ 2946267 h 4576780"/>
                    <a:gd name="connsiteX78" fmla="*/ 3654465 w 4576779"/>
                    <a:gd name="connsiteY78" fmla="*/ 2946267 h 4576780"/>
                    <a:gd name="connsiteX79" fmla="*/ 3524658 w 4576779"/>
                    <a:gd name="connsiteY79" fmla="*/ 3002151 h 4576780"/>
                    <a:gd name="connsiteX80" fmla="*/ 3694318 w 4576779"/>
                    <a:gd name="connsiteY80" fmla="*/ 3285122 h 4576780"/>
                    <a:gd name="connsiteX81" fmla="*/ 4024208 w 4576779"/>
                    <a:gd name="connsiteY81" fmla="*/ 3290566 h 4576780"/>
                    <a:gd name="connsiteX82" fmla="*/ 3854549 w 4576779"/>
                    <a:gd name="connsiteY82" fmla="*/ 3007594 h 4576780"/>
                    <a:gd name="connsiteX83" fmla="*/ 3654465 w 4576779"/>
                    <a:gd name="connsiteY83" fmla="*/ 2946267 h 4576780"/>
                    <a:gd name="connsiteX84" fmla="*/ 888045 w 4576779"/>
                    <a:gd name="connsiteY84" fmla="*/ 2515967 h 4576780"/>
                    <a:gd name="connsiteX85" fmla="*/ 823300 w 4576779"/>
                    <a:gd name="connsiteY85" fmla="*/ 2554124 h 4576780"/>
                    <a:gd name="connsiteX86" fmla="*/ 572457 w 4576779"/>
                    <a:gd name="connsiteY86" fmla="*/ 2608854 h 4576780"/>
                    <a:gd name="connsiteX87" fmla="*/ 321615 w 4576779"/>
                    <a:gd name="connsiteY87" fmla="*/ 2554125 h 4576780"/>
                    <a:gd name="connsiteX88" fmla="*/ 293909 w 4576779"/>
                    <a:gd name="connsiteY88" fmla="*/ 2537795 h 4576780"/>
                    <a:gd name="connsiteX89" fmla="*/ 317715 w 4576779"/>
                    <a:gd name="connsiteY89" fmla="*/ 2693786 h 4576780"/>
                    <a:gd name="connsiteX90" fmla="*/ 434925 w 4576779"/>
                    <a:gd name="connsiteY90" fmla="*/ 3071372 h 4576780"/>
                    <a:gd name="connsiteX91" fmla="*/ 435162 w 4576779"/>
                    <a:gd name="connsiteY91" fmla="*/ 3071863 h 4576780"/>
                    <a:gd name="connsiteX92" fmla="*/ 452248 w 4576779"/>
                    <a:gd name="connsiteY92" fmla="*/ 3041648 h 4576780"/>
                    <a:gd name="connsiteX93" fmla="*/ 642118 w 4576779"/>
                    <a:gd name="connsiteY93" fmla="*/ 2868830 h 4576780"/>
                    <a:gd name="connsiteX94" fmla="*/ 886719 w 4576779"/>
                    <a:gd name="connsiteY94" fmla="*/ 2790806 h 4576780"/>
                    <a:gd name="connsiteX95" fmla="*/ 961547 w 4576779"/>
                    <a:gd name="connsiteY95" fmla="*/ 2791476 h 4576780"/>
                    <a:gd name="connsiteX96" fmla="*/ 931993 w 4576779"/>
                    <a:gd name="connsiteY96" fmla="*/ 2710729 h 4576780"/>
                    <a:gd name="connsiteX97" fmla="*/ 896997 w 4576779"/>
                    <a:gd name="connsiteY97" fmla="*/ 2574619 h 4576780"/>
                    <a:gd name="connsiteX98" fmla="*/ 3688733 w 4576779"/>
                    <a:gd name="connsiteY98" fmla="*/ 2515966 h 4576780"/>
                    <a:gd name="connsiteX99" fmla="*/ 3679782 w 4576779"/>
                    <a:gd name="connsiteY99" fmla="*/ 2574619 h 4576780"/>
                    <a:gd name="connsiteX100" fmla="*/ 3622456 w 4576779"/>
                    <a:gd name="connsiteY100" fmla="*/ 2776718 h 4576780"/>
                    <a:gd name="connsiteX101" fmla="*/ 3615791 w 4576779"/>
                    <a:gd name="connsiteY101" fmla="*/ 2791472 h 4576780"/>
                    <a:gd name="connsiteX102" fmla="*/ 3690063 w 4576779"/>
                    <a:gd name="connsiteY102" fmla="*/ 2790807 h 4576780"/>
                    <a:gd name="connsiteX103" fmla="*/ 3934664 w 4576779"/>
                    <a:gd name="connsiteY103" fmla="*/ 2868830 h 4576780"/>
                    <a:gd name="connsiteX104" fmla="*/ 4124534 w 4576779"/>
                    <a:gd name="connsiteY104" fmla="*/ 3041648 h 4576780"/>
                    <a:gd name="connsiteX105" fmla="*/ 4140400 w 4576779"/>
                    <a:gd name="connsiteY105" fmla="*/ 3069705 h 4576780"/>
                    <a:gd name="connsiteX106" fmla="*/ 4166530 w 4576779"/>
                    <a:gd name="connsiteY106" fmla="*/ 3010238 h 4576780"/>
                    <a:gd name="connsiteX107" fmla="*/ 4268512 w 4576779"/>
                    <a:gd name="connsiteY107" fmla="*/ 2644466 h 4576780"/>
                    <a:gd name="connsiteX108" fmla="*/ 4282730 w 4576779"/>
                    <a:gd name="connsiteY108" fmla="*/ 2537879 h 4576780"/>
                    <a:gd name="connsiteX109" fmla="*/ 4255165 w 4576779"/>
                    <a:gd name="connsiteY109" fmla="*/ 2554124 h 4576780"/>
                    <a:gd name="connsiteX110" fmla="*/ 4004324 w 4576779"/>
                    <a:gd name="connsiteY110" fmla="*/ 2608854 h 4576780"/>
                    <a:gd name="connsiteX111" fmla="*/ 3753483 w 4576779"/>
                    <a:gd name="connsiteY111" fmla="*/ 2554124 h 4576780"/>
                    <a:gd name="connsiteX112" fmla="*/ 4004323 w 4576779"/>
                    <a:gd name="connsiteY112" fmla="*/ 2128162 h 4576780"/>
                    <a:gd name="connsiteX113" fmla="*/ 3715909 w 4576779"/>
                    <a:gd name="connsiteY113" fmla="*/ 2288393 h 4576780"/>
                    <a:gd name="connsiteX114" fmla="*/ 4004323 w 4576779"/>
                    <a:gd name="connsiteY114" fmla="*/ 2448623 h 4576780"/>
                    <a:gd name="connsiteX115" fmla="*/ 4292739 w 4576779"/>
                    <a:gd name="connsiteY115" fmla="*/ 2288393 h 4576780"/>
                    <a:gd name="connsiteX116" fmla="*/ 4004323 w 4576779"/>
                    <a:gd name="connsiteY116" fmla="*/ 2128162 h 4576780"/>
                    <a:gd name="connsiteX117" fmla="*/ 572458 w 4576779"/>
                    <a:gd name="connsiteY117" fmla="*/ 2128161 h 4576780"/>
                    <a:gd name="connsiteX118" fmla="*/ 284043 w 4576779"/>
                    <a:gd name="connsiteY118" fmla="*/ 2288393 h 4576780"/>
                    <a:gd name="connsiteX119" fmla="*/ 572458 w 4576779"/>
                    <a:gd name="connsiteY119" fmla="*/ 2448623 h 4576780"/>
                    <a:gd name="connsiteX120" fmla="*/ 860873 w 4576779"/>
                    <a:gd name="connsiteY120" fmla="*/ 2288393 h 4576780"/>
                    <a:gd name="connsiteX121" fmla="*/ 572458 w 4576779"/>
                    <a:gd name="connsiteY121" fmla="*/ 2128161 h 4576780"/>
                    <a:gd name="connsiteX122" fmla="*/ 4140009 w 4576779"/>
                    <a:gd name="connsiteY122" fmla="*/ 1507771 h 4576780"/>
                    <a:gd name="connsiteX123" fmla="*/ 4124535 w 4576779"/>
                    <a:gd name="connsiteY123" fmla="*/ 1535135 h 4576780"/>
                    <a:gd name="connsiteX124" fmla="*/ 3934665 w 4576779"/>
                    <a:gd name="connsiteY124" fmla="*/ 1707954 h 4576780"/>
                    <a:gd name="connsiteX125" fmla="*/ 3690065 w 4576779"/>
                    <a:gd name="connsiteY125" fmla="*/ 1785977 h 4576780"/>
                    <a:gd name="connsiteX126" fmla="*/ 3615232 w 4576779"/>
                    <a:gd name="connsiteY126" fmla="*/ 1785308 h 4576780"/>
                    <a:gd name="connsiteX127" fmla="*/ 3644786 w 4576779"/>
                    <a:gd name="connsiteY127" fmla="*/ 1866052 h 4576780"/>
                    <a:gd name="connsiteX128" fmla="*/ 3679782 w 4576779"/>
                    <a:gd name="connsiteY128" fmla="*/ 2002161 h 4576780"/>
                    <a:gd name="connsiteX129" fmla="*/ 3688735 w 4576779"/>
                    <a:gd name="connsiteY129" fmla="*/ 2060819 h 4576780"/>
                    <a:gd name="connsiteX130" fmla="*/ 3753482 w 4576779"/>
                    <a:gd name="connsiteY130" fmla="*/ 2022660 h 4576780"/>
                    <a:gd name="connsiteX131" fmla="*/ 4004324 w 4576779"/>
                    <a:gd name="connsiteY131" fmla="*/ 1967931 h 4576780"/>
                    <a:gd name="connsiteX132" fmla="*/ 4255165 w 4576779"/>
                    <a:gd name="connsiteY132" fmla="*/ 2022660 h 4576780"/>
                    <a:gd name="connsiteX133" fmla="*/ 4282888 w 4576779"/>
                    <a:gd name="connsiteY133" fmla="*/ 2038999 h 4576780"/>
                    <a:gd name="connsiteX134" fmla="*/ 4272267 w 4576779"/>
                    <a:gd name="connsiteY134" fmla="*/ 1954024 h 4576780"/>
                    <a:gd name="connsiteX135" fmla="*/ 4192255 w 4576779"/>
                    <a:gd name="connsiteY135" fmla="*/ 1637392 h 4576780"/>
                    <a:gd name="connsiteX136" fmla="*/ 435160 w 4576779"/>
                    <a:gd name="connsiteY136" fmla="*/ 1504920 h 4576780"/>
                    <a:gd name="connsiteX137" fmla="*/ 434925 w 4576779"/>
                    <a:gd name="connsiteY137" fmla="*/ 1505407 h 4576780"/>
                    <a:gd name="connsiteX138" fmla="*/ 317716 w 4576779"/>
                    <a:gd name="connsiteY138" fmla="*/ 1882994 h 4576780"/>
                    <a:gd name="connsiteX139" fmla="*/ 293908 w 4576779"/>
                    <a:gd name="connsiteY139" fmla="*/ 2038990 h 4576780"/>
                    <a:gd name="connsiteX140" fmla="*/ 321615 w 4576779"/>
                    <a:gd name="connsiteY140" fmla="*/ 2022660 h 4576780"/>
                    <a:gd name="connsiteX141" fmla="*/ 572458 w 4576779"/>
                    <a:gd name="connsiteY141" fmla="*/ 1967930 h 4576780"/>
                    <a:gd name="connsiteX142" fmla="*/ 823300 w 4576779"/>
                    <a:gd name="connsiteY142" fmla="*/ 2022660 h 4576780"/>
                    <a:gd name="connsiteX143" fmla="*/ 888045 w 4576779"/>
                    <a:gd name="connsiteY143" fmla="*/ 2060817 h 4576780"/>
                    <a:gd name="connsiteX144" fmla="*/ 896997 w 4576779"/>
                    <a:gd name="connsiteY144" fmla="*/ 2002161 h 4576780"/>
                    <a:gd name="connsiteX145" fmla="*/ 931994 w 4576779"/>
                    <a:gd name="connsiteY145" fmla="*/ 1866051 h 4576780"/>
                    <a:gd name="connsiteX146" fmla="*/ 961546 w 4576779"/>
                    <a:gd name="connsiteY146" fmla="*/ 1785307 h 4576780"/>
                    <a:gd name="connsiteX147" fmla="*/ 886718 w 4576779"/>
                    <a:gd name="connsiteY147" fmla="*/ 1785977 h 4576780"/>
                    <a:gd name="connsiteX148" fmla="*/ 642117 w 4576779"/>
                    <a:gd name="connsiteY148" fmla="*/ 1707954 h 4576780"/>
                    <a:gd name="connsiteX149" fmla="*/ 452247 w 4576779"/>
                    <a:gd name="connsiteY149" fmla="*/ 1535135 h 4576780"/>
                    <a:gd name="connsiteX150" fmla="*/ 682382 w 4576779"/>
                    <a:gd name="connsiteY150" fmla="*/ 1230334 h 4576780"/>
                    <a:gd name="connsiteX151" fmla="*/ 552573 w 4576779"/>
                    <a:gd name="connsiteY151" fmla="*/ 1286217 h 4576780"/>
                    <a:gd name="connsiteX152" fmla="*/ 722233 w 4576779"/>
                    <a:gd name="connsiteY152" fmla="*/ 1569189 h 4576780"/>
                    <a:gd name="connsiteX153" fmla="*/ 1052123 w 4576779"/>
                    <a:gd name="connsiteY153" fmla="*/ 1574633 h 4576780"/>
                    <a:gd name="connsiteX154" fmla="*/ 882464 w 4576779"/>
                    <a:gd name="connsiteY154" fmla="*/ 1291661 h 4576780"/>
                    <a:gd name="connsiteX155" fmla="*/ 682382 w 4576779"/>
                    <a:gd name="connsiteY155" fmla="*/ 1230334 h 4576780"/>
                    <a:gd name="connsiteX156" fmla="*/ 3894401 w 4576779"/>
                    <a:gd name="connsiteY156" fmla="*/ 1230334 h 4576780"/>
                    <a:gd name="connsiteX157" fmla="*/ 3694317 w 4576779"/>
                    <a:gd name="connsiteY157" fmla="*/ 1291661 h 4576780"/>
                    <a:gd name="connsiteX158" fmla="*/ 3524658 w 4576779"/>
                    <a:gd name="connsiteY158" fmla="*/ 1574633 h 4576780"/>
                    <a:gd name="connsiteX159" fmla="*/ 3854548 w 4576779"/>
                    <a:gd name="connsiteY159" fmla="*/ 1569189 h 4576780"/>
                    <a:gd name="connsiteX160" fmla="*/ 4024207 w 4576779"/>
                    <a:gd name="connsiteY160" fmla="*/ 1286218 h 4576780"/>
                    <a:gd name="connsiteX161" fmla="*/ 3894401 w 4576779"/>
                    <a:gd name="connsiteY161" fmla="*/ 1230334 h 4576780"/>
                    <a:gd name="connsiteX162" fmla="*/ 2288390 w 4576779"/>
                    <a:gd name="connsiteY162" fmla="*/ 1153045 h 4576780"/>
                    <a:gd name="connsiteX163" fmla="*/ 1153044 w 4576779"/>
                    <a:gd name="connsiteY163" fmla="*/ 2288390 h 4576780"/>
                    <a:gd name="connsiteX164" fmla="*/ 2288389 w 4576779"/>
                    <a:gd name="connsiteY164" fmla="*/ 3423735 h 4576780"/>
                    <a:gd name="connsiteX165" fmla="*/ 3423734 w 4576779"/>
                    <a:gd name="connsiteY165" fmla="*/ 2288390 h 4576780"/>
                    <a:gd name="connsiteX166" fmla="*/ 2288390 w 4576779"/>
                    <a:gd name="connsiteY166" fmla="*/ 1153045 h 4576780"/>
                    <a:gd name="connsiteX167" fmla="*/ 1075153 w 4576779"/>
                    <a:gd name="connsiteY167" fmla="*/ 686616 h 4576780"/>
                    <a:gd name="connsiteX168" fmla="*/ 1008863 w 4576779"/>
                    <a:gd name="connsiteY168" fmla="*/ 736188 h 4576780"/>
                    <a:gd name="connsiteX169" fmla="*/ 736187 w 4576779"/>
                    <a:gd name="connsiteY169" fmla="*/ 1008863 h 4576780"/>
                    <a:gd name="connsiteX170" fmla="*/ 686101 w 4576779"/>
                    <a:gd name="connsiteY170" fmla="*/ 1075843 h 4576780"/>
                    <a:gd name="connsiteX171" fmla="*/ 717979 w 4576779"/>
                    <a:gd name="connsiteY171" fmla="*/ 1074874 h 4576780"/>
                    <a:gd name="connsiteX172" fmla="*/ 962579 w 4576779"/>
                    <a:gd name="connsiteY172" fmla="*/ 1152897 h 4576780"/>
                    <a:gd name="connsiteX173" fmla="*/ 1152451 w 4576779"/>
                    <a:gd name="connsiteY173" fmla="*/ 1325716 h 4576780"/>
                    <a:gd name="connsiteX174" fmla="*/ 1188759 w 4576779"/>
                    <a:gd name="connsiteY174" fmla="*/ 1389926 h 4576780"/>
                    <a:gd name="connsiteX175" fmla="*/ 1192458 w 4576779"/>
                    <a:gd name="connsiteY175" fmla="*/ 1384981 h 4576780"/>
                    <a:gd name="connsiteX176" fmla="*/ 1384980 w 4576779"/>
                    <a:gd name="connsiteY176" fmla="*/ 1192459 h 4576780"/>
                    <a:gd name="connsiteX177" fmla="*/ 1389924 w 4576779"/>
                    <a:gd name="connsiteY177" fmla="*/ 1188761 h 4576780"/>
                    <a:gd name="connsiteX178" fmla="*/ 1325715 w 4576779"/>
                    <a:gd name="connsiteY178" fmla="*/ 1152452 h 4576780"/>
                    <a:gd name="connsiteX179" fmla="*/ 1152896 w 4576779"/>
                    <a:gd name="connsiteY179" fmla="*/ 962582 h 4576780"/>
                    <a:gd name="connsiteX180" fmla="*/ 1074873 w 4576779"/>
                    <a:gd name="connsiteY180" fmla="*/ 717981 h 4576780"/>
                    <a:gd name="connsiteX181" fmla="*/ 3501617 w 4576779"/>
                    <a:gd name="connsiteY181" fmla="*/ 685288 h 4576780"/>
                    <a:gd name="connsiteX182" fmla="*/ 3501909 w 4576779"/>
                    <a:gd name="connsiteY182" fmla="*/ 717980 h 4576780"/>
                    <a:gd name="connsiteX183" fmla="*/ 3423886 w 4576779"/>
                    <a:gd name="connsiteY183" fmla="*/ 962582 h 4576780"/>
                    <a:gd name="connsiteX184" fmla="*/ 3251067 w 4576779"/>
                    <a:gd name="connsiteY184" fmla="*/ 1152451 h 4576780"/>
                    <a:gd name="connsiteX185" fmla="*/ 3186856 w 4576779"/>
                    <a:gd name="connsiteY185" fmla="*/ 1188762 h 4576780"/>
                    <a:gd name="connsiteX186" fmla="*/ 3191798 w 4576779"/>
                    <a:gd name="connsiteY186" fmla="*/ 1192459 h 4576780"/>
                    <a:gd name="connsiteX187" fmla="*/ 3384321 w 4576779"/>
                    <a:gd name="connsiteY187" fmla="*/ 1384980 h 4576780"/>
                    <a:gd name="connsiteX188" fmla="*/ 3388021 w 4576779"/>
                    <a:gd name="connsiteY188" fmla="*/ 1389928 h 4576780"/>
                    <a:gd name="connsiteX189" fmla="*/ 3424332 w 4576779"/>
                    <a:gd name="connsiteY189" fmla="*/ 1325716 h 4576780"/>
                    <a:gd name="connsiteX190" fmla="*/ 3614203 w 4576779"/>
                    <a:gd name="connsiteY190" fmla="*/ 1152897 h 4576780"/>
                    <a:gd name="connsiteX191" fmla="*/ 3858803 w 4576779"/>
                    <a:gd name="connsiteY191" fmla="*/ 1074874 h 4576780"/>
                    <a:gd name="connsiteX192" fmla="*/ 3893028 w 4576779"/>
                    <a:gd name="connsiteY192" fmla="*/ 1075180 h 4576780"/>
                    <a:gd name="connsiteX193" fmla="*/ 3756911 w 4576779"/>
                    <a:gd name="connsiteY193" fmla="*/ 913703 h 4576780"/>
                    <a:gd name="connsiteX194" fmla="*/ 3604793 w 4576779"/>
                    <a:gd name="connsiteY194" fmla="*/ 767369 h 4576780"/>
                    <a:gd name="connsiteX195" fmla="*/ 1351563 w 4576779"/>
                    <a:gd name="connsiteY195" fmla="*/ 541020 h 4576780"/>
                    <a:gd name="connsiteX196" fmla="*/ 1286217 w 4576779"/>
                    <a:gd name="connsiteY196" fmla="*/ 552575 h 4576780"/>
                    <a:gd name="connsiteX197" fmla="*/ 1291661 w 4576779"/>
                    <a:gd name="connsiteY197" fmla="*/ 882466 h 4576780"/>
                    <a:gd name="connsiteX198" fmla="*/ 1574632 w 4576779"/>
                    <a:gd name="connsiteY198" fmla="*/ 1052126 h 4576780"/>
                    <a:gd name="connsiteX199" fmla="*/ 1569188 w 4576779"/>
                    <a:gd name="connsiteY199" fmla="*/ 722236 h 4576780"/>
                    <a:gd name="connsiteX200" fmla="*/ 1351563 w 4576779"/>
                    <a:gd name="connsiteY200" fmla="*/ 541020 h 4576780"/>
                    <a:gd name="connsiteX201" fmla="*/ 3225219 w 4576779"/>
                    <a:gd name="connsiteY201" fmla="*/ 541019 h 4576780"/>
                    <a:gd name="connsiteX202" fmla="*/ 3007594 w 4576779"/>
                    <a:gd name="connsiteY202" fmla="*/ 722235 h 4576780"/>
                    <a:gd name="connsiteX203" fmla="*/ 3002150 w 4576779"/>
                    <a:gd name="connsiteY203" fmla="*/ 1052126 h 4576780"/>
                    <a:gd name="connsiteX204" fmla="*/ 3285122 w 4576779"/>
                    <a:gd name="connsiteY204" fmla="*/ 882466 h 4576780"/>
                    <a:gd name="connsiteX205" fmla="*/ 3290565 w 4576779"/>
                    <a:gd name="connsiteY205" fmla="*/ 552576 h 4576780"/>
                    <a:gd name="connsiteX206" fmla="*/ 3225219 w 4576779"/>
                    <a:gd name="connsiteY206" fmla="*/ 541019 h 4576780"/>
                    <a:gd name="connsiteX207" fmla="*/ 2038989 w 4576779"/>
                    <a:gd name="connsiteY207" fmla="*/ 293909 h 4576780"/>
                    <a:gd name="connsiteX208" fmla="*/ 1882993 w 4576779"/>
                    <a:gd name="connsiteY208" fmla="*/ 317717 h 4576780"/>
                    <a:gd name="connsiteX209" fmla="*/ 1690218 w 4576779"/>
                    <a:gd name="connsiteY209" fmla="*/ 367284 h 4576780"/>
                    <a:gd name="connsiteX210" fmla="*/ 1505746 w 4576779"/>
                    <a:gd name="connsiteY210" fmla="*/ 434802 h 4576780"/>
                    <a:gd name="connsiteX211" fmla="*/ 1535134 w 4576779"/>
                    <a:gd name="connsiteY211" fmla="*/ 452249 h 4576780"/>
                    <a:gd name="connsiteX212" fmla="*/ 1707953 w 4576779"/>
                    <a:gd name="connsiteY212" fmla="*/ 642120 h 4576780"/>
                    <a:gd name="connsiteX213" fmla="*/ 1785976 w 4576779"/>
                    <a:gd name="connsiteY213" fmla="*/ 886721 h 4576780"/>
                    <a:gd name="connsiteX214" fmla="*/ 1785307 w 4576779"/>
                    <a:gd name="connsiteY214" fmla="*/ 961547 h 4576780"/>
                    <a:gd name="connsiteX215" fmla="*/ 1866051 w 4576779"/>
                    <a:gd name="connsiteY215" fmla="*/ 931995 h 4576780"/>
                    <a:gd name="connsiteX216" fmla="*/ 2002160 w 4576779"/>
                    <a:gd name="connsiteY216" fmla="*/ 896997 h 4576780"/>
                    <a:gd name="connsiteX217" fmla="*/ 2060815 w 4576779"/>
                    <a:gd name="connsiteY217" fmla="*/ 888046 h 4576780"/>
                    <a:gd name="connsiteX218" fmla="*/ 2022659 w 4576779"/>
                    <a:gd name="connsiteY218" fmla="*/ 823301 h 4576780"/>
                    <a:gd name="connsiteX219" fmla="*/ 1967929 w 4576779"/>
                    <a:gd name="connsiteY219" fmla="*/ 572459 h 4576780"/>
                    <a:gd name="connsiteX220" fmla="*/ 2022659 w 4576779"/>
                    <a:gd name="connsiteY220" fmla="*/ 321618 h 4576780"/>
                    <a:gd name="connsiteX221" fmla="*/ 2537795 w 4576779"/>
                    <a:gd name="connsiteY221" fmla="*/ 293909 h 4576780"/>
                    <a:gd name="connsiteX222" fmla="*/ 2554124 w 4576779"/>
                    <a:gd name="connsiteY222" fmla="*/ 321618 h 4576780"/>
                    <a:gd name="connsiteX223" fmla="*/ 2608854 w 4576779"/>
                    <a:gd name="connsiteY223" fmla="*/ 572459 h 4576780"/>
                    <a:gd name="connsiteX224" fmla="*/ 2554124 w 4576779"/>
                    <a:gd name="connsiteY224" fmla="*/ 823302 h 4576780"/>
                    <a:gd name="connsiteX225" fmla="*/ 2515967 w 4576779"/>
                    <a:gd name="connsiteY225" fmla="*/ 888046 h 4576780"/>
                    <a:gd name="connsiteX226" fmla="*/ 2574619 w 4576779"/>
                    <a:gd name="connsiteY226" fmla="*/ 896997 h 4576780"/>
                    <a:gd name="connsiteX227" fmla="*/ 2710728 w 4576779"/>
                    <a:gd name="connsiteY227" fmla="*/ 931994 h 4576780"/>
                    <a:gd name="connsiteX228" fmla="*/ 2791475 w 4576779"/>
                    <a:gd name="connsiteY228" fmla="*/ 961548 h 4576780"/>
                    <a:gd name="connsiteX229" fmla="*/ 2790805 w 4576779"/>
                    <a:gd name="connsiteY229" fmla="*/ 886720 h 4576780"/>
                    <a:gd name="connsiteX230" fmla="*/ 2868829 w 4576779"/>
                    <a:gd name="connsiteY230" fmla="*/ 642120 h 4576780"/>
                    <a:gd name="connsiteX231" fmla="*/ 3041648 w 4576779"/>
                    <a:gd name="connsiteY231" fmla="*/ 452249 h 4576780"/>
                    <a:gd name="connsiteX232" fmla="*/ 3070258 w 4576779"/>
                    <a:gd name="connsiteY232" fmla="*/ 436070 h 4576780"/>
                    <a:gd name="connsiteX233" fmla="*/ 3025971 w 4576779"/>
                    <a:gd name="connsiteY233" fmla="*/ 416377 h 4576780"/>
                    <a:gd name="connsiteX234" fmla="*/ 2693785 w 4576779"/>
                    <a:gd name="connsiteY234" fmla="*/ 317717 h 4576780"/>
                    <a:gd name="connsiteX235" fmla="*/ 2288392 w 4576779"/>
                    <a:gd name="connsiteY235" fmla="*/ 284045 h 4576780"/>
                    <a:gd name="connsiteX236" fmla="*/ 2128160 w 4576779"/>
                    <a:gd name="connsiteY236" fmla="*/ 572460 h 4576780"/>
                    <a:gd name="connsiteX237" fmla="*/ 2288392 w 4576779"/>
                    <a:gd name="connsiteY237" fmla="*/ 860874 h 4576780"/>
                    <a:gd name="connsiteX238" fmla="*/ 2448623 w 4576779"/>
                    <a:gd name="connsiteY238" fmla="*/ 572459 h 4576780"/>
                    <a:gd name="connsiteX239" fmla="*/ 2288392 w 4576779"/>
                    <a:gd name="connsiteY239" fmla="*/ 284045 h 4576780"/>
                    <a:gd name="connsiteX240" fmla="*/ 2288389 w 4576779"/>
                    <a:gd name="connsiteY240" fmla="*/ 0 h 4576780"/>
                    <a:gd name="connsiteX241" fmla="*/ 4576779 w 4576779"/>
                    <a:gd name="connsiteY241" fmla="*/ 2288390 h 4576780"/>
                    <a:gd name="connsiteX242" fmla="*/ 2288390 w 4576779"/>
                    <a:gd name="connsiteY242" fmla="*/ 4576780 h 4576780"/>
                    <a:gd name="connsiteX243" fmla="*/ 0 w 4576779"/>
                    <a:gd name="connsiteY243" fmla="*/ 2288390 h 4576780"/>
                    <a:gd name="connsiteX244" fmla="*/ 2288389 w 4576779"/>
                    <a:gd name="connsiteY244" fmla="*/ 0 h 4576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</a:cxnLst>
                  <a:rect l="l" t="t" r="r" b="b"/>
                  <a:pathLst>
                    <a:path w="4576779" h="4576780">
                      <a:moveTo>
                        <a:pt x="2288391" y="3715910"/>
                      </a:moveTo>
                      <a:cubicBezTo>
                        <a:pt x="2199899" y="3715910"/>
                        <a:pt x="2128160" y="3845038"/>
                        <a:pt x="2128160" y="4004324"/>
                      </a:cubicBezTo>
                      <a:cubicBezTo>
                        <a:pt x="2128160" y="4163612"/>
                        <a:pt x="2199898" y="4292740"/>
                        <a:pt x="2288392" y="4292740"/>
                      </a:cubicBezTo>
                      <a:cubicBezTo>
                        <a:pt x="2376884" y="4292740"/>
                        <a:pt x="2448622" y="4163612"/>
                        <a:pt x="2448622" y="4004324"/>
                      </a:cubicBezTo>
                      <a:cubicBezTo>
                        <a:pt x="2448622" y="3845038"/>
                        <a:pt x="2376884" y="3715910"/>
                        <a:pt x="2288391" y="3715910"/>
                      </a:cubicBezTo>
                      <a:close/>
                      <a:moveTo>
                        <a:pt x="2791470" y="3615791"/>
                      </a:moveTo>
                      <a:lnTo>
                        <a:pt x="2776719" y="3622457"/>
                      </a:lnTo>
                      <a:cubicBezTo>
                        <a:pt x="2711460" y="3646351"/>
                        <a:pt x="2643960" y="3665593"/>
                        <a:pt x="2574619" y="3679783"/>
                      </a:cubicBezTo>
                      <a:lnTo>
                        <a:pt x="2515965" y="3688734"/>
                      </a:lnTo>
                      <a:lnTo>
                        <a:pt x="2554123" y="3753483"/>
                      </a:lnTo>
                      <a:cubicBezTo>
                        <a:pt x="2588677" y="3825087"/>
                        <a:pt x="2608854" y="3911407"/>
                        <a:pt x="2608854" y="4004325"/>
                      </a:cubicBezTo>
                      <a:cubicBezTo>
                        <a:pt x="2608853" y="4097243"/>
                        <a:pt x="2588677" y="4183562"/>
                        <a:pt x="2554123" y="4255167"/>
                      </a:cubicBezTo>
                      <a:lnTo>
                        <a:pt x="2537797" y="4282870"/>
                      </a:lnTo>
                      <a:lnTo>
                        <a:pt x="2693786" y="4259063"/>
                      </a:lnTo>
                      <a:cubicBezTo>
                        <a:pt x="2794042" y="4238548"/>
                        <a:pt x="2891580" y="4210574"/>
                        <a:pt x="2985797" y="4175748"/>
                      </a:cubicBezTo>
                      <a:lnTo>
                        <a:pt x="3070414" y="4140802"/>
                      </a:lnTo>
                      <a:lnTo>
                        <a:pt x="3041647" y="4124535"/>
                      </a:lnTo>
                      <a:cubicBezTo>
                        <a:pt x="2975921" y="4079801"/>
                        <a:pt x="2915288" y="4015134"/>
                        <a:pt x="2868829" y="3934665"/>
                      </a:cubicBezTo>
                      <a:cubicBezTo>
                        <a:pt x="2822370" y="3854195"/>
                        <a:pt x="2796683" y="3769353"/>
                        <a:pt x="2790805" y="3690064"/>
                      </a:cubicBezTo>
                      <a:close/>
                      <a:moveTo>
                        <a:pt x="1785308" y="3615233"/>
                      </a:moveTo>
                      <a:lnTo>
                        <a:pt x="1785976" y="3690064"/>
                      </a:lnTo>
                      <a:cubicBezTo>
                        <a:pt x="1780099" y="3769353"/>
                        <a:pt x="1754412" y="3854196"/>
                        <a:pt x="1707954" y="3934665"/>
                      </a:cubicBezTo>
                      <a:cubicBezTo>
                        <a:pt x="1661495" y="4015134"/>
                        <a:pt x="1600861" y="4079802"/>
                        <a:pt x="1535134" y="4124536"/>
                      </a:cubicBezTo>
                      <a:lnTo>
                        <a:pt x="1504922" y="4141621"/>
                      </a:lnTo>
                      <a:lnTo>
                        <a:pt x="1505407" y="4141854"/>
                      </a:lnTo>
                      <a:cubicBezTo>
                        <a:pt x="1625735" y="4192749"/>
                        <a:pt x="1752047" y="4232267"/>
                        <a:pt x="1882994" y="4259063"/>
                      </a:cubicBezTo>
                      <a:lnTo>
                        <a:pt x="2038986" y="4282870"/>
                      </a:lnTo>
                      <a:lnTo>
                        <a:pt x="2022659" y="4255167"/>
                      </a:lnTo>
                      <a:cubicBezTo>
                        <a:pt x="1988105" y="4183562"/>
                        <a:pt x="1967929" y="4097242"/>
                        <a:pt x="1967930" y="4004325"/>
                      </a:cubicBezTo>
                      <a:cubicBezTo>
                        <a:pt x="1967929" y="3911408"/>
                        <a:pt x="1988106" y="3825087"/>
                        <a:pt x="2022659" y="3753483"/>
                      </a:cubicBezTo>
                      <a:lnTo>
                        <a:pt x="2060817" y="3688735"/>
                      </a:lnTo>
                      <a:lnTo>
                        <a:pt x="2002159" y="3679782"/>
                      </a:lnTo>
                      <a:cubicBezTo>
                        <a:pt x="1955932" y="3670323"/>
                        <a:pt x="1910523" y="3658618"/>
                        <a:pt x="1866051" y="3644786"/>
                      </a:cubicBezTo>
                      <a:close/>
                      <a:moveTo>
                        <a:pt x="3067495" y="3513103"/>
                      </a:moveTo>
                      <a:cubicBezTo>
                        <a:pt x="3043596" y="3510049"/>
                        <a:pt x="3021308" y="3513598"/>
                        <a:pt x="3002149" y="3524659"/>
                      </a:cubicBezTo>
                      <a:cubicBezTo>
                        <a:pt x="2925512" y="3568906"/>
                        <a:pt x="2927949" y="3716603"/>
                        <a:pt x="3007593" y="3854549"/>
                      </a:cubicBezTo>
                      <a:cubicBezTo>
                        <a:pt x="3087236" y="3992496"/>
                        <a:pt x="3213927" y="4068455"/>
                        <a:pt x="3290564" y="4024209"/>
                      </a:cubicBezTo>
                      <a:cubicBezTo>
                        <a:pt x="3367202" y="3979962"/>
                        <a:pt x="3364764" y="3832265"/>
                        <a:pt x="3285120" y="3694319"/>
                      </a:cubicBezTo>
                      <a:cubicBezTo>
                        <a:pt x="3225388" y="3590859"/>
                        <a:pt x="3139191" y="3522267"/>
                        <a:pt x="3067495" y="3513103"/>
                      </a:cubicBezTo>
                      <a:close/>
                      <a:moveTo>
                        <a:pt x="1509286" y="3513103"/>
                      </a:moveTo>
                      <a:cubicBezTo>
                        <a:pt x="1437591" y="3522267"/>
                        <a:pt x="1351393" y="3590859"/>
                        <a:pt x="1291661" y="3694319"/>
                      </a:cubicBezTo>
                      <a:cubicBezTo>
                        <a:pt x="1212018" y="3832265"/>
                        <a:pt x="1209580" y="3979963"/>
                        <a:pt x="1286217" y="4024209"/>
                      </a:cubicBezTo>
                      <a:cubicBezTo>
                        <a:pt x="1362854" y="4068455"/>
                        <a:pt x="1489546" y="3992496"/>
                        <a:pt x="1569189" y="3854550"/>
                      </a:cubicBezTo>
                      <a:cubicBezTo>
                        <a:pt x="1648833" y="3716603"/>
                        <a:pt x="1651270" y="3568906"/>
                        <a:pt x="1574633" y="3524659"/>
                      </a:cubicBezTo>
                      <a:cubicBezTo>
                        <a:pt x="1555473" y="3513598"/>
                        <a:pt x="1533186" y="3510049"/>
                        <a:pt x="1509286" y="3513103"/>
                      </a:cubicBezTo>
                      <a:close/>
                      <a:moveTo>
                        <a:pt x="1188761" y="3186856"/>
                      </a:moveTo>
                      <a:lnTo>
                        <a:pt x="1152451" y="3251068"/>
                      </a:lnTo>
                      <a:cubicBezTo>
                        <a:pt x="1107716" y="3316795"/>
                        <a:pt x="1043049" y="3377428"/>
                        <a:pt x="962580" y="3423886"/>
                      </a:cubicBezTo>
                      <a:cubicBezTo>
                        <a:pt x="882111" y="3470345"/>
                        <a:pt x="797267" y="3496033"/>
                        <a:pt x="717980" y="3501910"/>
                      </a:cubicBezTo>
                      <a:lnTo>
                        <a:pt x="686618" y="3501629"/>
                      </a:lnTo>
                      <a:lnTo>
                        <a:pt x="736187" y="3567916"/>
                      </a:lnTo>
                      <a:cubicBezTo>
                        <a:pt x="818174" y="3667263"/>
                        <a:pt x="909516" y="3758604"/>
                        <a:pt x="1008863" y="3840592"/>
                      </a:cubicBezTo>
                      <a:lnTo>
                        <a:pt x="1075154" y="3890164"/>
                      </a:lnTo>
                      <a:lnTo>
                        <a:pt x="1074873" y="3858804"/>
                      </a:lnTo>
                      <a:cubicBezTo>
                        <a:pt x="1080751" y="3779515"/>
                        <a:pt x="1106438" y="3694672"/>
                        <a:pt x="1152897" y="3614203"/>
                      </a:cubicBezTo>
                      <a:cubicBezTo>
                        <a:pt x="1210970" y="3513617"/>
                        <a:pt x="1291192" y="3437721"/>
                        <a:pt x="1375823" y="3394584"/>
                      </a:cubicBezTo>
                      <a:lnTo>
                        <a:pt x="1390378" y="3388358"/>
                      </a:lnTo>
                      <a:lnTo>
                        <a:pt x="1384981" y="3384322"/>
                      </a:lnTo>
                      <a:cubicBezTo>
                        <a:pt x="1314836" y="3326434"/>
                        <a:pt x="1250345" y="3261942"/>
                        <a:pt x="1192458" y="3191799"/>
                      </a:cubicBezTo>
                      <a:close/>
                      <a:moveTo>
                        <a:pt x="3386548" y="3184254"/>
                      </a:moveTo>
                      <a:lnTo>
                        <a:pt x="3292656" y="3292656"/>
                      </a:lnTo>
                      <a:lnTo>
                        <a:pt x="3184252" y="3386550"/>
                      </a:lnTo>
                      <a:lnTo>
                        <a:pt x="3251066" y="3424332"/>
                      </a:lnTo>
                      <a:cubicBezTo>
                        <a:pt x="3316794" y="3469067"/>
                        <a:pt x="3377427" y="3533734"/>
                        <a:pt x="3423885" y="3614203"/>
                      </a:cubicBezTo>
                      <a:cubicBezTo>
                        <a:pt x="3470344" y="3694672"/>
                        <a:pt x="3496031" y="3779515"/>
                        <a:pt x="3501909" y="3858804"/>
                      </a:cubicBezTo>
                      <a:lnTo>
                        <a:pt x="3501605" y="3892766"/>
                      </a:lnTo>
                      <a:lnTo>
                        <a:pt x="3506397" y="3889385"/>
                      </a:lnTo>
                      <a:cubicBezTo>
                        <a:pt x="3604534" y="3814610"/>
                        <a:pt x="3695589" y="3731017"/>
                        <a:pt x="3778382" y="3639788"/>
                      </a:cubicBezTo>
                      <a:lnTo>
                        <a:pt x="3892718" y="3501607"/>
                      </a:lnTo>
                      <a:lnTo>
                        <a:pt x="3858802" y="3501910"/>
                      </a:lnTo>
                      <a:cubicBezTo>
                        <a:pt x="3779514" y="3496032"/>
                        <a:pt x="3694670" y="3470345"/>
                        <a:pt x="3614201" y="3423886"/>
                      </a:cubicBezTo>
                      <a:cubicBezTo>
                        <a:pt x="3533732" y="3377427"/>
                        <a:pt x="3469066" y="3316794"/>
                        <a:pt x="3424331" y="3251068"/>
                      </a:cubicBezTo>
                      <a:close/>
                      <a:moveTo>
                        <a:pt x="922316" y="2946267"/>
                      </a:moveTo>
                      <a:cubicBezTo>
                        <a:pt x="862617" y="2947252"/>
                        <a:pt x="791206" y="2967772"/>
                        <a:pt x="722234" y="3007594"/>
                      </a:cubicBezTo>
                      <a:cubicBezTo>
                        <a:pt x="584287" y="3087237"/>
                        <a:pt x="508328" y="3213929"/>
                        <a:pt x="552574" y="3290566"/>
                      </a:cubicBezTo>
                      <a:cubicBezTo>
                        <a:pt x="596821" y="3367203"/>
                        <a:pt x="744518" y="3364766"/>
                        <a:pt x="882465" y="3285122"/>
                      </a:cubicBezTo>
                      <a:cubicBezTo>
                        <a:pt x="1020411" y="3205479"/>
                        <a:pt x="1096370" y="3078788"/>
                        <a:pt x="1052124" y="3002151"/>
                      </a:cubicBezTo>
                      <a:cubicBezTo>
                        <a:pt x="1030001" y="2963832"/>
                        <a:pt x="982015" y="2945282"/>
                        <a:pt x="922316" y="2946267"/>
                      </a:cubicBezTo>
                      <a:close/>
                      <a:moveTo>
                        <a:pt x="3654465" y="2946267"/>
                      </a:moveTo>
                      <a:cubicBezTo>
                        <a:pt x="3594768" y="2945282"/>
                        <a:pt x="3546781" y="2963833"/>
                        <a:pt x="3524658" y="3002151"/>
                      </a:cubicBezTo>
                      <a:cubicBezTo>
                        <a:pt x="3480412" y="3078787"/>
                        <a:pt x="3556371" y="3205479"/>
                        <a:pt x="3694318" y="3285122"/>
                      </a:cubicBezTo>
                      <a:cubicBezTo>
                        <a:pt x="3832264" y="3364766"/>
                        <a:pt x="3979961" y="3367203"/>
                        <a:pt x="4024208" y="3290566"/>
                      </a:cubicBezTo>
                      <a:cubicBezTo>
                        <a:pt x="4068453" y="3213928"/>
                        <a:pt x="3992495" y="3087238"/>
                        <a:pt x="3854549" y="3007594"/>
                      </a:cubicBezTo>
                      <a:cubicBezTo>
                        <a:pt x="3785575" y="2967772"/>
                        <a:pt x="3714164" y="2947252"/>
                        <a:pt x="3654465" y="2946267"/>
                      </a:cubicBezTo>
                      <a:close/>
                      <a:moveTo>
                        <a:pt x="888045" y="2515967"/>
                      </a:moveTo>
                      <a:lnTo>
                        <a:pt x="823300" y="2554124"/>
                      </a:lnTo>
                      <a:cubicBezTo>
                        <a:pt x="751696" y="2588678"/>
                        <a:pt x="665375" y="2608854"/>
                        <a:pt x="572457" y="2608854"/>
                      </a:cubicBezTo>
                      <a:cubicBezTo>
                        <a:pt x="479540" y="2608855"/>
                        <a:pt x="393220" y="2588678"/>
                        <a:pt x="321615" y="2554125"/>
                      </a:cubicBezTo>
                      <a:lnTo>
                        <a:pt x="293909" y="2537795"/>
                      </a:lnTo>
                      <a:lnTo>
                        <a:pt x="317715" y="2693786"/>
                      </a:lnTo>
                      <a:cubicBezTo>
                        <a:pt x="344511" y="2824731"/>
                        <a:pt x="384030" y="2951044"/>
                        <a:pt x="434925" y="3071372"/>
                      </a:cubicBezTo>
                      <a:lnTo>
                        <a:pt x="435162" y="3071863"/>
                      </a:lnTo>
                      <a:lnTo>
                        <a:pt x="452248" y="3041648"/>
                      </a:lnTo>
                      <a:cubicBezTo>
                        <a:pt x="496981" y="2975922"/>
                        <a:pt x="561649" y="2915289"/>
                        <a:pt x="642118" y="2868830"/>
                      </a:cubicBezTo>
                      <a:cubicBezTo>
                        <a:pt x="722587" y="2822371"/>
                        <a:pt x="807431" y="2796684"/>
                        <a:pt x="886719" y="2790806"/>
                      </a:cubicBezTo>
                      <a:lnTo>
                        <a:pt x="961547" y="2791476"/>
                      </a:lnTo>
                      <a:lnTo>
                        <a:pt x="931993" y="2710729"/>
                      </a:lnTo>
                      <a:cubicBezTo>
                        <a:pt x="918162" y="2666255"/>
                        <a:pt x="906456" y="2620846"/>
                        <a:pt x="896997" y="2574619"/>
                      </a:cubicBezTo>
                      <a:close/>
                      <a:moveTo>
                        <a:pt x="3688733" y="2515966"/>
                      </a:moveTo>
                      <a:lnTo>
                        <a:pt x="3679782" y="2574619"/>
                      </a:lnTo>
                      <a:cubicBezTo>
                        <a:pt x="3665593" y="2643960"/>
                        <a:pt x="3646351" y="2711460"/>
                        <a:pt x="3622456" y="2776718"/>
                      </a:cubicBezTo>
                      <a:lnTo>
                        <a:pt x="3615791" y="2791472"/>
                      </a:lnTo>
                      <a:lnTo>
                        <a:pt x="3690063" y="2790807"/>
                      </a:lnTo>
                      <a:cubicBezTo>
                        <a:pt x="3769351" y="2796684"/>
                        <a:pt x="3854195" y="2822371"/>
                        <a:pt x="3934664" y="2868830"/>
                      </a:cubicBezTo>
                      <a:cubicBezTo>
                        <a:pt x="4015132" y="2915289"/>
                        <a:pt x="4079799" y="2975922"/>
                        <a:pt x="4124534" y="3041648"/>
                      </a:cubicBezTo>
                      <a:lnTo>
                        <a:pt x="4140400" y="3069705"/>
                      </a:lnTo>
                      <a:lnTo>
                        <a:pt x="4166530" y="3010238"/>
                      </a:lnTo>
                      <a:cubicBezTo>
                        <a:pt x="4211544" y="2893192"/>
                        <a:pt x="4245932" y="2770874"/>
                        <a:pt x="4268512" y="2644466"/>
                      </a:cubicBezTo>
                      <a:lnTo>
                        <a:pt x="4282730" y="2537879"/>
                      </a:lnTo>
                      <a:lnTo>
                        <a:pt x="4255165" y="2554124"/>
                      </a:lnTo>
                      <a:cubicBezTo>
                        <a:pt x="4183562" y="2588678"/>
                        <a:pt x="4097240" y="2608855"/>
                        <a:pt x="4004324" y="2608854"/>
                      </a:cubicBezTo>
                      <a:cubicBezTo>
                        <a:pt x="3911406" y="2608854"/>
                        <a:pt x="3825086" y="2588678"/>
                        <a:pt x="3753483" y="2554124"/>
                      </a:cubicBezTo>
                      <a:close/>
                      <a:moveTo>
                        <a:pt x="4004323" y="2128162"/>
                      </a:moveTo>
                      <a:cubicBezTo>
                        <a:pt x="3845037" y="2128161"/>
                        <a:pt x="3715909" y="2199899"/>
                        <a:pt x="3715909" y="2288393"/>
                      </a:cubicBezTo>
                      <a:cubicBezTo>
                        <a:pt x="3715909" y="2376885"/>
                        <a:pt x="3845037" y="2448624"/>
                        <a:pt x="4004323" y="2448623"/>
                      </a:cubicBezTo>
                      <a:cubicBezTo>
                        <a:pt x="4163612" y="2448623"/>
                        <a:pt x="4292740" y="2376885"/>
                        <a:pt x="4292739" y="2288393"/>
                      </a:cubicBezTo>
                      <a:cubicBezTo>
                        <a:pt x="4292740" y="2199900"/>
                        <a:pt x="4163612" y="2128161"/>
                        <a:pt x="4004323" y="2128162"/>
                      </a:cubicBezTo>
                      <a:close/>
                      <a:moveTo>
                        <a:pt x="572458" y="2128161"/>
                      </a:moveTo>
                      <a:cubicBezTo>
                        <a:pt x="413170" y="2128161"/>
                        <a:pt x="284043" y="2199899"/>
                        <a:pt x="284043" y="2288393"/>
                      </a:cubicBezTo>
                      <a:cubicBezTo>
                        <a:pt x="284043" y="2376885"/>
                        <a:pt x="413171" y="2448624"/>
                        <a:pt x="572458" y="2448623"/>
                      </a:cubicBezTo>
                      <a:cubicBezTo>
                        <a:pt x="731745" y="2448624"/>
                        <a:pt x="860873" y="2376886"/>
                        <a:pt x="860873" y="2288393"/>
                      </a:cubicBezTo>
                      <a:cubicBezTo>
                        <a:pt x="860872" y="2199899"/>
                        <a:pt x="731744" y="2128161"/>
                        <a:pt x="572458" y="2128161"/>
                      </a:cubicBezTo>
                      <a:close/>
                      <a:moveTo>
                        <a:pt x="4140009" y="1507771"/>
                      </a:moveTo>
                      <a:lnTo>
                        <a:pt x="4124535" y="1535135"/>
                      </a:lnTo>
                      <a:cubicBezTo>
                        <a:pt x="4079800" y="1600861"/>
                        <a:pt x="4015133" y="1661495"/>
                        <a:pt x="3934665" y="1707954"/>
                      </a:cubicBezTo>
                      <a:cubicBezTo>
                        <a:pt x="3854196" y="1754413"/>
                        <a:pt x="3769352" y="1780099"/>
                        <a:pt x="3690065" y="1785977"/>
                      </a:cubicBezTo>
                      <a:lnTo>
                        <a:pt x="3615232" y="1785308"/>
                      </a:lnTo>
                      <a:lnTo>
                        <a:pt x="3644786" y="1866052"/>
                      </a:lnTo>
                      <a:cubicBezTo>
                        <a:pt x="3658618" y="1910524"/>
                        <a:pt x="3670323" y="1955933"/>
                        <a:pt x="3679782" y="2002161"/>
                      </a:cubicBezTo>
                      <a:lnTo>
                        <a:pt x="3688735" y="2060819"/>
                      </a:lnTo>
                      <a:lnTo>
                        <a:pt x="3753482" y="2022660"/>
                      </a:lnTo>
                      <a:cubicBezTo>
                        <a:pt x="3825086" y="1988107"/>
                        <a:pt x="3911406" y="1967930"/>
                        <a:pt x="4004324" y="1967931"/>
                      </a:cubicBezTo>
                      <a:cubicBezTo>
                        <a:pt x="4097240" y="1967930"/>
                        <a:pt x="4183561" y="1988107"/>
                        <a:pt x="4255165" y="2022660"/>
                      </a:cubicBezTo>
                      <a:lnTo>
                        <a:pt x="4282888" y="2038999"/>
                      </a:lnTo>
                      <a:lnTo>
                        <a:pt x="4272267" y="1954024"/>
                      </a:lnTo>
                      <a:cubicBezTo>
                        <a:pt x="4254074" y="1845276"/>
                        <a:pt x="4227154" y="1739484"/>
                        <a:pt x="4192255" y="1637392"/>
                      </a:cubicBezTo>
                      <a:close/>
                      <a:moveTo>
                        <a:pt x="435160" y="1504920"/>
                      </a:moveTo>
                      <a:lnTo>
                        <a:pt x="434925" y="1505407"/>
                      </a:lnTo>
                      <a:cubicBezTo>
                        <a:pt x="384030" y="1625736"/>
                        <a:pt x="344511" y="1752048"/>
                        <a:pt x="317716" y="1882994"/>
                      </a:cubicBezTo>
                      <a:lnTo>
                        <a:pt x="293908" y="2038990"/>
                      </a:lnTo>
                      <a:lnTo>
                        <a:pt x="321615" y="2022660"/>
                      </a:lnTo>
                      <a:cubicBezTo>
                        <a:pt x="393220" y="1988106"/>
                        <a:pt x="479540" y="1967930"/>
                        <a:pt x="572458" y="1967930"/>
                      </a:cubicBezTo>
                      <a:cubicBezTo>
                        <a:pt x="665375" y="1967931"/>
                        <a:pt x="751695" y="1988107"/>
                        <a:pt x="823300" y="2022660"/>
                      </a:cubicBezTo>
                      <a:lnTo>
                        <a:pt x="888045" y="2060817"/>
                      </a:lnTo>
                      <a:lnTo>
                        <a:pt x="896997" y="2002161"/>
                      </a:lnTo>
                      <a:cubicBezTo>
                        <a:pt x="906456" y="1955933"/>
                        <a:pt x="918162" y="1910524"/>
                        <a:pt x="931994" y="1866051"/>
                      </a:cubicBezTo>
                      <a:lnTo>
                        <a:pt x="961546" y="1785307"/>
                      </a:lnTo>
                      <a:lnTo>
                        <a:pt x="886718" y="1785977"/>
                      </a:lnTo>
                      <a:cubicBezTo>
                        <a:pt x="807431" y="1780099"/>
                        <a:pt x="722586" y="1754412"/>
                        <a:pt x="642117" y="1707954"/>
                      </a:cubicBezTo>
                      <a:cubicBezTo>
                        <a:pt x="561648" y="1661495"/>
                        <a:pt x="496981" y="1600862"/>
                        <a:pt x="452247" y="1535135"/>
                      </a:cubicBezTo>
                      <a:close/>
                      <a:moveTo>
                        <a:pt x="682382" y="1230334"/>
                      </a:moveTo>
                      <a:cubicBezTo>
                        <a:pt x="622683" y="1229349"/>
                        <a:pt x="574697" y="1247899"/>
                        <a:pt x="552573" y="1286217"/>
                      </a:cubicBezTo>
                      <a:cubicBezTo>
                        <a:pt x="508327" y="1362855"/>
                        <a:pt x="584286" y="1489546"/>
                        <a:pt x="722233" y="1569189"/>
                      </a:cubicBezTo>
                      <a:cubicBezTo>
                        <a:pt x="860179" y="1648833"/>
                        <a:pt x="1007876" y="1651270"/>
                        <a:pt x="1052123" y="1574633"/>
                      </a:cubicBezTo>
                      <a:cubicBezTo>
                        <a:pt x="1096370" y="1497995"/>
                        <a:pt x="1020411" y="1371304"/>
                        <a:pt x="882464" y="1291661"/>
                      </a:cubicBezTo>
                      <a:cubicBezTo>
                        <a:pt x="813490" y="1251839"/>
                        <a:pt x="742079" y="1231320"/>
                        <a:pt x="682382" y="1230334"/>
                      </a:cubicBezTo>
                      <a:close/>
                      <a:moveTo>
                        <a:pt x="3894401" y="1230334"/>
                      </a:moveTo>
                      <a:cubicBezTo>
                        <a:pt x="3834702" y="1231319"/>
                        <a:pt x="3763291" y="1251839"/>
                        <a:pt x="3694317" y="1291661"/>
                      </a:cubicBezTo>
                      <a:cubicBezTo>
                        <a:pt x="3556371" y="1371304"/>
                        <a:pt x="3480412" y="1497995"/>
                        <a:pt x="3524658" y="1574633"/>
                      </a:cubicBezTo>
                      <a:cubicBezTo>
                        <a:pt x="3568905" y="1651269"/>
                        <a:pt x="3716602" y="1648833"/>
                        <a:pt x="3854548" y="1569189"/>
                      </a:cubicBezTo>
                      <a:cubicBezTo>
                        <a:pt x="3992495" y="1489545"/>
                        <a:pt x="4068455" y="1362854"/>
                        <a:pt x="4024207" y="1286218"/>
                      </a:cubicBezTo>
                      <a:cubicBezTo>
                        <a:pt x="4002084" y="1247899"/>
                        <a:pt x="3954098" y="1229349"/>
                        <a:pt x="3894401" y="1230334"/>
                      </a:cubicBezTo>
                      <a:close/>
                      <a:moveTo>
                        <a:pt x="2288390" y="1153045"/>
                      </a:moveTo>
                      <a:cubicBezTo>
                        <a:pt x="1661355" y="1153045"/>
                        <a:pt x="1153044" y="1661356"/>
                        <a:pt x="1153044" y="2288390"/>
                      </a:cubicBezTo>
                      <a:cubicBezTo>
                        <a:pt x="1153044" y="2915424"/>
                        <a:pt x="1661355" y="3423735"/>
                        <a:pt x="2288389" y="3423735"/>
                      </a:cubicBezTo>
                      <a:cubicBezTo>
                        <a:pt x="2915423" y="3423735"/>
                        <a:pt x="3423735" y="2915424"/>
                        <a:pt x="3423734" y="2288390"/>
                      </a:cubicBezTo>
                      <a:cubicBezTo>
                        <a:pt x="3423735" y="1661356"/>
                        <a:pt x="2915423" y="1153045"/>
                        <a:pt x="2288390" y="1153045"/>
                      </a:cubicBezTo>
                      <a:close/>
                      <a:moveTo>
                        <a:pt x="1075153" y="686616"/>
                      </a:moveTo>
                      <a:lnTo>
                        <a:pt x="1008863" y="736188"/>
                      </a:lnTo>
                      <a:cubicBezTo>
                        <a:pt x="909516" y="818175"/>
                        <a:pt x="818175" y="909517"/>
                        <a:pt x="736187" y="1008863"/>
                      </a:cubicBezTo>
                      <a:lnTo>
                        <a:pt x="686101" y="1075843"/>
                      </a:lnTo>
                      <a:lnTo>
                        <a:pt x="717979" y="1074874"/>
                      </a:lnTo>
                      <a:cubicBezTo>
                        <a:pt x="797267" y="1080753"/>
                        <a:pt x="882110" y="1106438"/>
                        <a:pt x="962579" y="1152897"/>
                      </a:cubicBezTo>
                      <a:cubicBezTo>
                        <a:pt x="1043048" y="1199356"/>
                        <a:pt x="1107716" y="1259989"/>
                        <a:pt x="1152451" y="1325716"/>
                      </a:cubicBezTo>
                      <a:lnTo>
                        <a:pt x="1188759" y="1389926"/>
                      </a:lnTo>
                      <a:lnTo>
                        <a:pt x="1192458" y="1384981"/>
                      </a:lnTo>
                      <a:cubicBezTo>
                        <a:pt x="1250345" y="1314837"/>
                        <a:pt x="1314836" y="1250346"/>
                        <a:pt x="1384980" y="1192459"/>
                      </a:cubicBezTo>
                      <a:lnTo>
                        <a:pt x="1389924" y="1188761"/>
                      </a:lnTo>
                      <a:lnTo>
                        <a:pt x="1325715" y="1152452"/>
                      </a:lnTo>
                      <a:cubicBezTo>
                        <a:pt x="1259988" y="1107718"/>
                        <a:pt x="1199355" y="1043051"/>
                        <a:pt x="1152896" y="962582"/>
                      </a:cubicBezTo>
                      <a:cubicBezTo>
                        <a:pt x="1106438" y="882113"/>
                        <a:pt x="1080750" y="797269"/>
                        <a:pt x="1074873" y="717981"/>
                      </a:cubicBezTo>
                      <a:close/>
                      <a:moveTo>
                        <a:pt x="3501617" y="685288"/>
                      </a:moveTo>
                      <a:lnTo>
                        <a:pt x="3501909" y="717980"/>
                      </a:lnTo>
                      <a:cubicBezTo>
                        <a:pt x="3496031" y="797269"/>
                        <a:pt x="3470344" y="882112"/>
                        <a:pt x="3423886" y="962582"/>
                      </a:cubicBezTo>
                      <a:cubicBezTo>
                        <a:pt x="3377426" y="1043050"/>
                        <a:pt x="3316794" y="1107717"/>
                        <a:pt x="3251067" y="1152451"/>
                      </a:cubicBezTo>
                      <a:lnTo>
                        <a:pt x="3186856" y="1188762"/>
                      </a:lnTo>
                      <a:lnTo>
                        <a:pt x="3191798" y="1192459"/>
                      </a:lnTo>
                      <a:cubicBezTo>
                        <a:pt x="3261942" y="1250345"/>
                        <a:pt x="3326433" y="1314837"/>
                        <a:pt x="3384321" y="1384980"/>
                      </a:cubicBezTo>
                      <a:lnTo>
                        <a:pt x="3388021" y="1389928"/>
                      </a:lnTo>
                      <a:lnTo>
                        <a:pt x="3424332" y="1325716"/>
                      </a:lnTo>
                      <a:cubicBezTo>
                        <a:pt x="3469066" y="1259989"/>
                        <a:pt x="3533734" y="1199356"/>
                        <a:pt x="3614203" y="1152897"/>
                      </a:cubicBezTo>
                      <a:cubicBezTo>
                        <a:pt x="3694672" y="1106439"/>
                        <a:pt x="3779515" y="1080752"/>
                        <a:pt x="3858803" y="1074874"/>
                      </a:cubicBezTo>
                      <a:lnTo>
                        <a:pt x="3893028" y="1075180"/>
                      </a:lnTo>
                      <a:lnTo>
                        <a:pt x="3756911" y="913703"/>
                      </a:lnTo>
                      <a:cubicBezTo>
                        <a:pt x="3708797" y="862325"/>
                        <a:pt x="3658017" y="813473"/>
                        <a:pt x="3604793" y="767369"/>
                      </a:cubicBezTo>
                      <a:close/>
                      <a:moveTo>
                        <a:pt x="1351563" y="541020"/>
                      </a:moveTo>
                      <a:cubicBezTo>
                        <a:pt x="1327664" y="537966"/>
                        <a:pt x="1305376" y="541515"/>
                        <a:pt x="1286217" y="552575"/>
                      </a:cubicBezTo>
                      <a:cubicBezTo>
                        <a:pt x="1209580" y="596823"/>
                        <a:pt x="1212017" y="744520"/>
                        <a:pt x="1291661" y="882466"/>
                      </a:cubicBezTo>
                      <a:cubicBezTo>
                        <a:pt x="1371304" y="1020413"/>
                        <a:pt x="1497994" y="1096373"/>
                        <a:pt x="1574632" y="1052126"/>
                      </a:cubicBezTo>
                      <a:cubicBezTo>
                        <a:pt x="1651269" y="1007879"/>
                        <a:pt x="1648831" y="860183"/>
                        <a:pt x="1569188" y="722236"/>
                      </a:cubicBezTo>
                      <a:cubicBezTo>
                        <a:pt x="1509456" y="618775"/>
                        <a:pt x="1423259" y="550184"/>
                        <a:pt x="1351563" y="541020"/>
                      </a:cubicBezTo>
                      <a:close/>
                      <a:moveTo>
                        <a:pt x="3225219" y="541019"/>
                      </a:moveTo>
                      <a:cubicBezTo>
                        <a:pt x="3153523" y="550183"/>
                        <a:pt x="3067326" y="618775"/>
                        <a:pt x="3007594" y="722235"/>
                      </a:cubicBezTo>
                      <a:cubicBezTo>
                        <a:pt x="2927950" y="860182"/>
                        <a:pt x="2925513" y="1007879"/>
                        <a:pt x="3002150" y="1052126"/>
                      </a:cubicBezTo>
                      <a:cubicBezTo>
                        <a:pt x="3078787" y="1096372"/>
                        <a:pt x="3205478" y="1020412"/>
                        <a:pt x="3285122" y="882466"/>
                      </a:cubicBezTo>
                      <a:cubicBezTo>
                        <a:pt x="3364765" y="744520"/>
                        <a:pt x="3367202" y="596822"/>
                        <a:pt x="3290565" y="552576"/>
                      </a:cubicBezTo>
                      <a:cubicBezTo>
                        <a:pt x="3271405" y="541514"/>
                        <a:pt x="3249118" y="537966"/>
                        <a:pt x="3225219" y="541019"/>
                      </a:cubicBezTo>
                      <a:close/>
                      <a:moveTo>
                        <a:pt x="2038989" y="293909"/>
                      </a:moveTo>
                      <a:lnTo>
                        <a:pt x="1882993" y="317717"/>
                      </a:lnTo>
                      <a:cubicBezTo>
                        <a:pt x="1817520" y="331114"/>
                        <a:pt x="1753205" y="347693"/>
                        <a:pt x="1690218" y="367284"/>
                      </a:cubicBezTo>
                      <a:lnTo>
                        <a:pt x="1505746" y="434802"/>
                      </a:lnTo>
                      <a:lnTo>
                        <a:pt x="1535134" y="452249"/>
                      </a:lnTo>
                      <a:cubicBezTo>
                        <a:pt x="1600860" y="496984"/>
                        <a:pt x="1661494" y="561651"/>
                        <a:pt x="1707953" y="642120"/>
                      </a:cubicBezTo>
                      <a:cubicBezTo>
                        <a:pt x="1754412" y="722589"/>
                        <a:pt x="1780098" y="807433"/>
                        <a:pt x="1785976" y="886721"/>
                      </a:cubicBezTo>
                      <a:lnTo>
                        <a:pt x="1785307" y="961547"/>
                      </a:lnTo>
                      <a:lnTo>
                        <a:pt x="1866051" y="931995"/>
                      </a:lnTo>
                      <a:cubicBezTo>
                        <a:pt x="1910523" y="918162"/>
                        <a:pt x="1955932" y="906457"/>
                        <a:pt x="2002160" y="896997"/>
                      </a:cubicBezTo>
                      <a:lnTo>
                        <a:pt x="2060815" y="888046"/>
                      </a:lnTo>
                      <a:lnTo>
                        <a:pt x="2022659" y="823301"/>
                      </a:lnTo>
                      <a:cubicBezTo>
                        <a:pt x="1988106" y="751697"/>
                        <a:pt x="1967929" y="665376"/>
                        <a:pt x="1967929" y="572459"/>
                      </a:cubicBezTo>
                      <a:cubicBezTo>
                        <a:pt x="1967929" y="479542"/>
                        <a:pt x="1988105" y="393222"/>
                        <a:pt x="2022659" y="321618"/>
                      </a:cubicBezTo>
                      <a:close/>
                      <a:moveTo>
                        <a:pt x="2537795" y="293909"/>
                      </a:moveTo>
                      <a:lnTo>
                        <a:pt x="2554124" y="321618"/>
                      </a:lnTo>
                      <a:cubicBezTo>
                        <a:pt x="2588677" y="393222"/>
                        <a:pt x="2608854" y="479541"/>
                        <a:pt x="2608854" y="572459"/>
                      </a:cubicBezTo>
                      <a:cubicBezTo>
                        <a:pt x="2608854" y="665377"/>
                        <a:pt x="2588677" y="751696"/>
                        <a:pt x="2554124" y="823302"/>
                      </a:cubicBezTo>
                      <a:lnTo>
                        <a:pt x="2515967" y="888046"/>
                      </a:lnTo>
                      <a:lnTo>
                        <a:pt x="2574619" y="896997"/>
                      </a:lnTo>
                      <a:cubicBezTo>
                        <a:pt x="2620846" y="906457"/>
                        <a:pt x="2666256" y="918162"/>
                        <a:pt x="2710728" y="931994"/>
                      </a:cubicBezTo>
                      <a:lnTo>
                        <a:pt x="2791475" y="961548"/>
                      </a:lnTo>
                      <a:lnTo>
                        <a:pt x="2790805" y="886720"/>
                      </a:lnTo>
                      <a:cubicBezTo>
                        <a:pt x="2796684" y="807432"/>
                        <a:pt x="2822370" y="722588"/>
                        <a:pt x="2868829" y="642120"/>
                      </a:cubicBezTo>
                      <a:cubicBezTo>
                        <a:pt x="2915288" y="561651"/>
                        <a:pt x="2975922" y="496983"/>
                        <a:pt x="3041648" y="452249"/>
                      </a:cubicBezTo>
                      <a:lnTo>
                        <a:pt x="3070258" y="436070"/>
                      </a:lnTo>
                      <a:lnTo>
                        <a:pt x="3025971" y="416377"/>
                      </a:lnTo>
                      <a:cubicBezTo>
                        <a:pt x="2919393" y="374351"/>
                        <a:pt x="2808363" y="341163"/>
                        <a:pt x="2693785" y="317717"/>
                      </a:cubicBezTo>
                      <a:close/>
                      <a:moveTo>
                        <a:pt x="2288392" y="284045"/>
                      </a:moveTo>
                      <a:cubicBezTo>
                        <a:pt x="2199899" y="284044"/>
                        <a:pt x="2128160" y="413172"/>
                        <a:pt x="2128160" y="572460"/>
                      </a:cubicBezTo>
                      <a:cubicBezTo>
                        <a:pt x="2128160" y="731746"/>
                        <a:pt x="2199899" y="860874"/>
                        <a:pt x="2288392" y="860874"/>
                      </a:cubicBezTo>
                      <a:cubicBezTo>
                        <a:pt x="2376884" y="860874"/>
                        <a:pt x="2448622" y="731746"/>
                        <a:pt x="2448623" y="572459"/>
                      </a:cubicBezTo>
                      <a:cubicBezTo>
                        <a:pt x="2448622" y="413172"/>
                        <a:pt x="2376884" y="284044"/>
                        <a:pt x="2288392" y="284045"/>
                      </a:cubicBezTo>
                      <a:close/>
                      <a:moveTo>
                        <a:pt x="2288389" y="0"/>
                      </a:moveTo>
                      <a:cubicBezTo>
                        <a:pt x="3552232" y="1"/>
                        <a:pt x="4576780" y="1024547"/>
                        <a:pt x="4576779" y="2288390"/>
                      </a:cubicBezTo>
                      <a:cubicBezTo>
                        <a:pt x="4576780" y="3552233"/>
                        <a:pt x="3552233" y="4576780"/>
                        <a:pt x="2288390" y="4576780"/>
                      </a:cubicBezTo>
                      <a:cubicBezTo>
                        <a:pt x="1024546" y="4576780"/>
                        <a:pt x="-1" y="3552233"/>
                        <a:pt x="0" y="2288390"/>
                      </a:cubicBezTo>
                      <a:cubicBezTo>
                        <a:pt x="-1" y="1024547"/>
                        <a:pt x="1024546" y="1"/>
                        <a:pt x="2288389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93" name="グループ化 292"/>
          <p:cNvGrpSpPr/>
          <p:nvPr/>
        </p:nvGrpSpPr>
        <p:grpSpPr>
          <a:xfrm>
            <a:off x="4447795" y="2199566"/>
            <a:ext cx="307051" cy="418707"/>
            <a:chOff x="4447795" y="2199566"/>
            <a:chExt cx="307051" cy="418707"/>
          </a:xfrm>
        </p:grpSpPr>
        <p:sp>
          <p:nvSpPr>
            <p:cNvPr id="294" name="四角形: 角を丸くする 293"/>
            <p:cNvSpPr/>
            <p:nvPr/>
          </p:nvSpPr>
          <p:spPr bwMode="auto">
            <a:xfrm>
              <a:off x="4447795" y="2199566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5" name="グループ化 294"/>
            <p:cNvGrpSpPr/>
            <p:nvPr/>
          </p:nvGrpSpPr>
          <p:grpSpPr>
            <a:xfrm>
              <a:off x="4482272" y="2245857"/>
              <a:ext cx="238096" cy="326125"/>
              <a:chOff x="2154418" y="5446851"/>
              <a:chExt cx="505890" cy="692928"/>
            </a:xfrm>
          </p:grpSpPr>
          <p:sp>
            <p:nvSpPr>
              <p:cNvPr id="296" name="フリーフォーム: 図形 295"/>
              <p:cNvSpPr/>
              <p:nvPr/>
            </p:nvSpPr>
            <p:spPr bwMode="auto">
              <a:xfrm rot="5400000">
                <a:off x="2309633" y="5695585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/>
              <p:cNvSpPr/>
              <p:nvPr/>
            </p:nvSpPr>
            <p:spPr bwMode="auto">
              <a:xfrm rot="5400000">
                <a:off x="2154418" y="5446851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/>
              <p:cNvSpPr/>
              <p:nvPr/>
            </p:nvSpPr>
            <p:spPr bwMode="auto">
              <a:xfrm rot="5400000">
                <a:off x="2464847" y="5944318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9" name="グループ化 298"/>
          <p:cNvGrpSpPr/>
          <p:nvPr/>
        </p:nvGrpSpPr>
        <p:grpSpPr>
          <a:xfrm>
            <a:off x="4788032" y="2199566"/>
            <a:ext cx="307051" cy="418707"/>
            <a:chOff x="4788032" y="2199566"/>
            <a:chExt cx="307051" cy="418707"/>
          </a:xfrm>
        </p:grpSpPr>
        <p:sp>
          <p:nvSpPr>
            <p:cNvPr id="300" name="四角形: 角を丸くする 299"/>
            <p:cNvSpPr/>
            <p:nvPr/>
          </p:nvSpPr>
          <p:spPr bwMode="auto">
            <a:xfrm>
              <a:off x="4788032" y="2199566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1" name="グループ化 300"/>
            <p:cNvGrpSpPr/>
            <p:nvPr/>
          </p:nvGrpSpPr>
          <p:grpSpPr>
            <a:xfrm>
              <a:off x="4829299" y="2248375"/>
              <a:ext cx="224516" cy="321089"/>
              <a:chOff x="2886938" y="5457552"/>
              <a:chExt cx="477036" cy="682227"/>
            </a:xfrm>
          </p:grpSpPr>
          <p:sp>
            <p:nvSpPr>
              <p:cNvPr id="302" name="フリーフォーム: 図形 301"/>
              <p:cNvSpPr/>
              <p:nvPr/>
            </p:nvSpPr>
            <p:spPr bwMode="auto">
              <a:xfrm rot="5400000">
                <a:off x="2886938" y="5944318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/>
              <p:cNvSpPr/>
              <p:nvPr/>
            </p:nvSpPr>
            <p:spPr bwMode="auto">
              <a:xfrm rot="5400000">
                <a:off x="2897465" y="5457552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/>
              <p:cNvSpPr/>
              <p:nvPr/>
            </p:nvSpPr>
            <p:spPr bwMode="auto">
              <a:xfrm rot="5400000">
                <a:off x="3168513" y="5944318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: 図形 304"/>
              <p:cNvSpPr/>
              <p:nvPr/>
            </p:nvSpPr>
            <p:spPr bwMode="auto">
              <a:xfrm rot="5400000">
                <a:off x="3168513" y="5457552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6" name="グループ化 305"/>
          <p:cNvGrpSpPr/>
          <p:nvPr/>
        </p:nvGrpSpPr>
        <p:grpSpPr>
          <a:xfrm>
            <a:off x="5811761" y="2199566"/>
            <a:ext cx="307051" cy="418707"/>
            <a:chOff x="5811761" y="2199566"/>
            <a:chExt cx="307051" cy="418707"/>
          </a:xfrm>
        </p:grpSpPr>
        <p:sp>
          <p:nvSpPr>
            <p:cNvPr id="307" name="四角形: 角を丸くする 306"/>
            <p:cNvSpPr/>
            <p:nvPr/>
          </p:nvSpPr>
          <p:spPr bwMode="auto">
            <a:xfrm>
              <a:off x="5811761" y="2199566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8" name="グループ化 307"/>
            <p:cNvGrpSpPr/>
            <p:nvPr/>
          </p:nvGrpSpPr>
          <p:grpSpPr>
            <a:xfrm>
              <a:off x="5831927" y="2230021"/>
              <a:ext cx="266718" cy="357798"/>
              <a:chOff x="5014923" y="5416850"/>
              <a:chExt cx="566704" cy="760225"/>
            </a:xfrm>
          </p:grpSpPr>
          <p:sp>
            <p:nvSpPr>
              <p:cNvPr id="309" name="フリーフォーム: 図形 308"/>
              <p:cNvSpPr/>
              <p:nvPr/>
            </p:nvSpPr>
            <p:spPr bwMode="auto">
              <a:xfrm rot="5400000">
                <a:off x="5014923" y="5416850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/>
              <p:cNvSpPr/>
              <p:nvPr/>
            </p:nvSpPr>
            <p:spPr bwMode="auto">
              <a:xfrm rot="5400000">
                <a:off x="5057691" y="5766005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フリーフォーム: 図形 310"/>
              <p:cNvSpPr/>
              <p:nvPr/>
            </p:nvSpPr>
            <p:spPr bwMode="auto">
              <a:xfrm rot="5400000">
                <a:off x="5350715" y="5766005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/>
              <p:cNvSpPr/>
              <p:nvPr/>
            </p:nvSpPr>
            <p:spPr bwMode="auto">
              <a:xfrm rot="5400000">
                <a:off x="5057691" y="5981614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/>
              <p:cNvSpPr/>
              <p:nvPr/>
            </p:nvSpPr>
            <p:spPr bwMode="auto">
              <a:xfrm rot="5400000">
                <a:off x="5350715" y="5981614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/>
              <p:cNvSpPr/>
              <p:nvPr/>
            </p:nvSpPr>
            <p:spPr bwMode="auto">
              <a:xfrm rot="5400000">
                <a:off x="5202321" y="5483428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/>
              <p:cNvSpPr/>
              <p:nvPr/>
            </p:nvSpPr>
            <p:spPr bwMode="auto">
              <a:xfrm rot="5400000">
                <a:off x="5386166" y="5555283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6" name="グループ化 315"/>
          <p:cNvGrpSpPr/>
          <p:nvPr/>
        </p:nvGrpSpPr>
        <p:grpSpPr>
          <a:xfrm>
            <a:off x="4447795" y="1607571"/>
            <a:ext cx="307051" cy="418707"/>
            <a:chOff x="4447795" y="1607571"/>
            <a:chExt cx="307051" cy="418707"/>
          </a:xfrm>
        </p:grpSpPr>
        <p:sp>
          <p:nvSpPr>
            <p:cNvPr id="317" name="四角形: 角を丸くする 316"/>
            <p:cNvSpPr/>
            <p:nvPr/>
          </p:nvSpPr>
          <p:spPr bwMode="auto">
            <a:xfrm>
              <a:off x="4447795" y="1607571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8" name="グループ化 317"/>
            <p:cNvGrpSpPr/>
            <p:nvPr/>
          </p:nvGrpSpPr>
          <p:grpSpPr>
            <a:xfrm>
              <a:off x="4497312" y="1650596"/>
              <a:ext cx="208017" cy="332657"/>
              <a:chOff x="2179147" y="4175777"/>
              <a:chExt cx="441980" cy="706806"/>
            </a:xfrm>
          </p:grpSpPr>
          <p:sp>
            <p:nvSpPr>
              <p:cNvPr id="319" name="フリーフォーム: 図形 318"/>
              <p:cNvSpPr/>
              <p:nvPr/>
            </p:nvSpPr>
            <p:spPr bwMode="auto">
              <a:xfrm>
                <a:off x="2349879" y="4175777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0" name="フリーフォーム: 図形 319"/>
              <p:cNvSpPr/>
              <p:nvPr/>
            </p:nvSpPr>
            <p:spPr bwMode="auto">
              <a:xfrm>
                <a:off x="2179147" y="4566480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1" name="フリーフォーム: 図形 320"/>
              <p:cNvSpPr/>
              <p:nvPr/>
            </p:nvSpPr>
            <p:spPr bwMode="auto">
              <a:xfrm>
                <a:off x="2514295" y="4566480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22" name="グループ化 321"/>
          <p:cNvGrpSpPr/>
          <p:nvPr/>
        </p:nvGrpSpPr>
        <p:grpSpPr>
          <a:xfrm>
            <a:off x="4788032" y="1607571"/>
            <a:ext cx="307051" cy="418707"/>
            <a:chOff x="4788032" y="1607571"/>
            <a:chExt cx="307051" cy="418707"/>
          </a:xfrm>
        </p:grpSpPr>
        <p:sp>
          <p:nvSpPr>
            <p:cNvPr id="323" name="四角形: 角を丸くする 322"/>
            <p:cNvSpPr/>
            <p:nvPr/>
          </p:nvSpPr>
          <p:spPr bwMode="auto">
            <a:xfrm>
              <a:off x="4788032" y="1607571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4" name="グループ化 323"/>
            <p:cNvGrpSpPr/>
            <p:nvPr/>
          </p:nvGrpSpPr>
          <p:grpSpPr>
            <a:xfrm>
              <a:off x="4837549" y="1652895"/>
              <a:ext cx="208017" cy="328058"/>
              <a:chOff x="2909199" y="4185547"/>
              <a:chExt cx="441980" cy="697036"/>
            </a:xfrm>
          </p:grpSpPr>
          <p:sp>
            <p:nvSpPr>
              <p:cNvPr id="325" name="フリーフォーム: 図形 324"/>
              <p:cNvSpPr/>
              <p:nvPr/>
            </p:nvSpPr>
            <p:spPr bwMode="auto">
              <a:xfrm>
                <a:off x="2909199" y="4566480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6" name="フリーフォーム: 図形 325"/>
              <p:cNvSpPr/>
              <p:nvPr/>
            </p:nvSpPr>
            <p:spPr bwMode="auto">
              <a:xfrm>
                <a:off x="3244347" y="4566480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7" name="フリーフォーム: 図形 326"/>
              <p:cNvSpPr/>
              <p:nvPr/>
            </p:nvSpPr>
            <p:spPr bwMode="auto">
              <a:xfrm>
                <a:off x="2909199" y="4185547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フリーフォーム: 図形 327"/>
              <p:cNvSpPr/>
              <p:nvPr/>
            </p:nvSpPr>
            <p:spPr bwMode="auto">
              <a:xfrm>
                <a:off x="3244347" y="4185547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29" name="グループ化 328"/>
          <p:cNvGrpSpPr/>
          <p:nvPr/>
        </p:nvGrpSpPr>
        <p:grpSpPr>
          <a:xfrm>
            <a:off x="5121176" y="1607571"/>
            <a:ext cx="307051" cy="418707"/>
            <a:chOff x="5121176" y="1607571"/>
            <a:chExt cx="307051" cy="418707"/>
          </a:xfrm>
        </p:grpSpPr>
        <p:sp>
          <p:nvSpPr>
            <p:cNvPr id="330" name="四角形: 角を丸くする 329"/>
            <p:cNvSpPr/>
            <p:nvPr/>
          </p:nvSpPr>
          <p:spPr bwMode="auto">
            <a:xfrm>
              <a:off x="5121176" y="1607571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1" name="グループ化 330"/>
            <p:cNvGrpSpPr/>
            <p:nvPr/>
          </p:nvGrpSpPr>
          <p:grpSpPr>
            <a:xfrm>
              <a:off x="5167922" y="1652895"/>
              <a:ext cx="213559" cy="328058"/>
              <a:chOff x="3631138" y="4182372"/>
              <a:chExt cx="453756" cy="697036"/>
            </a:xfrm>
          </p:grpSpPr>
          <p:sp>
            <p:nvSpPr>
              <p:cNvPr id="332" name="フリーフォーム: 図形 331"/>
              <p:cNvSpPr/>
              <p:nvPr/>
            </p:nvSpPr>
            <p:spPr bwMode="auto">
              <a:xfrm>
                <a:off x="3631138" y="4563305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3" name="フリーフォーム: 図形 332"/>
              <p:cNvSpPr/>
              <p:nvPr/>
            </p:nvSpPr>
            <p:spPr bwMode="auto">
              <a:xfrm>
                <a:off x="3978062" y="4563305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4" name="フリーフォーム: 図形 333"/>
              <p:cNvSpPr/>
              <p:nvPr/>
            </p:nvSpPr>
            <p:spPr bwMode="auto">
              <a:xfrm>
                <a:off x="3631138" y="4182372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フリーフォーム: 図形 334"/>
              <p:cNvSpPr/>
              <p:nvPr/>
            </p:nvSpPr>
            <p:spPr bwMode="auto">
              <a:xfrm>
                <a:off x="3978062" y="4182372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6" name="フリーフォーム: 図形 335"/>
              <p:cNvSpPr/>
              <p:nvPr/>
            </p:nvSpPr>
            <p:spPr bwMode="auto">
              <a:xfrm>
                <a:off x="3802114" y="4358917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37" name="グループ化 336"/>
          <p:cNvGrpSpPr/>
          <p:nvPr/>
        </p:nvGrpSpPr>
        <p:grpSpPr>
          <a:xfrm>
            <a:off x="5469721" y="1607571"/>
            <a:ext cx="307051" cy="418707"/>
            <a:chOff x="5469721" y="1607571"/>
            <a:chExt cx="307051" cy="418707"/>
          </a:xfrm>
        </p:grpSpPr>
        <p:sp>
          <p:nvSpPr>
            <p:cNvPr id="338" name="四角形: 角を丸くする 337"/>
            <p:cNvSpPr/>
            <p:nvPr/>
          </p:nvSpPr>
          <p:spPr bwMode="auto">
            <a:xfrm>
              <a:off x="5469721" y="1607571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9" name="グループ化 338"/>
            <p:cNvGrpSpPr/>
            <p:nvPr/>
          </p:nvGrpSpPr>
          <p:grpSpPr>
            <a:xfrm>
              <a:off x="5519238" y="1652033"/>
              <a:ext cx="208017" cy="329782"/>
              <a:chOff x="4351005" y="4182372"/>
              <a:chExt cx="441980" cy="700699"/>
            </a:xfrm>
          </p:grpSpPr>
          <p:sp>
            <p:nvSpPr>
              <p:cNvPr id="340" name="フリーフォーム: 図形 339"/>
              <p:cNvSpPr/>
              <p:nvPr/>
            </p:nvSpPr>
            <p:spPr bwMode="auto">
              <a:xfrm>
                <a:off x="4351005" y="4182372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1" name="フリーフォーム: 図形 340"/>
              <p:cNvSpPr/>
              <p:nvPr/>
            </p:nvSpPr>
            <p:spPr bwMode="auto">
              <a:xfrm>
                <a:off x="4686153" y="4182372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2" name="フリーフォーム: 図形 341"/>
              <p:cNvSpPr/>
              <p:nvPr/>
            </p:nvSpPr>
            <p:spPr bwMode="auto">
              <a:xfrm>
                <a:off x="4521197" y="4182372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3" name="フリーフォーム: 図形 342"/>
              <p:cNvSpPr/>
              <p:nvPr/>
            </p:nvSpPr>
            <p:spPr bwMode="auto">
              <a:xfrm>
                <a:off x="4351005" y="4566968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4" name="フリーフォーム: 図形 343"/>
              <p:cNvSpPr/>
              <p:nvPr/>
            </p:nvSpPr>
            <p:spPr bwMode="auto">
              <a:xfrm>
                <a:off x="4686153" y="4566968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5" name="フリーフォーム: 図形 344"/>
              <p:cNvSpPr/>
              <p:nvPr/>
            </p:nvSpPr>
            <p:spPr bwMode="auto">
              <a:xfrm>
                <a:off x="4521197" y="4566968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46" name="グループ化 345"/>
          <p:cNvGrpSpPr/>
          <p:nvPr/>
        </p:nvGrpSpPr>
        <p:grpSpPr>
          <a:xfrm>
            <a:off x="5811761" y="1607571"/>
            <a:ext cx="307051" cy="418707"/>
            <a:chOff x="5811761" y="1607571"/>
            <a:chExt cx="307051" cy="418707"/>
          </a:xfrm>
        </p:grpSpPr>
        <p:sp>
          <p:nvSpPr>
            <p:cNvPr id="347" name="四角形: 角を丸くする 346"/>
            <p:cNvSpPr/>
            <p:nvPr/>
          </p:nvSpPr>
          <p:spPr bwMode="auto">
            <a:xfrm>
              <a:off x="5811761" y="1607571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8" name="グループ化 347"/>
            <p:cNvGrpSpPr/>
            <p:nvPr/>
          </p:nvGrpSpPr>
          <p:grpSpPr>
            <a:xfrm>
              <a:off x="5861278" y="1636259"/>
              <a:ext cx="208017" cy="361330"/>
              <a:chOff x="5080364" y="4155908"/>
              <a:chExt cx="441981" cy="767730"/>
            </a:xfrm>
          </p:grpSpPr>
          <p:sp>
            <p:nvSpPr>
              <p:cNvPr id="349" name="フリーフォーム: 図形 348"/>
              <p:cNvSpPr/>
              <p:nvPr/>
            </p:nvSpPr>
            <p:spPr bwMode="auto">
              <a:xfrm>
                <a:off x="5080364" y="4677758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0" name="フリーフォーム: 図形 349"/>
              <p:cNvSpPr/>
              <p:nvPr/>
            </p:nvSpPr>
            <p:spPr bwMode="auto">
              <a:xfrm>
                <a:off x="5415513" y="4677758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1" name="フリーフォーム: 図形 350"/>
              <p:cNvSpPr/>
              <p:nvPr/>
            </p:nvSpPr>
            <p:spPr bwMode="auto">
              <a:xfrm>
                <a:off x="5247939" y="4677758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フリーフォーム: 図形 351"/>
              <p:cNvSpPr/>
              <p:nvPr/>
            </p:nvSpPr>
            <p:spPr bwMode="auto">
              <a:xfrm>
                <a:off x="5080364" y="4416941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3" name="フリーフォーム: 図形 352"/>
              <p:cNvSpPr/>
              <p:nvPr/>
            </p:nvSpPr>
            <p:spPr bwMode="auto">
              <a:xfrm>
                <a:off x="5415513" y="4416941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4" name="フリーフォーム: 図形 353"/>
              <p:cNvSpPr/>
              <p:nvPr/>
            </p:nvSpPr>
            <p:spPr bwMode="auto">
              <a:xfrm>
                <a:off x="5247939" y="4416941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5" name="フリーフォーム: 図形 354"/>
              <p:cNvSpPr/>
              <p:nvPr/>
            </p:nvSpPr>
            <p:spPr bwMode="auto">
              <a:xfrm>
                <a:off x="5247939" y="4155908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56" name="グループ化 355"/>
          <p:cNvGrpSpPr/>
          <p:nvPr/>
        </p:nvGrpSpPr>
        <p:grpSpPr>
          <a:xfrm>
            <a:off x="6491647" y="1607571"/>
            <a:ext cx="307051" cy="418707"/>
            <a:chOff x="6491647" y="1607571"/>
            <a:chExt cx="307051" cy="418707"/>
          </a:xfrm>
        </p:grpSpPr>
        <p:sp>
          <p:nvSpPr>
            <p:cNvPr id="357" name="四角形: 角を丸くする 356"/>
            <p:cNvSpPr/>
            <p:nvPr/>
          </p:nvSpPr>
          <p:spPr bwMode="auto">
            <a:xfrm>
              <a:off x="6491647" y="1607571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8" name="グループ化 357"/>
            <p:cNvGrpSpPr/>
            <p:nvPr/>
          </p:nvGrpSpPr>
          <p:grpSpPr>
            <a:xfrm>
              <a:off x="6541164" y="1636259"/>
              <a:ext cx="208017" cy="361330"/>
              <a:chOff x="6525783" y="4155908"/>
              <a:chExt cx="441981" cy="767730"/>
            </a:xfrm>
          </p:grpSpPr>
          <p:sp>
            <p:nvSpPr>
              <p:cNvPr id="359" name="フリーフォーム: 図形 358"/>
              <p:cNvSpPr/>
              <p:nvPr/>
            </p:nvSpPr>
            <p:spPr bwMode="auto">
              <a:xfrm>
                <a:off x="6525783" y="4677758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0" name="フリーフォーム: 図形 359"/>
              <p:cNvSpPr/>
              <p:nvPr/>
            </p:nvSpPr>
            <p:spPr bwMode="auto">
              <a:xfrm>
                <a:off x="6860932" y="4677758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1" name="フリーフォーム: 図形 360"/>
              <p:cNvSpPr/>
              <p:nvPr/>
            </p:nvSpPr>
            <p:spPr bwMode="auto">
              <a:xfrm>
                <a:off x="6693358" y="4677758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2" name="フリーフォーム: 図形 361"/>
              <p:cNvSpPr/>
              <p:nvPr/>
            </p:nvSpPr>
            <p:spPr bwMode="auto">
              <a:xfrm>
                <a:off x="6525783" y="4416941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3" name="フリーフォーム: 図形 362"/>
              <p:cNvSpPr/>
              <p:nvPr/>
            </p:nvSpPr>
            <p:spPr bwMode="auto">
              <a:xfrm>
                <a:off x="6860932" y="4416941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4" name="フリーフォーム: 図形 363"/>
              <p:cNvSpPr/>
              <p:nvPr/>
            </p:nvSpPr>
            <p:spPr bwMode="auto">
              <a:xfrm>
                <a:off x="6693358" y="4416941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5" name="フリーフォーム: 図形 364"/>
              <p:cNvSpPr/>
              <p:nvPr/>
            </p:nvSpPr>
            <p:spPr bwMode="auto">
              <a:xfrm>
                <a:off x="6693358" y="4155908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6" name="フリーフォーム: 図形 365"/>
              <p:cNvSpPr/>
              <p:nvPr/>
            </p:nvSpPr>
            <p:spPr bwMode="auto">
              <a:xfrm>
                <a:off x="6525783" y="4157385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7" name="フリーフォーム: 図形 366"/>
              <p:cNvSpPr/>
              <p:nvPr/>
            </p:nvSpPr>
            <p:spPr bwMode="auto">
              <a:xfrm>
                <a:off x="6860932" y="4157385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68" name="グループ化 367"/>
          <p:cNvGrpSpPr/>
          <p:nvPr/>
        </p:nvGrpSpPr>
        <p:grpSpPr>
          <a:xfrm>
            <a:off x="6153212" y="1607571"/>
            <a:ext cx="307051" cy="418707"/>
            <a:chOff x="6153212" y="1607571"/>
            <a:chExt cx="307051" cy="418707"/>
          </a:xfrm>
        </p:grpSpPr>
        <p:sp>
          <p:nvSpPr>
            <p:cNvPr id="369" name="四角形: 角を丸くする 368"/>
            <p:cNvSpPr/>
            <p:nvPr/>
          </p:nvSpPr>
          <p:spPr bwMode="auto">
            <a:xfrm>
              <a:off x="6153212" y="1607571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0" name="グループ化 369"/>
            <p:cNvGrpSpPr/>
            <p:nvPr/>
          </p:nvGrpSpPr>
          <p:grpSpPr>
            <a:xfrm>
              <a:off x="6202729" y="1649447"/>
              <a:ext cx="208017" cy="334954"/>
              <a:chOff x="5812469" y="4186586"/>
              <a:chExt cx="441980" cy="711688"/>
            </a:xfrm>
          </p:grpSpPr>
          <p:sp>
            <p:nvSpPr>
              <p:cNvPr id="371" name="フリーフォーム: 図形 370"/>
              <p:cNvSpPr/>
              <p:nvPr/>
            </p:nvSpPr>
            <p:spPr bwMode="auto">
              <a:xfrm>
                <a:off x="5812469" y="4186586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2" name="フリーフォーム: 図形 371"/>
              <p:cNvSpPr/>
              <p:nvPr/>
            </p:nvSpPr>
            <p:spPr bwMode="auto">
              <a:xfrm>
                <a:off x="6147617" y="4186586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3" name="フリーフォーム: 図形 372"/>
              <p:cNvSpPr/>
              <p:nvPr/>
            </p:nvSpPr>
            <p:spPr bwMode="auto">
              <a:xfrm>
                <a:off x="5812469" y="4582171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フリーフォーム: 図形 373"/>
              <p:cNvSpPr/>
              <p:nvPr/>
            </p:nvSpPr>
            <p:spPr bwMode="auto">
              <a:xfrm>
                <a:off x="6147617" y="4582171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5" name="フリーフォーム: 図形 374"/>
              <p:cNvSpPr/>
              <p:nvPr/>
            </p:nvSpPr>
            <p:spPr bwMode="auto">
              <a:xfrm rot="2700000">
                <a:off x="5895528" y="4276486"/>
                <a:ext cx="106832" cy="22355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6" name="フリーフォーム: 図形 375"/>
              <p:cNvSpPr/>
              <p:nvPr/>
            </p:nvSpPr>
            <p:spPr bwMode="auto">
              <a:xfrm rot="18900000" flipH="1">
                <a:off x="6069644" y="4276486"/>
                <a:ext cx="106832" cy="22355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7" name="フリーフォーム: 図形 376"/>
              <p:cNvSpPr/>
              <p:nvPr/>
            </p:nvSpPr>
            <p:spPr bwMode="auto">
              <a:xfrm rot="18900000" flipV="1">
                <a:off x="5895528" y="4584824"/>
                <a:ext cx="106832" cy="22355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8" name="フリーフォーム: 図形 377"/>
              <p:cNvSpPr/>
              <p:nvPr/>
            </p:nvSpPr>
            <p:spPr bwMode="auto">
              <a:xfrm rot="2700000" flipH="1" flipV="1">
                <a:off x="6069644" y="4584824"/>
                <a:ext cx="106832" cy="22355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cene3d>
                  <a:camera prst="orthographicFront"/>
                  <a:lightRig rig="threePt" dir="t"/>
                </a:scene3d>
                <a:sp3d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79" name="グループ化 378"/>
          <p:cNvGrpSpPr/>
          <p:nvPr/>
        </p:nvGrpSpPr>
        <p:grpSpPr>
          <a:xfrm>
            <a:off x="5121176" y="2199566"/>
            <a:ext cx="307051" cy="418707"/>
            <a:chOff x="5121176" y="2199566"/>
            <a:chExt cx="307051" cy="418707"/>
          </a:xfrm>
        </p:grpSpPr>
        <p:sp>
          <p:nvSpPr>
            <p:cNvPr id="380" name="四角形: 角を丸くする 379"/>
            <p:cNvSpPr/>
            <p:nvPr/>
          </p:nvSpPr>
          <p:spPr bwMode="auto">
            <a:xfrm>
              <a:off x="5121176" y="2199566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1" name="グループ化 380"/>
            <p:cNvGrpSpPr/>
            <p:nvPr/>
          </p:nvGrpSpPr>
          <p:grpSpPr>
            <a:xfrm>
              <a:off x="5162443" y="2248375"/>
              <a:ext cx="224516" cy="321089"/>
              <a:chOff x="3617982" y="5457552"/>
              <a:chExt cx="477036" cy="682227"/>
            </a:xfrm>
          </p:grpSpPr>
          <p:sp>
            <p:nvSpPr>
              <p:cNvPr id="382" name="フリーフォーム: 図形 381"/>
              <p:cNvSpPr/>
              <p:nvPr/>
            </p:nvSpPr>
            <p:spPr bwMode="auto">
              <a:xfrm rot="5400000">
                <a:off x="3757800" y="5697361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: 図形 382"/>
              <p:cNvSpPr/>
              <p:nvPr/>
            </p:nvSpPr>
            <p:spPr bwMode="auto">
              <a:xfrm rot="5400000">
                <a:off x="3617982" y="5944318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/>
              <p:cNvSpPr/>
              <p:nvPr/>
            </p:nvSpPr>
            <p:spPr bwMode="auto">
              <a:xfrm rot="5400000">
                <a:off x="3628509" y="5457552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/>
              <p:cNvSpPr/>
              <p:nvPr/>
            </p:nvSpPr>
            <p:spPr bwMode="auto">
              <a:xfrm rot="5400000">
                <a:off x="3899557" y="5944318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/>
              <p:cNvSpPr/>
              <p:nvPr/>
            </p:nvSpPr>
            <p:spPr bwMode="auto">
              <a:xfrm rot="5400000">
                <a:off x="3899557" y="5457552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87" name="グループ化 386"/>
          <p:cNvGrpSpPr/>
          <p:nvPr/>
        </p:nvGrpSpPr>
        <p:grpSpPr>
          <a:xfrm>
            <a:off x="5469721" y="2199566"/>
            <a:ext cx="307051" cy="418707"/>
            <a:chOff x="5469721" y="2199566"/>
            <a:chExt cx="307051" cy="418707"/>
          </a:xfrm>
        </p:grpSpPr>
        <p:sp>
          <p:nvSpPr>
            <p:cNvPr id="388" name="四角形: 角を丸くする 387"/>
            <p:cNvSpPr/>
            <p:nvPr/>
          </p:nvSpPr>
          <p:spPr bwMode="auto">
            <a:xfrm>
              <a:off x="5469721" y="2199566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9" name="グループ化 388"/>
            <p:cNvGrpSpPr/>
            <p:nvPr/>
          </p:nvGrpSpPr>
          <p:grpSpPr>
            <a:xfrm>
              <a:off x="5508294" y="2253616"/>
              <a:ext cx="229905" cy="310607"/>
              <a:chOff x="4334764" y="5456952"/>
              <a:chExt cx="488486" cy="659956"/>
            </a:xfrm>
          </p:grpSpPr>
          <p:sp>
            <p:nvSpPr>
              <p:cNvPr id="390" name="フリーフォーム: 図形 389"/>
              <p:cNvSpPr/>
              <p:nvPr/>
            </p:nvSpPr>
            <p:spPr bwMode="auto">
              <a:xfrm rot="5400000">
                <a:off x="4334764" y="5687027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/>
              <p:cNvSpPr/>
              <p:nvPr/>
            </p:nvSpPr>
            <p:spPr bwMode="auto">
              <a:xfrm rot="5400000">
                <a:off x="4627789" y="5687027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/>
              <p:cNvSpPr/>
              <p:nvPr/>
            </p:nvSpPr>
            <p:spPr bwMode="auto">
              <a:xfrm rot="5400000">
                <a:off x="4334764" y="5921447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/>
              <p:cNvSpPr/>
              <p:nvPr/>
            </p:nvSpPr>
            <p:spPr bwMode="auto">
              <a:xfrm rot="5400000">
                <a:off x="4627789" y="5921447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/>
              <p:cNvSpPr/>
              <p:nvPr/>
            </p:nvSpPr>
            <p:spPr bwMode="auto">
              <a:xfrm rot="5400000">
                <a:off x="4334764" y="5456952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/>
              <p:cNvSpPr/>
              <p:nvPr/>
            </p:nvSpPr>
            <p:spPr bwMode="auto">
              <a:xfrm rot="5400000">
                <a:off x="4627789" y="5456952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96" name="グループ化 395"/>
          <p:cNvGrpSpPr/>
          <p:nvPr/>
        </p:nvGrpSpPr>
        <p:grpSpPr>
          <a:xfrm>
            <a:off x="6153212" y="2199566"/>
            <a:ext cx="307051" cy="418707"/>
            <a:chOff x="6153212" y="2199566"/>
            <a:chExt cx="307051" cy="418707"/>
          </a:xfrm>
        </p:grpSpPr>
        <p:sp>
          <p:nvSpPr>
            <p:cNvPr id="397" name="四角形: 角を丸くする 396"/>
            <p:cNvSpPr/>
            <p:nvPr/>
          </p:nvSpPr>
          <p:spPr bwMode="auto">
            <a:xfrm>
              <a:off x="6153212" y="2199566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8" name="グループ化 397"/>
            <p:cNvGrpSpPr/>
            <p:nvPr/>
          </p:nvGrpSpPr>
          <p:grpSpPr>
            <a:xfrm>
              <a:off x="6199100" y="2220769"/>
              <a:ext cx="215274" cy="376302"/>
              <a:chOff x="5796537" y="5400021"/>
              <a:chExt cx="457399" cy="799540"/>
            </a:xfrm>
          </p:grpSpPr>
          <p:sp>
            <p:nvSpPr>
              <p:cNvPr id="399" name="フリーフォーム: 図形 398"/>
              <p:cNvSpPr/>
              <p:nvPr/>
            </p:nvSpPr>
            <p:spPr bwMode="auto">
              <a:xfrm rot="5400000">
                <a:off x="5796537" y="5802741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: 図形 399"/>
              <p:cNvSpPr/>
              <p:nvPr/>
            </p:nvSpPr>
            <p:spPr bwMode="auto">
              <a:xfrm rot="5400000">
                <a:off x="5796537" y="5400021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フリーフォーム: 図形 400"/>
              <p:cNvSpPr/>
              <p:nvPr/>
            </p:nvSpPr>
            <p:spPr bwMode="auto">
              <a:xfrm rot="5400000">
                <a:off x="5796537" y="6004100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フリーフォーム: 図形 401"/>
              <p:cNvSpPr/>
              <p:nvPr/>
            </p:nvSpPr>
            <p:spPr bwMode="auto">
              <a:xfrm rot="5400000">
                <a:off x="5796537" y="5601381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フリーフォーム: 図形 402"/>
              <p:cNvSpPr/>
              <p:nvPr/>
            </p:nvSpPr>
            <p:spPr bwMode="auto">
              <a:xfrm rot="5400000">
                <a:off x="6058475" y="5802741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フリーフォーム: 図形 403"/>
              <p:cNvSpPr/>
              <p:nvPr/>
            </p:nvSpPr>
            <p:spPr bwMode="auto">
              <a:xfrm rot="5400000">
                <a:off x="6058475" y="5400021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/>
              <p:cNvSpPr/>
              <p:nvPr/>
            </p:nvSpPr>
            <p:spPr bwMode="auto">
              <a:xfrm rot="5400000">
                <a:off x="6058475" y="6004100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/>
              <p:cNvSpPr/>
              <p:nvPr/>
            </p:nvSpPr>
            <p:spPr bwMode="auto">
              <a:xfrm rot="5400000">
                <a:off x="6058475" y="5601381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07" name="グループ化 406"/>
          <p:cNvGrpSpPr/>
          <p:nvPr/>
        </p:nvGrpSpPr>
        <p:grpSpPr>
          <a:xfrm>
            <a:off x="6491647" y="2199566"/>
            <a:ext cx="307051" cy="418707"/>
            <a:chOff x="6491647" y="2199566"/>
            <a:chExt cx="307051" cy="418707"/>
          </a:xfrm>
        </p:grpSpPr>
        <p:sp>
          <p:nvSpPr>
            <p:cNvPr id="408" name="四角形: 角を丸くする 407"/>
            <p:cNvSpPr/>
            <p:nvPr/>
          </p:nvSpPr>
          <p:spPr bwMode="auto">
            <a:xfrm>
              <a:off x="6491647" y="2199566"/>
              <a:ext cx="307051" cy="418707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9" name="グループ化 408"/>
            <p:cNvGrpSpPr/>
            <p:nvPr/>
          </p:nvGrpSpPr>
          <p:grpSpPr>
            <a:xfrm>
              <a:off x="6511310" y="2245807"/>
              <a:ext cx="267724" cy="326226"/>
              <a:chOff x="6462078" y="5446850"/>
              <a:chExt cx="568841" cy="693143"/>
            </a:xfrm>
          </p:grpSpPr>
          <p:sp>
            <p:nvSpPr>
              <p:cNvPr id="410" name="フリーフォーム: 図形 409"/>
              <p:cNvSpPr/>
              <p:nvPr/>
            </p:nvSpPr>
            <p:spPr bwMode="auto">
              <a:xfrm rot="5400000">
                <a:off x="6462078" y="5446850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: 図形 410"/>
              <p:cNvSpPr/>
              <p:nvPr/>
            </p:nvSpPr>
            <p:spPr bwMode="auto">
              <a:xfrm rot="5400000">
                <a:off x="6648768" y="5446850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フリーフォーム: 図形 411"/>
              <p:cNvSpPr/>
              <p:nvPr/>
            </p:nvSpPr>
            <p:spPr bwMode="auto">
              <a:xfrm rot="5400000">
                <a:off x="6835458" y="5446850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/>
              <p:cNvSpPr/>
              <p:nvPr/>
            </p:nvSpPr>
            <p:spPr bwMode="auto">
              <a:xfrm rot="5400000">
                <a:off x="6462078" y="5944532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/>
              <p:cNvSpPr/>
              <p:nvPr/>
            </p:nvSpPr>
            <p:spPr bwMode="auto">
              <a:xfrm rot="5400000">
                <a:off x="6648768" y="5944532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フリーフォーム: 図形 414"/>
              <p:cNvSpPr/>
              <p:nvPr/>
            </p:nvSpPr>
            <p:spPr bwMode="auto">
              <a:xfrm rot="5400000">
                <a:off x="6835458" y="5944532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/>
              <p:cNvSpPr/>
              <p:nvPr/>
            </p:nvSpPr>
            <p:spPr bwMode="auto">
              <a:xfrm rot="5400000">
                <a:off x="6462078" y="5697361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フリーフォーム: 図形 416"/>
              <p:cNvSpPr/>
              <p:nvPr/>
            </p:nvSpPr>
            <p:spPr bwMode="auto">
              <a:xfrm rot="5400000">
                <a:off x="6648768" y="5697361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フリーフォーム: 図形 417"/>
              <p:cNvSpPr/>
              <p:nvPr/>
            </p:nvSpPr>
            <p:spPr bwMode="auto">
              <a:xfrm rot="5400000">
                <a:off x="6835458" y="5697361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76433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>
            <a:off x="632520" y="413665"/>
            <a:ext cx="652401" cy="889639"/>
            <a:chOff x="632520" y="413665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2" name="四角形: 角を丸くする 1"/>
            <p:cNvSpPr/>
            <p:nvPr/>
          </p:nvSpPr>
          <p:spPr bwMode="auto">
            <a:xfrm>
              <a:off x="632520" y="413665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705611" y="603498"/>
              <a:ext cx="506219" cy="5099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東</a:t>
              </a:r>
            </a:p>
          </p:txBody>
        </p:sp>
      </p:grpSp>
      <p:grpSp>
        <p:nvGrpSpPr>
          <p:cNvPr id="63" name="グループ化 62"/>
          <p:cNvGrpSpPr/>
          <p:nvPr/>
        </p:nvGrpSpPr>
        <p:grpSpPr>
          <a:xfrm>
            <a:off x="1358013" y="413665"/>
            <a:ext cx="652401" cy="889639"/>
            <a:chOff x="1358013" y="413665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4" name="四角形: 角を丸くする 3"/>
            <p:cNvSpPr/>
            <p:nvPr/>
          </p:nvSpPr>
          <p:spPr bwMode="auto">
            <a:xfrm>
              <a:off x="1358013" y="413665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1431104" y="603498"/>
              <a:ext cx="506219" cy="5099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南</a:t>
              </a:r>
            </a:p>
          </p:txBody>
        </p:sp>
      </p:grpSp>
      <p:grpSp>
        <p:nvGrpSpPr>
          <p:cNvPr id="64" name="グループ化 63"/>
          <p:cNvGrpSpPr/>
          <p:nvPr/>
        </p:nvGrpSpPr>
        <p:grpSpPr>
          <a:xfrm>
            <a:off x="2077095" y="413665"/>
            <a:ext cx="652401" cy="889639"/>
            <a:chOff x="2077095" y="413665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6" name="四角形: 角を丸くする 5"/>
            <p:cNvSpPr/>
            <p:nvPr/>
          </p:nvSpPr>
          <p:spPr bwMode="auto">
            <a:xfrm>
              <a:off x="2077095" y="413665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2150185" y="603498"/>
              <a:ext cx="506219" cy="5099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西</a:t>
              </a:r>
            </a:p>
          </p:txBody>
        </p:sp>
      </p:grpSp>
      <p:grpSp>
        <p:nvGrpSpPr>
          <p:cNvPr id="65" name="グループ化 64"/>
          <p:cNvGrpSpPr/>
          <p:nvPr/>
        </p:nvGrpSpPr>
        <p:grpSpPr>
          <a:xfrm>
            <a:off x="2796177" y="413665"/>
            <a:ext cx="652401" cy="889639"/>
            <a:chOff x="2796177" y="413665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8" name="四角形: 角を丸くする 7"/>
            <p:cNvSpPr/>
            <p:nvPr/>
          </p:nvSpPr>
          <p:spPr bwMode="auto">
            <a:xfrm>
              <a:off x="2796177" y="413665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2869268" y="603498"/>
              <a:ext cx="506219" cy="5099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北</a:t>
              </a:r>
              <a:endParaRPr kumimoji="1" lang="ja-JP" altLang="en-US" dirty="0">
                <a:latin typeface="HGP行書体" panose="03000600000000000000" pitchFamily="66" charset="-128"/>
                <a:ea typeface="HGP行書体" panose="03000600000000000000" pitchFamily="66" charset="-128"/>
              </a:endParaRPr>
            </a:p>
          </p:txBody>
        </p:sp>
      </p:grpSp>
      <p:sp>
        <p:nvSpPr>
          <p:cNvPr id="10" name="四角形: 角を丸くする 9"/>
          <p:cNvSpPr/>
          <p:nvPr/>
        </p:nvSpPr>
        <p:spPr bwMode="auto">
          <a:xfrm>
            <a:off x="632520" y="1583147"/>
            <a:ext cx="652401" cy="889639"/>
          </a:xfrm>
          <a:prstGeom prst="roundRect">
            <a:avLst>
              <a:gd name="adj" fmla="val 6566"/>
            </a:avLst>
          </a:prstGeom>
          <a:solidFill>
            <a:schemeClr val="bg1"/>
          </a:solidFill>
          <a:ln w="38100">
            <a:noFill/>
            <a:round/>
            <a:headEnd/>
            <a:tailEnd/>
          </a:ln>
          <a:effectLst/>
          <a:scene3d>
            <a:camera prst="perspectiveRelaxedModerately"/>
            <a:lightRig rig="threePt" dir="t"/>
          </a:scene3d>
          <a:sp3d extrusionH="381000">
            <a:bevelT/>
            <a:bevelB/>
            <a:extrusionClr>
              <a:srgbClr val="FF6600"/>
            </a:extrusionClr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2" name="グループ化 71"/>
          <p:cNvGrpSpPr/>
          <p:nvPr/>
        </p:nvGrpSpPr>
        <p:grpSpPr>
          <a:xfrm>
            <a:off x="1358013" y="1583147"/>
            <a:ext cx="652401" cy="889639"/>
            <a:chOff x="1358013" y="1583147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12" name="四角形: 角を丸くする 11"/>
            <p:cNvSpPr/>
            <p:nvPr/>
          </p:nvSpPr>
          <p:spPr bwMode="auto">
            <a:xfrm>
              <a:off x="1358013" y="1583147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1431104" y="1772980"/>
              <a:ext cx="506219" cy="5099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rgbClr val="0066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發</a:t>
              </a:r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2077095" y="1583147"/>
            <a:ext cx="652401" cy="889639"/>
            <a:chOff x="2077095" y="1583147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14" name="四角形: 角を丸くする 13"/>
            <p:cNvSpPr/>
            <p:nvPr/>
          </p:nvSpPr>
          <p:spPr bwMode="auto">
            <a:xfrm>
              <a:off x="2077095" y="1583147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2150185" y="1772980"/>
              <a:ext cx="506219" cy="5099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rgbClr val="C0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中</a:t>
              </a:r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632520" y="2790634"/>
            <a:ext cx="652401" cy="889639"/>
            <a:chOff x="632520" y="2790634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17" name="四角形: 角を丸くする 16"/>
            <p:cNvSpPr/>
            <p:nvPr/>
          </p:nvSpPr>
          <p:spPr bwMode="auto">
            <a:xfrm>
              <a:off x="632520" y="2790634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テキスト ボックス 43"/>
            <p:cNvSpPr txBox="1"/>
            <p:nvPr/>
          </p:nvSpPr>
          <p:spPr>
            <a:xfrm rot="5400000">
              <a:off x="645589" y="3028655"/>
              <a:ext cx="626264" cy="43117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一</a:t>
              </a:r>
              <a:r>
                <a:rPr kumimoji="1" lang="ja-JP" altLang="en-US" dirty="0">
                  <a:solidFill>
                    <a:srgbClr val="C0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萬</a:t>
              </a:r>
            </a:p>
          </p:txBody>
        </p:sp>
      </p:grpSp>
      <p:grpSp>
        <p:nvGrpSpPr>
          <p:cNvPr id="74" name="グループ化 73"/>
          <p:cNvGrpSpPr/>
          <p:nvPr/>
        </p:nvGrpSpPr>
        <p:grpSpPr>
          <a:xfrm>
            <a:off x="1358013" y="2790634"/>
            <a:ext cx="652401" cy="889639"/>
            <a:chOff x="1358013" y="2790634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18" name="四角形: 角を丸くする 17"/>
            <p:cNvSpPr/>
            <p:nvPr/>
          </p:nvSpPr>
          <p:spPr bwMode="auto">
            <a:xfrm>
              <a:off x="1358013" y="2790634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 rot="5400000">
              <a:off x="1370826" y="3028655"/>
              <a:ext cx="626264" cy="43117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二</a:t>
              </a:r>
              <a:r>
                <a:rPr kumimoji="1" lang="ja-JP" altLang="en-US" dirty="0">
                  <a:solidFill>
                    <a:srgbClr val="C0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萬</a:t>
              </a:r>
            </a:p>
          </p:txBody>
        </p:sp>
      </p:grpSp>
      <p:grpSp>
        <p:nvGrpSpPr>
          <p:cNvPr id="84" name="グループ化 83"/>
          <p:cNvGrpSpPr/>
          <p:nvPr/>
        </p:nvGrpSpPr>
        <p:grpSpPr>
          <a:xfrm>
            <a:off x="2077095" y="2790634"/>
            <a:ext cx="652401" cy="889639"/>
            <a:chOff x="2077095" y="2790634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19" name="四角形: 角を丸くする 18"/>
            <p:cNvSpPr/>
            <p:nvPr/>
          </p:nvSpPr>
          <p:spPr bwMode="auto">
            <a:xfrm>
              <a:off x="2077095" y="2790634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テキスト ボックス 45"/>
            <p:cNvSpPr txBox="1"/>
            <p:nvPr/>
          </p:nvSpPr>
          <p:spPr>
            <a:xfrm rot="5400000">
              <a:off x="2090569" y="3028655"/>
              <a:ext cx="626264" cy="43117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三</a:t>
              </a:r>
              <a:r>
                <a:rPr kumimoji="1" lang="ja-JP" altLang="en-US" dirty="0">
                  <a:solidFill>
                    <a:srgbClr val="C0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萬</a:t>
              </a:r>
            </a:p>
          </p:txBody>
        </p:sp>
      </p:grpSp>
      <p:grpSp>
        <p:nvGrpSpPr>
          <p:cNvPr id="123" name="グループ化 122"/>
          <p:cNvGrpSpPr/>
          <p:nvPr/>
        </p:nvGrpSpPr>
        <p:grpSpPr>
          <a:xfrm>
            <a:off x="2803837" y="2790634"/>
            <a:ext cx="652401" cy="889639"/>
            <a:chOff x="2803837" y="2790634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20" name="四角形: 角を丸くする 19"/>
            <p:cNvSpPr/>
            <p:nvPr/>
          </p:nvSpPr>
          <p:spPr bwMode="auto">
            <a:xfrm>
              <a:off x="2803837" y="2790634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テキスト ボックス 46"/>
            <p:cNvSpPr txBox="1"/>
            <p:nvPr/>
          </p:nvSpPr>
          <p:spPr>
            <a:xfrm rot="5400000">
              <a:off x="2815807" y="3028655"/>
              <a:ext cx="626264" cy="43117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四</a:t>
              </a:r>
              <a:r>
                <a:rPr kumimoji="1" lang="ja-JP" altLang="en-US" dirty="0">
                  <a:solidFill>
                    <a:srgbClr val="C0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萬</a:t>
              </a:r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3529330" y="2790634"/>
            <a:ext cx="652401" cy="889639"/>
            <a:chOff x="3529330" y="2790634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21" name="四角形: 角を丸くする 20"/>
            <p:cNvSpPr/>
            <p:nvPr/>
          </p:nvSpPr>
          <p:spPr bwMode="auto">
            <a:xfrm>
              <a:off x="3529330" y="2790634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テキスト ボックス 47"/>
            <p:cNvSpPr txBox="1"/>
            <p:nvPr/>
          </p:nvSpPr>
          <p:spPr>
            <a:xfrm rot="5400000">
              <a:off x="3541044" y="3028655"/>
              <a:ext cx="626264" cy="43117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伍</a:t>
              </a:r>
              <a:r>
                <a:rPr kumimoji="1" lang="ja-JP" altLang="en-US" dirty="0">
                  <a:solidFill>
                    <a:srgbClr val="C0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萬</a:t>
              </a:r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4248413" y="2790634"/>
            <a:ext cx="652401" cy="889639"/>
            <a:chOff x="4248413" y="2790634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22" name="四角形: 角を丸くする 21"/>
            <p:cNvSpPr/>
            <p:nvPr/>
          </p:nvSpPr>
          <p:spPr bwMode="auto">
            <a:xfrm>
              <a:off x="4248413" y="2790634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テキスト ボックス 48"/>
            <p:cNvSpPr txBox="1"/>
            <p:nvPr/>
          </p:nvSpPr>
          <p:spPr>
            <a:xfrm rot="5400000">
              <a:off x="4266282" y="3028655"/>
              <a:ext cx="626264" cy="43117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六</a:t>
              </a:r>
              <a:r>
                <a:rPr kumimoji="1" lang="ja-JP" altLang="en-US" dirty="0">
                  <a:solidFill>
                    <a:srgbClr val="C0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萬</a:t>
              </a:r>
            </a:p>
          </p:txBody>
        </p:sp>
      </p:grpSp>
      <p:grpSp>
        <p:nvGrpSpPr>
          <p:cNvPr id="120" name="グループ化 119"/>
          <p:cNvGrpSpPr/>
          <p:nvPr/>
        </p:nvGrpSpPr>
        <p:grpSpPr>
          <a:xfrm>
            <a:off x="4975155" y="2790634"/>
            <a:ext cx="652401" cy="889639"/>
            <a:chOff x="4975155" y="2790634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23" name="四角形: 角を丸くする 22"/>
            <p:cNvSpPr/>
            <p:nvPr/>
          </p:nvSpPr>
          <p:spPr bwMode="auto">
            <a:xfrm>
              <a:off x="4975155" y="2790634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テキスト ボックス 49"/>
            <p:cNvSpPr txBox="1"/>
            <p:nvPr/>
          </p:nvSpPr>
          <p:spPr>
            <a:xfrm rot="5400000">
              <a:off x="4991519" y="3028655"/>
              <a:ext cx="626264" cy="43117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七</a:t>
              </a:r>
              <a:r>
                <a:rPr kumimoji="1" lang="ja-JP" altLang="en-US" dirty="0">
                  <a:solidFill>
                    <a:srgbClr val="C0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萬</a:t>
              </a:r>
            </a:p>
          </p:txBody>
        </p:sp>
      </p:grpSp>
      <p:grpSp>
        <p:nvGrpSpPr>
          <p:cNvPr id="119" name="グループ化 118"/>
          <p:cNvGrpSpPr/>
          <p:nvPr/>
        </p:nvGrpSpPr>
        <p:grpSpPr>
          <a:xfrm>
            <a:off x="5700647" y="2790634"/>
            <a:ext cx="652401" cy="889639"/>
            <a:chOff x="5700647" y="2790634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24" name="四角形: 角を丸くする 23"/>
            <p:cNvSpPr/>
            <p:nvPr/>
          </p:nvSpPr>
          <p:spPr bwMode="auto">
            <a:xfrm>
              <a:off x="5700647" y="2790634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 rot="5400000">
              <a:off x="5716757" y="3028655"/>
              <a:ext cx="626264" cy="43117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八</a:t>
              </a:r>
              <a:r>
                <a:rPr kumimoji="1" lang="ja-JP" altLang="en-US" dirty="0">
                  <a:solidFill>
                    <a:srgbClr val="C0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萬</a:t>
              </a:r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6419730" y="2790634"/>
            <a:ext cx="652401" cy="889639"/>
            <a:chOff x="6419730" y="2790634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25" name="四角形: 角を丸くする 24"/>
            <p:cNvSpPr/>
            <p:nvPr/>
          </p:nvSpPr>
          <p:spPr bwMode="auto">
            <a:xfrm>
              <a:off x="6419730" y="2790634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テキスト ボックス 51"/>
            <p:cNvSpPr txBox="1"/>
            <p:nvPr/>
          </p:nvSpPr>
          <p:spPr>
            <a:xfrm rot="5400000">
              <a:off x="6425512" y="3028655"/>
              <a:ext cx="626264" cy="43117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九</a:t>
              </a:r>
              <a:r>
                <a:rPr kumimoji="1" lang="ja-JP" altLang="en-US" dirty="0">
                  <a:solidFill>
                    <a:srgbClr val="C0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萬</a:t>
              </a:r>
            </a:p>
          </p:txBody>
        </p:sp>
      </p:grpSp>
      <p:grpSp>
        <p:nvGrpSpPr>
          <p:cNvPr id="90" name="グループ化 89"/>
          <p:cNvGrpSpPr/>
          <p:nvPr/>
        </p:nvGrpSpPr>
        <p:grpSpPr>
          <a:xfrm>
            <a:off x="632520" y="4092441"/>
            <a:ext cx="652401" cy="889639"/>
            <a:chOff x="632520" y="4092441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26" name="四角形: 角を丸くする 25"/>
            <p:cNvSpPr/>
            <p:nvPr/>
          </p:nvSpPr>
          <p:spPr bwMode="auto">
            <a:xfrm>
              <a:off x="632520" y="4092441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53" name="グループ化 52"/>
            <p:cNvGrpSpPr/>
            <p:nvPr/>
          </p:nvGrpSpPr>
          <p:grpSpPr>
            <a:xfrm>
              <a:off x="679768" y="4295483"/>
              <a:ext cx="535344" cy="483554"/>
              <a:chOff x="1103813" y="3961271"/>
              <a:chExt cx="1260140" cy="1158201"/>
            </a:xfrm>
          </p:grpSpPr>
          <p:sp>
            <p:nvSpPr>
              <p:cNvPr id="54" name="フリーフォーム: 図形 53"/>
              <p:cNvSpPr/>
              <p:nvPr/>
            </p:nvSpPr>
            <p:spPr bwMode="auto">
              <a:xfrm>
                <a:off x="1216728" y="3961271"/>
                <a:ext cx="1068906" cy="786328"/>
              </a:xfrm>
              <a:custGeom>
                <a:avLst/>
                <a:gdLst>
                  <a:gd name="connsiteX0" fmla="*/ 799726 w 1068906"/>
                  <a:gd name="connsiteY0" fmla="*/ 610429 h 786329"/>
                  <a:gd name="connsiteX1" fmla="*/ 828496 w 1068906"/>
                  <a:gd name="connsiteY1" fmla="*/ 639199 h 786329"/>
                  <a:gd name="connsiteX2" fmla="*/ 799726 w 1068906"/>
                  <a:gd name="connsiteY2" fmla="*/ 667969 h 786329"/>
                  <a:gd name="connsiteX3" fmla="*/ 770956 w 1068906"/>
                  <a:gd name="connsiteY3" fmla="*/ 639199 h 786329"/>
                  <a:gd name="connsiteX4" fmla="*/ 799726 w 1068906"/>
                  <a:gd name="connsiteY4" fmla="*/ 610429 h 786329"/>
                  <a:gd name="connsiteX5" fmla="*/ 302045 w 1068906"/>
                  <a:gd name="connsiteY5" fmla="*/ 610429 h 786329"/>
                  <a:gd name="connsiteX6" fmla="*/ 330815 w 1068906"/>
                  <a:gd name="connsiteY6" fmla="*/ 639199 h 786329"/>
                  <a:gd name="connsiteX7" fmla="*/ 302045 w 1068906"/>
                  <a:gd name="connsiteY7" fmla="*/ 667969 h 786329"/>
                  <a:gd name="connsiteX8" fmla="*/ 273275 w 1068906"/>
                  <a:gd name="connsiteY8" fmla="*/ 639199 h 786329"/>
                  <a:gd name="connsiteX9" fmla="*/ 302045 w 1068906"/>
                  <a:gd name="connsiteY9" fmla="*/ 610429 h 786329"/>
                  <a:gd name="connsiteX10" fmla="*/ 799726 w 1068906"/>
                  <a:gd name="connsiteY10" fmla="*/ 576052 h 786329"/>
                  <a:gd name="connsiteX11" fmla="*/ 736579 w 1068906"/>
                  <a:gd name="connsiteY11" fmla="*/ 639199 h 786329"/>
                  <a:gd name="connsiteX12" fmla="*/ 799726 w 1068906"/>
                  <a:gd name="connsiteY12" fmla="*/ 702346 h 786329"/>
                  <a:gd name="connsiteX13" fmla="*/ 862873 w 1068906"/>
                  <a:gd name="connsiteY13" fmla="*/ 639199 h 786329"/>
                  <a:gd name="connsiteX14" fmla="*/ 799726 w 1068906"/>
                  <a:gd name="connsiteY14" fmla="*/ 576052 h 786329"/>
                  <a:gd name="connsiteX15" fmla="*/ 302045 w 1068906"/>
                  <a:gd name="connsiteY15" fmla="*/ 576052 h 786329"/>
                  <a:gd name="connsiteX16" fmla="*/ 238898 w 1068906"/>
                  <a:gd name="connsiteY16" fmla="*/ 639199 h 786329"/>
                  <a:gd name="connsiteX17" fmla="*/ 302045 w 1068906"/>
                  <a:gd name="connsiteY17" fmla="*/ 702346 h 786329"/>
                  <a:gd name="connsiteX18" fmla="*/ 365192 w 1068906"/>
                  <a:gd name="connsiteY18" fmla="*/ 639199 h 786329"/>
                  <a:gd name="connsiteX19" fmla="*/ 302045 w 1068906"/>
                  <a:gd name="connsiteY19" fmla="*/ 576052 h 786329"/>
                  <a:gd name="connsiteX20" fmla="*/ 924698 w 1068906"/>
                  <a:gd name="connsiteY20" fmla="*/ 496272 h 786329"/>
                  <a:gd name="connsiteX21" fmla="*/ 953468 w 1068906"/>
                  <a:gd name="connsiteY21" fmla="*/ 525042 h 786329"/>
                  <a:gd name="connsiteX22" fmla="*/ 924698 w 1068906"/>
                  <a:gd name="connsiteY22" fmla="*/ 553812 h 786329"/>
                  <a:gd name="connsiteX23" fmla="*/ 895928 w 1068906"/>
                  <a:gd name="connsiteY23" fmla="*/ 525042 h 786329"/>
                  <a:gd name="connsiteX24" fmla="*/ 924698 w 1068906"/>
                  <a:gd name="connsiteY24" fmla="*/ 496272 h 786329"/>
                  <a:gd name="connsiteX25" fmla="*/ 143648 w 1068906"/>
                  <a:gd name="connsiteY25" fmla="*/ 496272 h 786329"/>
                  <a:gd name="connsiteX26" fmla="*/ 172418 w 1068906"/>
                  <a:gd name="connsiteY26" fmla="*/ 525042 h 786329"/>
                  <a:gd name="connsiteX27" fmla="*/ 143648 w 1068906"/>
                  <a:gd name="connsiteY27" fmla="*/ 553812 h 786329"/>
                  <a:gd name="connsiteX28" fmla="*/ 114878 w 1068906"/>
                  <a:gd name="connsiteY28" fmla="*/ 525042 h 786329"/>
                  <a:gd name="connsiteX29" fmla="*/ 143648 w 1068906"/>
                  <a:gd name="connsiteY29" fmla="*/ 496272 h 786329"/>
                  <a:gd name="connsiteX30" fmla="*/ 924698 w 1068906"/>
                  <a:gd name="connsiteY30" fmla="*/ 461895 h 786329"/>
                  <a:gd name="connsiteX31" fmla="*/ 861551 w 1068906"/>
                  <a:gd name="connsiteY31" fmla="*/ 525042 h 786329"/>
                  <a:gd name="connsiteX32" fmla="*/ 924698 w 1068906"/>
                  <a:gd name="connsiteY32" fmla="*/ 588189 h 786329"/>
                  <a:gd name="connsiteX33" fmla="*/ 987845 w 1068906"/>
                  <a:gd name="connsiteY33" fmla="*/ 525042 h 786329"/>
                  <a:gd name="connsiteX34" fmla="*/ 924698 w 1068906"/>
                  <a:gd name="connsiteY34" fmla="*/ 461895 h 786329"/>
                  <a:gd name="connsiteX35" fmla="*/ 143648 w 1068906"/>
                  <a:gd name="connsiteY35" fmla="*/ 461895 h 786329"/>
                  <a:gd name="connsiteX36" fmla="*/ 80501 w 1068906"/>
                  <a:gd name="connsiteY36" fmla="*/ 525042 h 786329"/>
                  <a:gd name="connsiteX37" fmla="*/ 143648 w 1068906"/>
                  <a:gd name="connsiteY37" fmla="*/ 588189 h 786329"/>
                  <a:gd name="connsiteX38" fmla="*/ 206795 w 1068906"/>
                  <a:gd name="connsiteY38" fmla="*/ 525042 h 786329"/>
                  <a:gd name="connsiteX39" fmla="*/ 143648 w 1068906"/>
                  <a:gd name="connsiteY39" fmla="*/ 461895 h 786329"/>
                  <a:gd name="connsiteX40" fmla="*/ 731816 w 1068906"/>
                  <a:gd name="connsiteY40" fmla="*/ 458172 h 786329"/>
                  <a:gd name="connsiteX41" fmla="*/ 760586 w 1068906"/>
                  <a:gd name="connsiteY41" fmla="*/ 486942 h 786329"/>
                  <a:gd name="connsiteX42" fmla="*/ 731816 w 1068906"/>
                  <a:gd name="connsiteY42" fmla="*/ 515712 h 786329"/>
                  <a:gd name="connsiteX43" fmla="*/ 703046 w 1068906"/>
                  <a:gd name="connsiteY43" fmla="*/ 486942 h 786329"/>
                  <a:gd name="connsiteX44" fmla="*/ 731816 w 1068906"/>
                  <a:gd name="connsiteY44" fmla="*/ 458172 h 786329"/>
                  <a:gd name="connsiteX45" fmla="*/ 350816 w 1068906"/>
                  <a:gd name="connsiteY45" fmla="*/ 458172 h 786329"/>
                  <a:gd name="connsiteX46" fmla="*/ 379586 w 1068906"/>
                  <a:gd name="connsiteY46" fmla="*/ 486942 h 786329"/>
                  <a:gd name="connsiteX47" fmla="*/ 350816 w 1068906"/>
                  <a:gd name="connsiteY47" fmla="*/ 515712 h 786329"/>
                  <a:gd name="connsiteX48" fmla="*/ 322046 w 1068906"/>
                  <a:gd name="connsiteY48" fmla="*/ 486942 h 786329"/>
                  <a:gd name="connsiteX49" fmla="*/ 350816 w 1068906"/>
                  <a:gd name="connsiteY49" fmla="*/ 458172 h 786329"/>
                  <a:gd name="connsiteX50" fmla="*/ 731816 w 1068906"/>
                  <a:gd name="connsiteY50" fmla="*/ 423795 h 786329"/>
                  <a:gd name="connsiteX51" fmla="*/ 668669 w 1068906"/>
                  <a:gd name="connsiteY51" fmla="*/ 486942 h 786329"/>
                  <a:gd name="connsiteX52" fmla="*/ 731816 w 1068906"/>
                  <a:gd name="connsiteY52" fmla="*/ 550089 h 786329"/>
                  <a:gd name="connsiteX53" fmla="*/ 794963 w 1068906"/>
                  <a:gd name="connsiteY53" fmla="*/ 486942 h 786329"/>
                  <a:gd name="connsiteX54" fmla="*/ 731816 w 1068906"/>
                  <a:gd name="connsiteY54" fmla="*/ 423795 h 786329"/>
                  <a:gd name="connsiteX55" fmla="*/ 350816 w 1068906"/>
                  <a:gd name="connsiteY55" fmla="*/ 423795 h 786329"/>
                  <a:gd name="connsiteX56" fmla="*/ 287669 w 1068906"/>
                  <a:gd name="connsiteY56" fmla="*/ 486942 h 786329"/>
                  <a:gd name="connsiteX57" fmla="*/ 350816 w 1068906"/>
                  <a:gd name="connsiteY57" fmla="*/ 550089 h 786329"/>
                  <a:gd name="connsiteX58" fmla="*/ 413963 w 1068906"/>
                  <a:gd name="connsiteY58" fmla="*/ 486942 h 786329"/>
                  <a:gd name="connsiteX59" fmla="*/ 350816 w 1068906"/>
                  <a:gd name="connsiteY59" fmla="*/ 423795 h 786329"/>
                  <a:gd name="connsiteX60" fmla="*/ 532306 w 1068906"/>
                  <a:gd name="connsiteY60" fmla="*/ 372359 h 786329"/>
                  <a:gd name="connsiteX61" fmla="*/ 561076 w 1068906"/>
                  <a:gd name="connsiteY61" fmla="*/ 401129 h 786329"/>
                  <a:gd name="connsiteX62" fmla="*/ 532306 w 1068906"/>
                  <a:gd name="connsiteY62" fmla="*/ 429899 h 786329"/>
                  <a:gd name="connsiteX63" fmla="*/ 503536 w 1068906"/>
                  <a:gd name="connsiteY63" fmla="*/ 401129 h 786329"/>
                  <a:gd name="connsiteX64" fmla="*/ 532306 w 1068906"/>
                  <a:gd name="connsiteY64" fmla="*/ 372359 h 786329"/>
                  <a:gd name="connsiteX65" fmla="*/ 532306 w 1068906"/>
                  <a:gd name="connsiteY65" fmla="*/ 337982 h 786329"/>
                  <a:gd name="connsiteX66" fmla="*/ 469159 w 1068906"/>
                  <a:gd name="connsiteY66" fmla="*/ 401129 h 786329"/>
                  <a:gd name="connsiteX67" fmla="*/ 532306 w 1068906"/>
                  <a:gd name="connsiteY67" fmla="*/ 464276 h 786329"/>
                  <a:gd name="connsiteX68" fmla="*/ 595453 w 1068906"/>
                  <a:gd name="connsiteY68" fmla="*/ 401129 h 786329"/>
                  <a:gd name="connsiteX69" fmla="*/ 532306 w 1068906"/>
                  <a:gd name="connsiteY69" fmla="*/ 337982 h 786329"/>
                  <a:gd name="connsiteX70" fmla="*/ 841355 w 1068906"/>
                  <a:gd name="connsiteY70" fmla="*/ 327203 h 786329"/>
                  <a:gd name="connsiteX71" fmla="*/ 870125 w 1068906"/>
                  <a:gd name="connsiteY71" fmla="*/ 355973 h 786329"/>
                  <a:gd name="connsiteX72" fmla="*/ 841355 w 1068906"/>
                  <a:gd name="connsiteY72" fmla="*/ 384743 h 786329"/>
                  <a:gd name="connsiteX73" fmla="*/ 812585 w 1068906"/>
                  <a:gd name="connsiteY73" fmla="*/ 355973 h 786329"/>
                  <a:gd name="connsiteX74" fmla="*/ 841355 w 1068906"/>
                  <a:gd name="connsiteY74" fmla="*/ 327203 h 786329"/>
                  <a:gd name="connsiteX75" fmla="*/ 238898 w 1068906"/>
                  <a:gd name="connsiteY75" fmla="*/ 327203 h 786329"/>
                  <a:gd name="connsiteX76" fmla="*/ 267668 w 1068906"/>
                  <a:gd name="connsiteY76" fmla="*/ 355973 h 786329"/>
                  <a:gd name="connsiteX77" fmla="*/ 238898 w 1068906"/>
                  <a:gd name="connsiteY77" fmla="*/ 384743 h 786329"/>
                  <a:gd name="connsiteX78" fmla="*/ 210128 w 1068906"/>
                  <a:gd name="connsiteY78" fmla="*/ 355973 h 786329"/>
                  <a:gd name="connsiteX79" fmla="*/ 238898 w 1068906"/>
                  <a:gd name="connsiteY79" fmla="*/ 327203 h 786329"/>
                  <a:gd name="connsiteX80" fmla="*/ 841355 w 1068906"/>
                  <a:gd name="connsiteY80" fmla="*/ 292826 h 786329"/>
                  <a:gd name="connsiteX81" fmla="*/ 778208 w 1068906"/>
                  <a:gd name="connsiteY81" fmla="*/ 355973 h 786329"/>
                  <a:gd name="connsiteX82" fmla="*/ 841355 w 1068906"/>
                  <a:gd name="connsiteY82" fmla="*/ 419120 h 786329"/>
                  <a:gd name="connsiteX83" fmla="*/ 904502 w 1068906"/>
                  <a:gd name="connsiteY83" fmla="*/ 355973 h 786329"/>
                  <a:gd name="connsiteX84" fmla="*/ 841355 w 1068906"/>
                  <a:gd name="connsiteY84" fmla="*/ 292826 h 786329"/>
                  <a:gd name="connsiteX85" fmla="*/ 238898 w 1068906"/>
                  <a:gd name="connsiteY85" fmla="*/ 292826 h 786329"/>
                  <a:gd name="connsiteX86" fmla="*/ 175751 w 1068906"/>
                  <a:gd name="connsiteY86" fmla="*/ 355973 h 786329"/>
                  <a:gd name="connsiteX87" fmla="*/ 238898 w 1068906"/>
                  <a:gd name="connsiteY87" fmla="*/ 419120 h 786329"/>
                  <a:gd name="connsiteX88" fmla="*/ 302045 w 1068906"/>
                  <a:gd name="connsiteY88" fmla="*/ 355973 h 786329"/>
                  <a:gd name="connsiteX89" fmla="*/ 238898 w 1068906"/>
                  <a:gd name="connsiteY89" fmla="*/ 292826 h 786329"/>
                  <a:gd name="connsiteX90" fmla="*/ 674667 w 1068906"/>
                  <a:gd name="connsiteY90" fmla="*/ 241478 h 786329"/>
                  <a:gd name="connsiteX91" fmla="*/ 703437 w 1068906"/>
                  <a:gd name="connsiteY91" fmla="*/ 270248 h 786329"/>
                  <a:gd name="connsiteX92" fmla="*/ 674667 w 1068906"/>
                  <a:gd name="connsiteY92" fmla="*/ 299018 h 786329"/>
                  <a:gd name="connsiteX93" fmla="*/ 645897 w 1068906"/>
                  <a:gd name="connsiteY93" fmla="*/ 270248 h 786329"/>
                  <a:gd name="connsiteX94" fmla="*/ 674667 w 1068906"/>
                  <a:gd name="connsiteY94" fmla="*/ 241478 h 786329"/>
                  <a:gd name="connsiteX95" fmla="*/ 393679 w 1068906"/>
                  <a:gd name="connsiteY95" fmla="*/ 241478 h 786329"/>
                  <a:gd name="connsiteX96" fmla="*/ 422449 w 1068906"/>
                  <a:gd name="connsiteY96" fmla="*/ 270248 h 786329"/>
                  <a:gd name="connsiteX97" fmla="*/ 393679 w 1068906"/>
                  <a:gd name="connsiteY97" fmla="*/ 299018 h 786329"/>
                  <a:gd name="connsiteX98" fmla="*/ 364909 w 1068906"/>
                  <a:gd name="connsiteY98" fmla="*/ 270248 h 786329"/>
                  <a:gd name="connsiteX99" fmla="*/ 393679 w 1068906"/>
                  <a:gd name="connsiteY99" fmla="*/ 241478 h 786329"/>
                  <a:gd name="connsiteX100" fmla="*/ 674667 w 1068906"/>
                  <a:gd name="connsiteY100" fmla="*/ 207101 h 786329"/>
                  <a:gd name="connsiteX101" fmla="*/ 611520 w 1068906"/>
                  <a:gd name="connsiteY101" fmla="*/ 270248 h 786329"/>
                  <a:gd name="connsiteX102" fmla="*/ 674667 w 1068906"/>
                  <a:gd name="connsiteY102" fmla="*/ 333395 h 786329"/>
                  <a:gd name="connsiteX103" fmla="*/ 737814 w 1068906"/>
                  <a:gd name="connsiteY103" fmla="*/ 270248 h 786329"/>
                  <a:gd name="connsiteX104" fmla="*/ 674667 w 1068906"/>
                  <a:gd name="connsiteY104" fmla="*/ 207101 h 786329"/>
                  <a:gd name="connsiteX105" fmla="*/ 393679 w 1068906"/>
                  <a:gd name="connsiteY105" fmla="*/ 207101 h 786329"/>
                  <a:gd name="connsiteX106" fmla="*/ 330532 w 1068906"/>
                  <a:gd name="connsiteY106" fmla="*/ 270248 h 786329"/>
                  <a:gd name="connsiteX107" fmla="*/ 393679 w 1068906"/>
                  <a:gd name="connsiteY107" fmla="*/ 333395 h 786329"/>
                  <a:gd name="connsiteX108" fmla="*/ 456826 w 1068906"/>
                  <a:gd name="connsiteY108" fmla="*/ 270248 h 786329"/>
                  <a:gd name="connsiteX109" fmla="*/ 393679 w 1068906"/>
                  <a:gd name="connsiteY109" fmla="*/ 207101 h 786329"/>
                  <a:gd name="connsiteX110" fmla="*/ 532306 w 1068906"/>
                  <a:gd name="connsiteY110" fmla="*/ 115184 h 786329"/>
                  <a:gd name="connsiteX111" fmla="*/ 561076 w 1068906"/>
                  <a:gd name="connsiteY111" fmla="*/ 143954 h 786329"/>
                  <a:gd name="connsiteX112" fmla="*/ 532306 w 1068906"/>
                  <a:gd name="connsiteY112" fmla="*/ 172724 h 786329"/>
                  <a:gd name="connsiteX113" fmla="*/ 503536 w 1068906"/>
                  <a:gd name="connsiteY113" fmla="*/ 143954 h 786329"/>
                  <a:gd name="connsiteX114" fmla="*/ 532306 w 1068906"/>
                  <a:gd name="connsiteY114" fmla="*/ 115184 h 786329"/>
                  <a:gd name="connsiteX115" fmla="*/ 532306 w 1068906"/>
                  <a:gd name="connsiteY115" fmla="*/ 80807 h 786329"/>
                  <a:gd name="connsiteX116" fmla="*/ 469159 w 1068906"/>
                  <a:gd name="connsiteY116" fmla="*/ 143954 h 786329"/>
                  <a:gd name="connsiteX117" fmla="*/ 532306 w 1068906"/>
                  <a:gd name="connsiteY117" fmla="*/ 207101 h 786329"/>
                  <a:gd name="connsiteX118" fmla="*/ 595453 w 1068906"/>
                  <a:gd name="connsiteY118" fmla="*/ 143954 h 786329"/>
                  <a:gd name="connsiteX119" fmla="*/ 532306 w 1068906"/>
                  <a:gd name="connsiteY119" fmla="*/ 80807 h 786329"/>
                  <a:gd name="connsiteX120" fmla="*/ 534453 w 1068906"/>
                  <a:gd name="connsiteY120" fmla="*/ 0 h 786329"/>
                  <a:gd name="connsiteX121" fmla="*/ 567443 w 1068906"/>
                  <a:gd name="connsiteY121" fmla="*/ 33050 h 786329"/>
                  <a:gd name="connsiteX122" fmla="*/ 607861 w 1068906"/>
                  <a:gd name="connsiteY122" fmla="*/ 9664 h 786329"/>
                  <a:gd name="connsiteX123" fmla="*/ 631172 w 1068906"/>
                  <a:gd name="connsiteY123" fmla="*/ 50126 h 786329"/>
                  <a:gd name="connsiteX124" fmla="*/ 676267 w 1068906"/>
                  <a:gd name="connsiteY124" fmla="*/ 37999 h 786329"/>
                  <a:gd name="connsiteX125" fmla="*/ 688312 w 1068906"/>
                  <a:gd name="connsiteY125" fmla="*/ 83116 h 786329"/>
                  <a:gd name="connsiteX126" fmla="*/ 735008 w 1068906"/>
                  <a:gd name="connsiteY126" fmla="*/ 83072 h 786329"/>
                  <a:gd name="connsiteX127" fmla="*/ 734965 w 1068906"/>
                  <a:gd name="connsiteY127" fmla="*/ 129769 h 786329"/>
                  <a:gd name="connsiteX128" fmla="*/ 780082 w 1068906"/>
                  <a:gd name="connsiteY128" fmla="*/ 141814 h 786329"/>
                  <a:gd name="connsiteX129" fmla="*/ 767955 w 1068906"/>
                  <a:gd name="connsiteY129" fmla="*/ 186908 h 786329"/>
                  <a:gd name="connsiteX130" fmla="*/ 808417 w 1068906"/>
                  <a:gd name="connsiteY130" fmla="*/ 210219 h 786329"/>
                  <a:gd name="connsiteX131" fmla="*/ 796682 w 1068906"/>
                  <a:gd name="connsiteY131" fmla="*/ 230500 h 786329"/>
                  <a:gd name="connsiteX132" fmla="*/ 818268 w 1068906"/>
                  <a:gd name="connsiteY132" fmla="*/ 252125 h 786329"/>
                  <a:gd name="connsiteX133" fmla="*/ 858686 w 1068906"/>
                  <a:gd name="connsiteY133" fmla="*/ 228739 h 786329"/>
                  <a:gd name="connsiteX134" fmla="*/ 881997 w 1068906"/>
                  <a:gd name="connsiteY134" fmla="*/ 269201 h 786329"/>
                  <a:gd name="connsiteX135" fmla="*/ 927092 w 1068906"/>
                  <a:gd name="connsiteY135" fmla="*/ 257074 h 786329"/>
                  <a:gd name="connsiteX136" fmla="*/ 939137 w 1068906"/>
                  <a:gd name="connsiteY136" fmla="*/ 302191 h 786329"/>
                  <a:gd name="connsiteX137" fmla="*/ 985833 w 1068906"/>
                  <a:gd name="connsiteY137" fmla="*/ 302147 h 786329"/>
                  <a:gd name="connsiteX138" fmla="*/ 985790 w 1068906"/>
                  <a:gd name="connsiteY138" fmla="*/ 348844 h 786329"/>
                  <a:gd name="connsiteX139" fmla="*/ 1030907 w 1068906"/>
                  <a:gd name="connsiteY139" fmla="*/ 360889 h 786329"/>
                  <a:gd name="connsiteX140" fmla="*/ 1018780 w 1068906"/>
                  <a:gd name="connsiteY140" fmla="*/ 405983 h 786329"/>
                  <a:gd name="connsiteX141" fmla="*/ 1059242 w 1068906"/>
                  <a:gd name="connsiteY141" fmla="*/ 429294 h 786329"/>
                  <a:gd name="connsiteX142" fmla="*/ 1035855 w 1068906"/>
                  <a:gd name="connsiteY142" fmla="*/ 469712 h 786329"/>
                  <a:gd name="connsiteX143" fmla="*/ 1068906 w 1068906"/>
                  <a:gd name="connsiteY143" fmla="*/ 502702 h 786329"/>
                  <a:gd name="connsiteX144" fmla="*/ 1035855 w 1068906"/>
                  <a:gd name="connsiteY144" fmla="*/ 535692 h 786329"/>
                  <a:gd name="connsiteX145" fmla="*/ 1059242 w 1068906"/>
                  <a:gd name="connsiteY145" fmla="*/ 576110 h 786329"/>
                  <a:gd name="connsiteX146" fmla="*/ 1018780 w 1068906"/>
                  <a:gd name="connsiteY146" fmla="*/ 599421 h 786329"/>
                  <a:gd name="connsiteX147" fmla="*/ 1030907 w 1068906"/>
                  <a:gd name="connsiteY147" fmla="*/ 644516 h 786329"/>
                  <a:gd name="connsiteX148" fmla="*/ 985790 w 1068906"/>
                  <a:gd name="connsiteY148" fmla="*/ 656560 h 786329"/>
                  <a:gd name="connsiteX149" fmla="*/ 985833 w 1068906"/>
                  <a:gd name="connsiteY149" fmla="*/ 703257 h 786329"/>
                  <a:gd name="connsiteX150" fmla="*/ 939137 w 1068906"/>
                  <a:gd name="connsiteY150" fmla="*/ 703213 h 786329"/>
                  <a:gd name="connsiteX151" fmla="*/ 927092 w 1068906"/>
                  <a:gd name="connsiteY151" fmla="*/ 748330 h 786329"/>
                  <a:gd name="connsiteX152" fmla="*/ 881997 w 1068906"/>
                  <a:gd name="connsiteY152" fmla="*/ 736203 h 786329"/>
                  <a:gd name="connsiteX153" fmla="*/ 858686 w 1068906"/>
                  <a:gd name="connsiteY153" fmla="*/ 776665 h 786329"/>
                  <a:gd name="connsiteX154" fmla="*/ 818268 w 1068906"/>
                  <a:gd name="connsiteY154" fmla="*/ 753279 h 786329"/>
                  <a:gd name="connsiteX155" fmla="*/ 785278 w 1068906"/>
                  <a:gd name="connsiteY155" fmla="*/ 786329 h 786329"/>
                  <a:gd name="connsiteX156" fmla="*/ 752288 w 1068906"/>
                  <a:gd name="connsiteY156" fmla="*/ 753279 h 786329"/>
                  <a:gd name="connsiteX157" fmla="*/ 711870 w 1068906"/>
                  <a:gd name="connsiteY157" fmla="*/ 776665 h 786329"/>
                  <a:gd name="connsiteX158" fmla="*/ 688559 w 1068906"/>
                  <a:gd name="connsiteY158" fmla="*/ 736203 h 786329"/>
                  <a:gd name="connsiteX159" fmla="*/ 643464 w 1068906"/>
                  <a:gd name="connsiteY159" fmla="*/ 748330 h 786329"/>
                  <a:gd name="connsiteX160" fmla="*/ 425442 w 1068906"/>
                  <a:gd name="connsiteY160" fmla="*/ 748330 h 786329"/>
                  <a:gd name="connsiteX161" fmla="*/ 380347 w 1068906"/>
                  <a:gd name="connsiteY161" fmla="*/ 736203 h 786329"/>
                  <a:gd name="connsiteX162" fmla="*/ 357036 w 1068906"/>
                  <a:gd name="connsiteY162" fmla="*/ 776665 h 786329"/>
                  <a:gd name="connsiteX163" fmla="*/ 316618 w 1068906"/>
                  <a:gd name="connsiteY163" fmla="*/ 753279 h 786329"/>
                  <a:gd name="connsiteX164" fmla="*/ 283628 w 1068906"/>
                  <a:gd name="connsiteY164" fmla="*/ 786329 h 786329"/>
                  <a:gd name="connsiteX165" fmla="*/ 250638 w 1068906"/>
                  <a:gd name="connsiteY165" fmla="*/ 753279 h 786329"/>
                  <a:gd name="connsiteX166" fmla="*/ 210220 w 1068906"/>
                  <a:gd name="connsiteY166" fmla="*/ 776665 h 786329"/>
                  <a:gd name="connsiteX167" fmla="*/ 186909 w 1068906"/>
                  <a:gd name="connsiteY167" fmla="*/ 736203 h 786329"/>
                  <a:gd name="connsiteX168" fmla="*/ 141814 w 1068906"/>
                  <a:gd name="connsiteY168" fmla="*/ 748330 h 786329"/>
                  <a:gd name="connsiteX169" fmla="*/ 129769 w 1068906"/>
                  <a:gd name="connsiteY169" fmla="*/ 703213 h 786329"/>
                  <a:gd name="connsiteX170" fmla="*/ 83073 w 1068906"/>
                  <a:gd name="connsiteY170" fmla="*/ 703257 h 786329"/>
                  <a:gd name="connsiteX171" fmla="*/ 83116 w 1068906"/>
                  <a:gd name="connsiteY171" fmla="*/ 656560 h 786329"/>
                  <a:gd name="connsiteX172" fmla="*/ 37999 w 1068906"/>
                  <a:gd name="connsiteY172" fmla="*/ 644516 h 786329"/>
                  <a:gd name="connsiteX173" fmla="*/ 50126 w 1068906"/>
                  <a:gd name="connsiteY173" fmla="*/ 599421 h 786329"/>
                  <a:gd name="connsiteX174" fmla="*/ 9664 w 1068906"/>
                  <a:gd name="connsiteY174" fmla="*/ 576110 h 786329"/>
                  <a:gd name="connsiteX175" fmla="*/ 33051 w 1068906"/>
                  <a:gd name="connsiteY175" fmla="*/ 535692 h 786329"/>
                  <a:gd name="connsiteX176" fmla="*/ 0 w 1068906"/>
                  <a:gd name="connsiteY176" fmla="*/ 502702 h 786329"/>
                  <a:gd name="connsiteX177" fmla="*/ 33051 w 1068906"/>
                  <a:gd name="connsiteY177" fmla="*/ 469712 h 786329"/>
                  <a:gd name="connsiteX178" fmla="*/ 9664 w 1068906"/>
                  <a:gd name="connsiteY178" fmla="*/ 429294 h 786329"/>
                  <a:gd name="connsiteX179" fmla="*/ 50126 w 1068906"/>
                  <a:gd name="connsiteY179" fmla="*/ 405983 h 786329"/>
                  <a:gd name="connsiteX180" fmla="*/ 37999 w 1068906"/>
                  <a:gd name="connsiteY180" fmla="*/ 360889 h 786329"/>
                  <a:gd name="connsiteX181" fmla="*/ 83116 w 1068906"/>
                  <a:gd name="connsiteY181" fmla="*/ 348844 h 786329"/>
                  <a:gd name="connsiteX182" fmla="*/ 83073 w 1068906"/>
                  <a:gd name="connsiteY182" fmla="*/ 302147 h 786329"/>
                  <a:gd name="connsiteX183" fmla="*/ 129769 w 1068906"/>
                  <a:gd name="connsiteY183" fmla="*/ 302191 h 786329"/>
                  <a:gd name="connsiteX184" fmla="*/ 141814 w 1068906"/>
                  <a:gd name="connsiteY184" fmla="*/ 257074 h 786329"/>
                  <a:gd name="connsiteX185" fmla="*/ 186909 w 1068906"/>
                  <a:gd name="connsiteY185" fmla="*/ 269201 h 786329"/>
                  <a:gd name="connsiteX186" fmla="*/ 210220 w 1068906"/>
                  <a:gd name="connsiteY186" fmla="*/ 228739 h 786329"/>
                  <a:gd name="connsiteX187" fmla="*/ 250638 w 1068906"/>
                  <a:gd name="connsiteY187" fmla="*/ 252125 h 786329"/>
                  <a:gd name="connsiteX188" fmla="*/ 272224 w 1068906"/>
                  <a:gd name="connsiteY188" fmla="*/ 230500 h 786329"/>
                  <a:gd name="connsiteX189" fmla="*/ 260489 w 1068906"/>
                  <a:gd name="connsiteY189" fmla="*/ 210219 h 786329"/>
                  <a:gd name="connsiteX190" fmla="*/ 300951 w 1068906"/>
                  <a:gd name="connsiteY190" fmla="*/ 186908 h 786329"/>
                  <a:gd name="connsiteX191" fmla="*/ 288824 w 1068906"/>
                  <a:gd name="connsiteY191" fmla="*/ 141814 h 786329"/>
                  <a:gd name="connsiteX192" fmla="*/ 333941 w 1068906"/>
                  <a:gd name="connsiteY192" fmla="*/ 129769 h 786329"/>
                  <a:gd name="connsiteX193" fmla="*/ 333898 w 1068906"/>
                  <a:gd name="connsiteY193" fmla="*/ 83072 h 786329"/>
                  <a:gd name="connsiteX194" fmla="*/ 380594 w 1068906"/>
                  <a:gd name="connsiteY194" fmla="*/ 83116 h 786329"/>
                  <a:gd name="connsiteX195" fmla="*/ 392639 w 1068906"/>
                  <a:gd name="connsiteY195" fmla="*/ 37999 h 786329"/>
                  <a:gd name="connsiteX196" fmla="*/ 437734 w 1068906"/>
                  <a:gd name="connsiteY196" fmla="*/ 50126 h 786329"/>
                  <a:gd name="connsiteX197" fmla="*/ 461045 w 1068906"/>
                  <a:gd name="connsiteY197" fmla="*/ 9664 h 786329"/>
                  <a:gd name="connsiteX198" fmla="*/ 501463 w 1068906"/>
                  <a:gd name="connsiteY198" fmla="*/ 33050 h 786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</a:cxnLst>
                <a:rect l="l" t="t" r="r" b="b"/>
                <a:pathLst>
                  <a:path w="1068906" h="786329">
                    <a:moveTo>
                      <a:pt x="799726" y="610429"/>
                    </a:moveTo>
                    <a:cubicBezTo>
                      <a:pt x="815615" y="610429"/>
                      <a:pt x="828496" y="623310"/>
                      <a:pt x="828496" y="639199"/>
                    </a:cubicBezTo>
                    <a:cubicBezTo>
                      <a:pt x="828496" y="655088"/>
                      <a:pt x="815615" y="667969"/>
                      <a:pt x="799726" y="667969"/>
                    </a:cubicBezTo>
                    <a:cubicBezTo>
                      <a:pt x="783837" y="667969"/>
                      <a:pt x="770956" y="655088"/>
                      <a:pt x="770956" y="639199"/>
                    </a:cubicBezTo>
                    <a:cubicBezTo>
                      <a:pt x="770956" y="623310"/>
                      <a:pt x="783837" y="610429"/>
                      <a:pt x="799726" y="610429"/>
                    </a:cubicBezTo>
                    <a:close/>
                    <a:moveTo>
                      <a:pt x="302045" y="610429"/>
                    </a:moveTo>
                    <a:cubicBezTo>
                      <a:pt x="317934" y="610429"/>
                      <a:pt x="330815" y="623310"/>
                      <a:pt x="330815" y="639199"/>
                    </a:cubicBezTo>
                    <a:cubicBezTo>
                      <a:pt x="330815" y="655088"/>
                      <a:pt x="317934" y="667969"/>
                      <a:pt x="302045" y="667969"/>
                    </a:cubicBezTo>
                    <a:cubicBezTo>
                      <a:pt x="286156" y="667969"/>
                      <a:pt x="273275" y="655088"/>
                      <a:pt x="273275" y="639199"/>
                    </a:cubicBezTo>
                    <a:cubicBezTo>
                      <a:pt x="273275" y="623310"/>
                      <a:pt x="286156" y="610429"/>
                      <a:pt x="302045" y="610429"/>
                    </a:cubicBezTo>
                    <a:close/>
                    <a:moveTo>
                      <a:pt x="799726" y="576052"/>
                    </a:moveTo>
                    <a:cubicBezTo>
                      <a:pt x="764851" y="576052"/>
                      <a:pt x="736579" y="604324"/>
                      <a:pt x="736579" y="639199"/>
                    </a:cubicBezTo>
                    <a:cubicBezTo>
                      <a:pt x="736579" y="674074"/>
                      <a:pt x="764851" y="702346"/>
                      <a:pt x="799726" y="702346"/>
                    </a:cubicBezTo>
                    <a:cubicBezTo>
                      <a:pt x="834601" y="702346"/>
                      <a:pt x="862873" y="674074"/>
                      <a:pt x="862873" y="639199"/>
                    </a:cubicBezTo>
                    <a:cubicBezTo>
                      <a:pt x="862873" y="604324"/>
                      <a:pt x="834601" y="576052"/>
                      <a:pt x="799726" y="576052"/>
                    </a:cubicBezTo>
                    <a:close/>
                    <a:moveTo>
                      <a:pt x="302045" y="576052"/>
                    </a:moveTo>
                    <a:cubicBezTo>
                      <a:pt x="267170" y="576052"/>
                      <a:pt x="238898" y="604324"/>
                      <a:pt x="238898" y="639199"/>
                    </a:cubicBezTo>
                    <a:cubicBezTo>
                      <a:pt x="238898" y="674074"/>
                      <a:pt x="267170" y="702346"/>
                      <a:pt x="302045" y="702346"/>
                    </a:cubicBezTo>
                    <a:cubicBezTo>
                      <a:pt x="336920" y="702346"/>
                      <a:pt x="365192" y="674074"/>
                      <a:pt x="365192" y="639199"/>
                    </a:cubicBezTo>
                    <a:cubicBezTo>
                      <a:pt x="365192" y="604324"/>
                      <a:pt x="336920" y="576052"/>
                      <a:pt x="302045" y="576052"/>
                    </a:cubicBezTo>
                    <a:close/>
                    <a:moveTo>
                      <a:pt x="924698" y="496272"/>
                    </a:moveTo>
                    <a:cubicBezTo>
                      <a:pt x="940587" y="496272"/>
                      <a:pt x="953468" y="509153"/>
                      <a:pt x="953468" y="525042"/>
                    </a:cubicBezTo>
                    <a:cubicBezTo>
                      <a:pt x="953468" y="540931"/>
                      <a:pt x="940587" y="553812"/>
                      <a:pt x="924698" y="553812"/>
                    </a:cubicBezTo>
                    <a:cubicBezTo>
                      <a:pt x="908809" y="553812"/>
                      <a:pt x="895928" y="540931"/>
                      <a:pt x="895928" y="525042"/>
                    </a:cubicBezTo>
                    <a:cubicBezTo>
                      <a:pt x="895928" y="509153"/>
                      <a:pt x="908809" y="496272"/>
                      <a:pt x="924698" y="496272"/>
                    </a:cubicBezTo>
                    <a:close/>
                    <a:moveTo>
                      <a:pt x="143648" y="496272"/>
                    </a:moveTo>
                    <a:cubicBezTo>
                      <a:pt x="159537" y="496272"/>
                      <a:pt x="172418" y="509153"/>
                      <a:pt x="172418" y="525042"/>
                    </a:cubicBezTo>
                    <a:cubicBezTo>
                      <a:pt x="172418" y="540931"/>
                      <a:pt x="159537" y="553812"/>
                      <a:pt x="143648" y="553812"/>
                    </a:cubicBezTo>
                    <a:cubicBezTo>
                      <a:pt x="127759" y="553812"/>
                      <a:pt x="114878" y="540931"/>
                      <a:pt x="114878" y="525042"/>
                    </a:cubicBezTo>
                    <a:cubicBezTo>
                      <a:pt x="114878" y="509153"/>
                      <a:pt x="127759" y="496272"/>
                      <a:pt x="143648" y="496272"/>
                    </a:cubicBezTo>
                    <a:close/>
                    <a:moveTo>
                      <a:pt x="924698" y="461895"/>
                    </a:moveTo>
                    <a:cubicBezTo>
                      <a:pt x="889823" y="461895"/>
                      <a:pt x="861551" y="490167"/>
                      <a:pt x="861551" y="525042"/>
                    </a:cubicBezTo>
                    <a:cubicBezTo>
                      <a:pt x="861551" y="559917"/>
                      <a:pt x="889823" y="588189"/>
                      <a:pt x="924698" y="588189"/>
                    </a:cubicBezTo>
                    <a:cubicBezTo>
                      <a:pt x="959573" y="588189"/>
                      <a:pt x="987845" y="559917"/>
                      <a:pt x="987845" y="525042"/>
                    </a:cubicBezTo>
                    <a:cubicBezTo>
                      <a:pt x="987845" y="490167"/>
                      <a:pt x="959573" y="461895"/>
                      <a:pt x="924698" y="461895"/>
                    </a:cubicBezTo>
                    <a:close/>
                    <a:moveTo>
                      <a:pt x="143648" y="461895"/>
                    </a:moveTo>
                    <a:cubicBezTo>
                      <a:pt x="108773" y="461895"/>
                      <a:pt x="80501" y="490167"/>
                      <a:pt x="80501" y="525042"/>
                    </a:cubicBezTo>
                    <a:cubicBezTo>
                      <a:pt x="80501" y="559917"/>
                      <a:pt x="108773" y="588189"/>
                      <a:pt x="143648" y="588189"/>
                    </a:cubicBezTo>
                    <a:cubicBezTo>
                      <a:pt x="178523" y="588189"/>
                      <a:pt x="206795" y="559917"/>
                      <a:pt x="206795" y="525042"/>
                    </a:cubicBezTo>
                    <a:cubicBezTo>
                      <a:pt x="206795" y="490167"/>
                      <a:pt x="178523" y="461895"/>
                      <a:pt x="143648" y="461895"/>
                    </a:cubicBezTo>
                    <a:close/>
                    <a:moveTo>
                      <a:pt x="731816" y="458172"/>
                    </a:moveTo>
                    <a:cubicBezTo>
                      <a:pt x="747705" y="458172"/>
                      <a:pt x="760586" y="471053"/>
                      <a:pt x="760586" y="486942"/>
                    </a:cubicBezTo>
                    <a:cubicBezTo>
                      <a:pt x="760586" y="502831"/>
                      <a:pt x="747705" y="515712"/>
                      <a:pt x="731816" y="515712"/>
                    </a:cubicBezTo>
                    <a:cubicBezTo>
                      <a:pt x="715927" y="515712"/>
                      <a:pt x="703046" y="502831"/>
                      <a:pt x="703046" y="486942"/>
                    </a:cubicBezTo>
                    <a:cubicBezTo>
                      <a:pt x="703046" y="471053"/>
                      <a:pt x="715927" y="458172"/>
                      <a:pt x="731816" y="458172"/>
                    </a:cubicBezTo>
                    <a:close/>
                    <a:moveTo>
                      <a:pt x="350816" y="458172"/>
                    </a:moveTo>
                    <a:cubicBezTo>
                      <a:pt x="366705" y="458172"/>
                      <a:pt x="379586" y="471053"/>
                      <a:pt x="379586" y="486942"/>
                    </a:cubicBezTo>
                    <a:cubicBezTo>
                      <a:pt x="379586" y="502831"/>
                      <a:pt x="366705" y="515712"/>
                      <a:pt x="350816" y="515712"/>
                    </a:cubicBezTo>
                    <a:cubicBezTo>
                      <a:pt x="334927" y="515712"/>
                      <a:pt x="322046" y="502831"/>
                      <a:pt x="322046" y="486942"/>
                    </a:cubicBezTo>
                    <a:cubicBezTo>
                      <a:pt x="322046" y="471053"/>
                      <a:pt x="334927" y="458172"/>
                      <a:pt x="350816" y="458172"/>
                    </a:cubicBezTo>
                    <a:close/>
                    <a:moveTo>
                      <a:pt x="731816" y="423795"/>
                    </a:moveTo>
                    <a:cubicBezTo>
                      <a:pt x="696941" y="423795"/>
                      <a:pt x="668669" y="452067"/>
                      <a:pt x="668669" y="486942"/>
                    </a:cubicBezTo>
                    <a:cubicBezTo>
                      <a:pt x="668669" y="521817"/>
                      <a:pt x="696941" y="550089"/>
                      <a:pt x="731816" y="550089"/>
                    </a:cubicBezTo>
                    <a:cubicBezTo>
                      <a:pt x="766691" y="550089"/>
                      <a:pt x="794963" y="521817"/>
                      <a:pt x="794963" y="486942"/>
                    </a:cubicBezTo>
                    <a:cubicBezTo>
                      <a:pt x="794963" y="452067"/>
                      <a:pt x="766691" y="423795"/>
                      <a:pt x="731816" y="423795"/>
                    </a:cubicBezTo>
                    <a:close/>
                    <a:moveTo>
                      <a:pt x="350816" y="423795"/>
                    </a:moveTo>
                    <a:cubicBezTo>
                      <a:pt x="315941" y="423795"/>
                      <a:pt x="287669" y="452067"/>
                      <a:pt x="287669" y="486942"/>
                    </a:cubicBezTo>
                    <a:cubicBezTo>
                      <a:pt x="287669" y="521817"/>
                      <a:pt x="315941" y="550089"/>
                      <a:pt x="350816" y="550089"/>
                    </a:cubicBezTo>
                    <a:cubicBezTo>
                      <a:pt x="385691" y="550089"/>
                      <a:pt x="413963" y="521817"/>
                      <a:pt x="413963" y="486942"/>
                    </a:cubicBezTo>
                    <a:cubicBezTo>
                      <a:pt x="413963" y="452067"/>
                      <a:pt x="385691" y="423795"/>
                      <a:pt x="350816" y="423795"/>
                    </a:cubicBezTo>
                    <a:close/>
                    <a:moveTo>
                      <a:pt x="532306" y="372359"/>
                    </a:moveTo>
                    <a:cubicBezTo>
                      <a:pt x="548195" y="372359"/>
                      <a:pt x="561076" y="385240"/>
                      <a:pt x="561076" y="401129"/>
                    </a:cubicBezTo>
                    <a:cubicBezTo>
                      <a:pt x="561076" y="417018"/>
                      <a:pt x="548195" y="429899"/>
                      <a:pt x="532306" y="429899"/>
                    </a:cubicBezTo>
                    <a:cubicBezTo>
                      <a:pt x="516417" y="429899"/>
                      <a:pt x="503536" y="417018"/>
                      <a:pt x="503536" y="401129"/>
                    </a:cubicBezTo>
                    <a:cubicBezTo>
                      <a:pt x="503536" y="385240"/>
                      <a:pt x="516417" y="372359"/>
                      <a:pt x="532306" y="372359"/>
                    </a:cubicBezTo>
                    <a:close/>
                    <a:moveTo>
                      <a:pt x="532306" y="337982"/>
                    </a:moveTo>
                    <a:cubicBezTo>
                      <a:pt x="497431" y="337982"/>
                      <a:pt x="469159" y="366254"/>
                      <a:pt x="469159" y="401129"/>
                    </a:cubicBezTo>
                    <a:cubicBezTo>
                      <a:pt x="469159" y="436004"/>
                      <a:pt x="497431" y="464276"/>
                      <a:pt x="532306" y="464276"/>
                    </a:cubicBezTo>
                    <a:cubicBezTo>
                      <a:pt x="567181" y="464276"/>
                      <a:pt x="595453" y="436004"/>
                      <a:pt x="595453" y="401129"/>
                    </a:cubicBezTo>
                    <a:cubicBezTo>
                      <a:pt x="595453" y="366254"/>
                      <a:pt x="567181" y="337982"/>
                      <a:pt x="532306" y="337982"/>
                    </a:cubicBezTo>
                    <a:close/>
                    <a:moveTo>
                      <a:pt x="841355" y="327203"/>
                    </a:moveTo>
                    <a:cubicBezTo>
                      <a:pt x="857244" y="327203"/>
                      <a:pt x="870125" y="340084"/>
                      <a:pt x="870125" y="355973"/>
                    </a:cubicBezTo>
                    <a:cubicBezTo>
                      <a:pt x="870125" y="371862"/>
                      <a:pt x="857244" y="384743"/>
                      <a:pt x="841355" y="384743"/>
                    </a:cubicBezTo>
                    <a:cubicBezTo>
                      <a:pt x="825466" y="384743"/>
                      <a:pt x="812585" y="371862"/>
                      <a:pt x="812585" y="355973"/>
                    </a:cubicBezTo>
                    <a:cubicBezTo>
                      <a:pt x="812585" y="340084"/>
                      <a:pt x="825466" y="327203"/>
                      <a:pt x="841355" y="327203"/>
                    </a:cubicBezTo>
                    <a:close/>
                    <a:moveTo>
                      <a:pt x="238898" y="327203"/>
                    </a:moveTo>
                    <a:cubicBezTo>
                      <a:pt x="254787" y="327203"/>
                      <a:pt x="267668" y="340084"/>
                      <a:pt x="267668" y="355973"/>
                    </a:cubicBezTo>
                    <a:cubicBezTo>
                      <a:pt x="267668" y="371862"/>
                      <a:pt x="254787" y="384743"/>
                      <a:pt x="238898" y="384743"/>
                    </a:cubicBezTo>
                    <a:cubicBezTo>
                      <a:pt x="223009" y="384743"/>
                      <a:pt x="210128" y="371862"/>
                      <a:pt x="210128" y="355973"/>
                    </a:cubicBezTo>
                    <a:cubicBezTo>
                      <a:pt x="210128" y="340084"/>
                      <a:pt x="223009" y="327203"/>
                      <a:pt x="238898" y="327203"/>
                    </a:cubicBezTo>
                    <a:close/>
                    <a:moveTo>
                      <a:pt x="841355" y="292826"/>
                    </a:moveTo>
                    <a:cubicBezTo>
                      <a:pt x="806480" y="292826"/>
                      <a:pt x="778208" y="321098"/>
                      <a:pt x="778208" y="355973"/>
                    </a:cubicBezTo>
                    <a:cubicBezTo>
                      <a:pt x="778208" y="390848"/>
                      <a:pt x="806480" y="419120"/>
                      <a:pt x="841355" y="419120"/>
                    </a:cubicBezTo>
                    <a:cubicBezTo>
                      <a:pt x="876230" y="419120"/>
                      <a:pt x="904502" y="390848"/>
                      <a:pt x="904502" y="355973"/>
                    </a:cubicBezTo>
                    <a:cubicBezTo>
                      <a:pt x="904502" y="321098"/>
                      <a:pt x="876230" y="292826"/>
                      <a:pt x="841355" y="292826"/>
                    </a:cubicBezTo>
                    <a:close/>
                    <a:moveTo>
                      <a:pt x="238898" y="292826"/>
                    </a:moveTo>
                    <a:cubicBezTo>
                      <a:pt x="204023" y="292826"/>
                      <a:pt x="175751" y="321098"/>
                      <a:pt x="175751" y="355973"/>
                    </a:cubicBezTo>
                    <a:cubicBezTo>
                      <a:pt x="175751" y="390848"/>
                      <a:pt x="204023" y="419120"/>
                      <a:pt x="238898" y="419120"/>
                    </a:cubicBezTo>
                    <a:cubicBezTo>
                      <a:pt x="273773" y="419120"/>
                      <a:pt x="302045" y="390848"/>
                      <a:pt x="302045" y="355973"/>
                    </a:cubicBezTo>
                    <a:cubicBezTo>
                      <a:pt x="302045" y="321098"/>
                      <a:pt x="273773" y="292826"/>
                      <a:pt x="238898" y="292826"/>
                    </a:cubicBezTo>
                    <a:close/>
                    <a:moveTo>
                      <a:pt x="674667" y="241478"/>
                    </a:moveTo>
                    <a:cubicBezTo>
                      <a:pt x="690556" y="241478"/>
                      <a:pt x="703437" y="254359"/>
                      <a:pt x="703437" y="270248"/>
                    </a:cubicBezTo>
                    <a:cubicBezTo>
                      <a:pt x="703437" y="286137"/>
                      <a:pt x="690556" y="299018"/>
                      <a:pt x="674667" y="299018"/>
                    </a:cubicBezTo>
                    <a:cubicBezTo>
                      <a:pt x="658778" y="299018"/>
                      <a:pt x="645897" y="286137"/>
                      <a:pt x="645897" y="270248"/>
                    </a:cubicBezTo>
                    <a:cubicBezTo>
                      <a:pt x="645897" y="254359"/>
                      <a:pt x="658778" y="241478"/>
                      <a:pt x="674667" y="241478"/>
                    </a:cubicBezTo>
                    <a:close/>
                    <a:moveTo>
                      <a:pt x="393679" y="241478"/>
                    </a:moveTo>
                    <a:cubicBezTo>
                      <a:pt x="409568" y="241478"/>
                      <a:pt x="422449" y="254359"/>
                      <a:pt x="422449" y="270248"/>
                    </a:cubicBezTo>
                    <a:cubicBezTo>
                      <a:pt x="422449" y="286137"/>
                      <a:pt x="409568" y="299018"/>
                      <a:pt x="393679" y="299018"/>
                    </a:cubicBezTo>
                    <a:cubicBezTo>
                      <a:pt x="377790" y="299018"/>
                      <a:pt x="364909" y="286137"/>
                      <a:pt x="364909" y="270248"/>
                    </a:cubicBezTo>
                    <a:cubicBezTo>
                      <a:pt x="364909" y="254359"/>
                      <a:pt x="377790" y="241478"/>
                      <a:pt x="393679" y="241478"/>
                    </a:cubicBezTo>
                    <a:close/>
                    <a:moveTo>
                      <a:pt x="674667" y="207101"/>
                    </a:moveTo>
                    <a:cubicBezTo>
                      <a:pt x="639792" y="207101"/>
                      <a:pt x="611520" y="235373"/>
                      <a:pt x="611520" y="270248"/>
                    </a:cubicBezTo>
                    <a:cubicBezTo>
                      <a:pt x="611520" y="305123"/>
                      <a:pt x="639792" y="333395"/>
                      <a:pt x="674667" y="333395"/>
                    </a:cubicBezTo>
                    <a:cubicBezTo>
                      <a:pt x="709542" y="333395"/>
                      <a:pt x="737814" y="305123"/>
                      <a:pt x="737814" y="270248"/>
                    </a:cubicBezTo>
                    <a:cubicBezTo>
                      <a:pt x="737814" y="235373"/>
                      <a:pt x="709542" y="207101"/>
                      <a:pt x="674667" y="207101"/>
                    </a:cubicBezTo>
                    <a:close/>
                    <a:moveTo>
                      <a:pt x="393679" y="207101"/>
                    </a:moveTo>
                    <a:cubicBezTo>
                      <a:pt x="358804" y="207101"/>
                      <a:pt x="330532" y="235373"/>
                      <a:pt x="330532" y="270248"/>
                    </a:cubicBezTo>
                    <a:cubicBezTo>
                      <a:pt x="330532" y="305123"/>
                      <a:pt x="358804" y="333395"/>
                      <a:pt x="393679" y="333395"/>
                    </a:cubicBezTo>
                    <a:cubicBezTo>
                      <a:pt x="428554" y="333395"/>
                      <a:pt x="456826" y="305123"/>
                      <a:pt x="456826" y="270248"/>
                    </a:cubicBezTo>
                    <a:cubicBezTo>
                      <a:pt x="456826" y="235373"/>
                      <a:pt x="428554" y="207101"/>
                      <a:pt x="393679" y="207101"/>
                    </a:cubicBezTo>
                    <a:close/>
                    <a:moveTo>
                      <a:pt x="532306" y="115184"/>
                    </a:moveTo>
                    <a:cubicBezTo>
                      <a:pt x="548195" y="115184"/>
                      <a:pt x="561076" y="128065"/>
                      <a:pt x="561076" y="143954"/>
                    </a:cubicBezTo>
                    <a:cubicBezTo>
                      <a:pt x="561076" y="159843"/>
                      <a:pt x="548195" y="172724"/>
                      <a:pt x="532306" y="172724"/>
                    </a:cubicBezTo>
                    <a:cubicBezTo>
                      <a:pt x="516417" y="172724"/>
                      <a:pt x="503536" y="159843"/>
                      <a:pt x="503536" y="143954"/>
                    </a:cubicBezTo>
                    <a:cubicBezTo>
                      <a:pt x="503536" y="128065"/>
                      <a:pt x="516417" y="115184"/>
                      <a:pt x="532306" y="115184"/>
                    </a:cubicBezTo>
                    <a:close/>
                    <a:moveTo>
                      <a:pt x="532306" y="80807"/>
                    </a:moveTo>
                    <a:cubicBezTo>
                      <a:pt x="497431" y="80807"/>
                      <a:pt x="469159" y="109079"/>
                      <a:pt x="469159" y="143954"/>
                    </a:cubicBezTo>
                    <a:cubicBezTo>
                      <a:pt x="469159" y="178829"/>
                      <a:pt x="497431" y="207101"/>
                      <a:pt x="532306" y="207101"/>
                    </a:cubicBezTo>
                    <a:cubicBezTo>
                      <a:pt x="567181" y="207101"/>
                      <a:pt x="595453" y="178829"/>
                      <a:pt x="595453" y="143954"/>
                    </a:cubicBezTo>
                    <a:cubicBezTo>
                      <a:pt x="595453" y="109079"/>
                      <a:pt x="567181" y="80807"/>
                      <a:pt x="532306" y="80807"/>
                    </a:cubicBezTo>
                    <a:close/>
                    <a:moveTo>
                      <a:pt x="534453" y="0"/>
                    </a:moveTo>
                    <a:lnTo>
                      <a:pt x="567443" y="33050"/>
                    </a:lnTo>
                    <a:lnTo>
                      <a:pt x="607861" y="9664"/>
                    </a:lnTo>
                    <a:lnTo>
                      <a:pt x="631172" y="50126"/>
                    </a:lnTo>
                    <a:lnTo>
                      <a:pt x="676267" y="37999"/>
                    </a:lnTo>
                    <a:lnTo>
                      <a:pt x="688312" y="83116"/>
                    </a:lnTo>
                    <a:lnTo>
                      <a:pt x="735008" y="83072"/>
                    </a:lnTo>
                    <a:cubicBezTo>
                      <a:pt x="734994" y="98638"/>
                      <a:pt x="734979" y="114203"/>
                      <a:pt x="734965" y="129769"/>
                    </a:cubicBezTo>
                    <a:lnTo>
                      <a:pt x="780082" y="141814"/>
                    </a:lnTo>
                    <a:lnTo>
                      <a:pt x="767955" y="186908"/>
                    </a:lnTo>
                    <a:lnTo>
                      <a:pt x="808417" y="210219"/>
                    </a:lnTo>
                    <a:lnTo>
                      <a:pt x="796682" y="230500"/>
                    </a:lnTo>
                    <a:lnTo>
                      <a:pt x="818268" y="252125"/>
                    </a:lnTo>
                    <a:lnTo>
                      <a:pt x="858686" y="228739"/>
                    </a:lnTo>
                    <a:lnTo>
                      <a:pt x="881997" y="269201"/>
                    </a:lnTo>
                    <a:lnTo>
                      <a:pt x="927092" y="257074"/>
                    </a:lnTo>
                    <a:lnTo>
                      <a:pt x="939137" y="302191"/>
                    </a:lnTo>
                    <a:lnTo>
                      <a:pt x="985833" y="302147"/>
                    </a:lnTo>
                    <a:cubicBezTo>
                      <a:pt x="985819" y="317713"/>
                      <a:pt x="985804" y="333278"/>
                      <a:pt x="985790" y="348844"/>
                    </a:cubicBezTo>
                    <a:lnTo>
                      <a:pt x="1030907" y="360889"/>
                    </a:lnTo>
                    <a:lnTo>
                      <a:pt x="1018780" y="405983"/>
                    </a:lnTo>
                    <a:lnTo>
                      <a:pt x="1059242" y="429294"/>
                    </a:lnTo>
                    <a:lnTo>
                      <a:pt x="1035855" y="469712"/>
                    </a:lnTo>
                    <a:lnTo>
                      <a:pt x="1068906" y="502702"/>
                    </a:lnTo>
                    <a:lnTo>
                      <a:pt x="1035855" y="535692"/>
                    </a:lnTo>
                    <a:lnTo>
                      <a:pt x="1059242" y="576110"/>
                    </a:lnTo>
                    <a:lnTo>
                      <a:pt x="1018780" y="599421"/>
                    </a:lnTo>
                    <a:lnTo>
                      <a:pt x="1030907" y="644516"/>
                    </a:lnTo>
                    <a:lnTo>
                      <a:pt x="985790" y="656560"/>
                    </a:lnTo>
                    <a:cubicBezTo>
                      <a:pt x="985804" y="672126"/>
                      <a:pt x="985819" y="687691"/>
                      <a:pt x="985833" y="703257"/>
                    </a:cubicBezTo>
                    <a:lnTo>
                      <a:pt x="939137" y="703213"/>
                    </a:lnTo>
                    <a:lnTo>
                      <a:pt x="927092" y="748330"/>
                    </a:lnTo>
                    <a:lnTo>
                      <a:pt x="881997" y="736203"/>
                    </a:lnTo>
                    <a:lnTo>
                      <a:pt x="858686" y="776665"/>
                    </a:lnTo>
                    <a:lnTo>
                      <a:pt x="818268" y="753279"/>
                    </a:lnTo>
                    <a:lnTo>
                      <a:pt x="785278" y="786329"/>
                    </a:lnTo>
                    <a:lnTo>
                      <a:pt x="752288" y="753279"/>
                    </a:lnTo>
                    <a:lnTo>
                      <a:pt x="711870" y="776665"/>
                    </a:lnTo>
                    <a:lnTo>
                      <a:pt x="688559" y="736203"/>
                    </a:lnTo>
                    <a:lnTo>
                      <a:pt x="643464" y="748330"/>
                    </a:lnTo>
                    <a:lnTo>
                      <a:pt x="425442" y="748330"/>
                    </a:lnTo>
                    <a:lnTo>
                      <a:pt x="380347" y="736203"/>
                    </a:lnTo>
                    <a:lnTo>
                      <a:pt x="357036" y="776665"/>
                    </a:lnTo>
                    <a:lnTo>
                      <a:pt x="316618" y="753279"/>
                    </a:lnTo>
                    <a:lnTo>
                      <a:pt x="283628" y="786329"/>
                    </a:lnTo>
                    <a:lnTo>
                      <a:pt x="250638" y="753279"/>
                    </a:lnTo>
                    <a:lnTo>
                      <a:pt x="210220" y="776665"/>
                    </a:lnTo>
                    <a:lnTo>
                      <a:pt x="186909" y="736203"/>
                    </a:lnTo>
                    <a:lnTo>
                      <a:pt x="141814" y="748330"/>
                    </a:lnTo>
                    <a:lnTo>
                      <a:pt x="129769" y="703213"/>
                    </a:lnTo>
                    <a:lnTo>
                      <a:pt x="83073" y="703257"/>
                    </a:lnTo>
                    <a:cubicBezTo>
                      <a:pt x="83087" y="687691"/>
                      <a:pt x="83102" y="672126"/>
                      <a:pt x="83116" y="656560"/>
                    </a:cubicBezTo>
                    <a:lnTo>
                      <a:pt x="37999" y="644516"/>
                    </a:lnTo>
                    <a:lnTo>
                      <a:pt x="50126" y="599421"/>
                    </a:lnTo>
                    <a:lnTo>
                      <a:pt x="9664" y="576110"/>
                    </a:lnTo>
                    <a:lnTo>
                      <a:pt x="33051" y="535692"/>
                    </a:lnTo>
                    <a:lnTo>
                      <a:pt x="0" y="502702"/>
                    </a:lnTo>
                    <a:lnTo>
                      <a:pt x="33051" y="469712"/>
                    </a:lnTo>
                    <a:lnTo>
                      <a:pt x="9664" y="429294"/>
                    </a:lnTo>
                    <a:lnTo>
                      <a:pt x="50126" y="405983"/>
                    </a:lnTo>
                    <a:lnTo>
                      <a:pt x="37999" y="360889"/>
                    </a:lnTo>
                    <a:lnTo>
                      <a:pt x="83116" y="348844"/>
                    </a:lnTo>
                    <a:cubicBezTo>
                      <a:pt x="83102" y="333278"/>
                      <a:pt x="83087" y="317713"/>
                      <a:pt x="83073" y="302147"/>
                    </a:cubicBezTo>
                    <a:lnTo>
                      <a:pt x="129769" y="302191"/>
                    </a:lnTo>
                    <a:lnTo>
                      <a:pt x="141814" y="257074"/>
                    </a:lnTo>
                    <a:lnTo>
                      <a:pt x="186909" y="269201"/>
                    </a:lnTo>
                    <a:lnTo>
                      <a:pt x="210220" y="228739"/>
                    </a:lnTo>
                    <a:lnTo>
                      <a:pt x="250638" y="252125"/>
                    </a:lnTo>
                    <a:lnTo>
                      <a:pt x="272224" y="230500"/>
                    </a:lnTo>
                    <a:lnTo>
                      <a:pt x="260489" y="210219"/>
                    </a:lnTo>
                    <a:lnTo>
                      <a:pt x="300951" y="186908"/>
                    </a:lnTo>
                    <a:lnTo>
                      <a:pt x="288824" y="141814"/>
                    </a:lnTo>
                    <a:lnTo>
                      <a:pt x="333941" y="129769"/>
                    </a:lnTo>
                    <a:cubicBezTo>
                      <a:pt x="333927" y="114203"/>
                      <a:pt x="333912" y="98638"/>
                      <a:pt x="333898" y="83072"/>
                    </a:cubicBezTo>
                    <a:lnTo>
                      <a:pt x="380594" y="83116"/>
                    </a:lnTo>
                    <a:lnTo>
                      <a:pt x="392639" y="37999"/>
                    </a:lnTo>
                    <a:lnTo>
                      <a:pt x="437734" y="50126"/>
                    </a:lnTo>
                    <a:lnTo>
                      <a:pt x="461045" y="9664"/>
                    </a:lnTo>
                    <a:lnTo>
                      <a:pt x="501463" y="3305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フリーフォーム: 図形 54"/>
              <p:cNvSpPr/>
              <p:nvPr/>
            </p:nvSpPr>
            <p:spPr bwMode="auto">
              <a:xfrm rot="5400000">
                <a:off x="1194784" y="4441847"/>
                <a:ext cx="448128" cy="630070"/>
              </a:xfrm>
              <a:custGeom>
                <a:avLst/>
                <a:gdLst>
                  <a:gd name="connsiteX0" fmla="*/ 700362 w 1025858"/>
                  <a:gd name="connsiteY0" fmla="*/ 534542 h 1442360"/>
                  <a:gd name="connsiteX1" fmla="*/ 711791 w 1025858"/>
                  <a:gd name="connsiteY1" fmla="*/ 558244 h 1442360"/>
                  <a:gd name="connsiteX2" fmla="*/ 746736 w 1025858"/>
                  <a:gd name="connsiteY2" fmla="*/ 501539 h 1442360"/>
                  <a:gd name="connsiteX3" fmla="*/ 747306 w 1025858"/>
                  <a:gd name="connsiteY3" fmla="*/ 394444 h 1442360"/>
                  <a:gd name="connsiteX4" fmla="*/ 702528 w 1025858"/>
                  <a:gd name="connsiteY4" fmla="*/ 492283 h 1442360"/>
                  <a:gd name="connsiteX5" fmla="*/ 700362 w 1025858"/>
                  <a:gd name="connsiteY5" fmla="*/ 534542 h 1442360"/>
                  <a:gd name="connsiteX6" fmla="*/ 695194 w 1025858"/>
                  <a:gd name="connsiteY6" fmla="*/ 1103371 h 1442360"/>
                  <a:gd name="connsiteX7" fmla="*/ 736807 w 1025858"/>
                  <a:gd name="connsiteY7" fmla="*/ 1238467 h 1442360"/>
                  <a:gd name="connsiteX8" fmla="*/ 778422 w 1025858"/>
                  <a:gd name="connsiteY8" fmla="*/ 1103370 h 1442360"/>
                  <a:gd name="connsiteX9" fmla="*/ 739009 w 1025858"/>
                  <a:gd name="connsiteY9" fmla="*/ 877134 h 1442360"/>
                  <a:gd name="connsiteX10" fmla="*/ 695194 w 1025858"/>
                  <a:gd name="connsiteY10" fmla="*/ 1103371 h 1442360"/>
                  <a:gd name="connsiteX11" fmla="*/ 663183 w 1025858"/>
                  <a:gd name="connsiteY11" fmla="*/ 739244 h 1442360"/>
                  <a:gd name="connsiteX12" fmla="*/ 684234 w 1025858"/>
                  <a:gd name="connsiteY12" fmla="*/ 838865 h 1442360"/>
                  <a:gd name="connsiteX13" fmla="*/ 728007 w 1025858"/>
                  <a:gd name="connsiteY13" fmla="*/ 746934 h 1442360"/>
                  <a:gd name="connsiteX14" fmla="*/ 716339 w 1025858"/>
                  <a:gd name="connsiteY14" fmla="*/ 582906 h 1442360"/>
                  <a:gd name="connsiteX15" fmla="*/ 663183 w 1025858"/>
                  <a:gd name="connsiteY15" fmla="*/ 739244 h 1442360"/>
                  <a:gd name="connsiteX16" fmla="*/ 643179 w 1025858"/>
                  <a:gd name="connsiteY16" fmla="*/ 497163 h 1442360"/>
                  <a:gd name="connsiteX17" fmla="*/ 654607 w 1025858"/>
                  <a:gd name="connsiteY17" fmla="*/ 520865 h 1442360"/>
                  <a:gd name="connsiteX18" fmla="*/ 689554 w 1025858"/>
                  <a:gd name="connsiteY18" fmla="*/ 464160 h 1442360"/>
                  <a:gd name="connsiteX19" fmla="*/ 690123 w 1025858"/>
                  <a:gd name="connsiteY19" fmla="*/ 357066 h 1442360"/>
                  <a:gd name="connsiteX20" fmla="*/ 645345 w 1025858"/>
                  <a:gd name="connsiteY20" fmla="*/ 454904 h 1442360"/>
                  <a:gd name="connsiteX21" fmla="*/ 643179 w 1025858"/>
                  <a:gd name="connsiteY21" fmla="*/ 497163 h 1442360"/>
                  <a:gd name="connsiteX22" fmla="*/ 585995 w 1025858"/>
                  <a:gd name="connsiteY22" fmla="*/ 459784 h 1442360"/>
                  <a:gd name="connsiteX23" fmla="*/ 597425 w 1025858"/>
                  <a:gd name="connsiteY23" fmla="*/ 483486 h 1442360"/>
                  <a:gd name="connsiteX24" fmla="*/ 632371 w 1025858"/>
                  <a:gd name="connsiteY24" fmla="*/ 426781 h 1442360"/>
                  <a:gd name="connsiteX25" fmla="*/ 632940 w 1025858"/>
                  <a:gd name="connsiteY25" fmla="*/ 319688 h 1442360"/>
                  <a:gd name="connsiteX26" fmla="*/ 588161 w 1025858"/>
                  <a:gd name="connsiteY26" fmla="*/ 417525 h 1442360"/>
                  <a:gd name="connsiteX27" fmla="*/ 585995 w 1025858"/>
                  <a:gd name="connsiteY27" fmla="*/ 459784 h 1442360"/>
                  <a:gd name="connsiteX28" fmla="*/ 577948 w 1025858"/>
                  <a:gd name="connsiteY28" fmla="*/ 1049759 h 1442360"/>
                  <a:gd name="connsiteX29" fmla="*/ 619561 w 1025858"/>
                  <a:gd name="connsiteY29" fmla="*/ 1184857 h 1442360"/>
                  <a:gd name="connsiteX30" fmla="*/ 661175 w 1025858"/>
                  <a:gd name="connsiteY30" fmla="*/ 1049759 h 1442360"/>
                  <a:gd name="connsiteX31" fmla="*/ 621763 w 1025858"/>
                  <a:gd name="connsiteY31" fmla="*/ 823522 h 1442360"/>
                  <a:gd name="connsiteX32" fmla="*/ 577948 w 1025858"/>
                  <a:gd name="connsiteY32" fmla="*/ 1049759 h 1442360"/>
                  <a:gd name="connsiteX33" fmla="*/ 576372 w 1025858"/>
                  <a:gd name="connsiteY33" fmla="*/ 690403 h 1442360"/>
                  <a:gd name="connsiteX34" fmla="*/ 597423 w 1025858"/>
                  <a:gd name="connsiteY34" fmla="*/ 790024 h 1442360"/>
                  <a:gd name="connsiteX35" fmla="*/ 641197 w 1025858"/>
                  <a:gd name="connsiteY35" fmla="*/ 698094 h 1442360"/>
                  <a:gd name="connsiteX36" fmla="*/ 629527 w 1025858"/>
                  <a:gd name="connsiteY36" fmla="*/ 534065 h 1442360"/>
                  <a:gd name="connsiteX37" fmla="*/ 576372 w 1025858"/>
                  <a:gd name="connsiteY37" fmla="*/ 690403 h 1442360"/>
                  <a:gd name="connsiteX38" fmla="*/ 528813 w 1025858"/>
                  <a:gd name="connsiteY38" fmla="*/ 422406 h 1442360"/>
                  <a:gd name="connsiteX39" fmla="*/ 540242 w 1025858"/>
                  <a:gd name="connsiteY39" fmla="*/ 446108 h 1442360"/>
                  <a:gd name="connsiteX40" fmla="*/ 575187 w 1025858"/>
                  <a:gd name="connsiteY40" fmla="*/ 389403 h 1442360"/>
                  <a:gd name="connsiteX41" fmla="*/ 575757 w 1025858"/>
                  <a:gd name="connsiteY41" fmla="*/ 282309 h 1442360"/>
                  <a:gd name="connsiteX42" fmla="*/ 530979 w 1025858"/>
                  <a:gd name="connsiteY42" fmla="*/ 380147 h 1442360"/>
                  <a:gd name="connsiteX43" fmla="*/ 528813 w 1025858"/>
                  <a:gd name="connsiteY43" fmla="*/ 422406 h 1442360"/>
                  <a:gd name="connsiteX44" fmla="*/ 489560 w 1025858"/>
                  <a:gd name="connsiteY44" fmla="*/ 641563 h 1442360"/>
                  <a:gd name="connsiteX45" fmla="*/ 510610 w 1025858"/>
                  <a:gd name="connsiteY45" fmla="*/ 741184 h 1442360"/>
                  <a:gd name="connsiteX46" fmla="*/ 554384 w 1025858"/>
                  <a:gd name="connsiteY46" fmla="*/ 649253 h 1442360"/>
                  <a:gd name="connsiteX47" fmla="*/ 542714 w 1025858"/>
                  <a:gd name="connsiteY47" fmla="*/ 485225 h 1442360"/>
                  <a:gd name="connsiteX48" fmla="*/ 489560 w 1025858"/>
                  <a:gd name="connsiteY48" fmla="*/ 641563 h 1442360"/>
                  <a:gd name="connsiteX49" fmla="*/ 471629 w 1025858"/>
                  <a:gd name="connsiteY49" fmla="*/ 385028 h 1442360"/>
                  <a:gd name="connsiteX50" fmla="*/ 483058 w 1025858"/>
                  <a:gd name="connsiteY50" fmla="*/ 408730 h 1442360"/>
                  <a:gd name="connsiteX51" fmla="*/ 518005 w 1025858"/>
                  <a:gd name="connsiteY51" fmla="*/ 352024 h 1442360"/>
                  <a:gd name="connsiteX52" fmla="*/ 518574 w 1025858"/>
                  <a:gd name="connsiteY52" fmla="*/ 244931 h 1442360"/>
                  <a:gd name="connsiteX53" fmla="*/ 473796 w 1025858"/>
                  <a:gd name="connsiteY53" fmla="*/ 342768 h 1442360"/>
                  <a:gd name="connsiteX54" fmla="*/ 471629 w 1025858"/>
                  <a:gd name="connsiteY54" fmla="*/ 385028 h 1442360"/>
                  <a:gd name="connsiteX55" fmla="*/ 460701 w 1025858"/>
                  <a:gd name="connsiteY55" fmla="*/ 996148 h 1442360"/>
                  <a:gd name="connsiteX56" fmla="*/ 502316 w 1025858"/>
                  <a:gd name="connsiteY56" fmla="*/ 1131245 h 1442360"/>
                  <a:gd name="connsiteX57" fmla="*/ 543929 w 1025858"/>
                  <a:gd name="connsiteY57" fmla="*/ 996148 h 1442360"/>
                  <a:gd name="connsiteX58" fmla="*/ 504516 w 1025858"/>
                  <a:gd name="connsiteY58" fmla="*/ 769912 h 1442360"/>
                  <a:gd name="connsiteX59" fmla="*/ 460701 w 1025858"/>
                  <a:gd name="connsiteY59" fmla="*/ 996148 h 1442360"/>
                  <a:gd name="connsiteX60" fmla="*/ 402748 w 1025858"/>
                  <a:gd name="connsiteY60" fmla="*/ 592722 h 1442360"/>
                  <a:gd name="connsiteX61" fmla="*/ 423797 w 1025858"/>
                  <a:gd name="connsiteY61" fmla="*/ 692343 h 1442360"/>
                  <a:gd name="connsiteX62" fmla="*/ 467572 w 1025858"/>
                  <a:gd name="connsiteY62" fmla="*/ 600413 h 1442360"/>
                  <a:gd name="connsiteX63" fmla="*/ 455902 w 1025858"/>
                  <a:gd name="connsiteY63" fmla="*/ 436383 h 1442360"/>
                  <a:gd name="connsiteX64" fmla="*/ 402748 w 1025858"/>
                  <a:gd name="connsiteY64" fmla="*/ 592722 h 1442360"/>
                  <a:gd name="connsiteX65" fmla="*/ 343456 w 1025858"/>
                  <a:gd name="connsiteY65" fmla="*/ 942536 h 1442360"/>
                  <a:gd name="connsiteX66" fmla="*/ 385069 w 1025858"/>
                  <a:gd name="connsiteY66" fmla="*/ 1077634 h 1442360"/>
                  <a:gd name="connsiteX67" fmla="*/ 426682 w 1025858"/>
                  <a:gd name="connsiteY67" fmla="*/ 942537 h 1442360"/>
                  <a:gd name="connsiteX68" fmla="*/ 387271 w 1025858"/>
                  <a:gd name="connsiteY68" fmla="*/ 716300 h 1442360"/>
                  <a:gd name="connsiteX69" fmla="*/ 343456 w 1025858"/>
                  <a:gd name="connsiteY69" fmla="*/ 942536 h 1442360"/>
                  <a:gd name="connsiteX70" fmla="*/ 315936 w 1025858"/>
                  <a:gd name="connsiteY70" fmla="*/ 543881 h 1442360"/>
                  <a:gd name="connsiteX71" fmla="*/ 336985 w 1025858"/>
                  <a:gd name="connsiteY71" fmla="*/ 643502 h 1442360"/>
                  <a:gd name="connsiteX72" fmla="*/ 380760 w 1025858"/>
                  <a:gd name="connsiteY72" fmla="*/ 551572 h 1442360"/>
                  <a:gd name="connsiteX73" fmla="*/ 369089 w 1025858"/>
                  <a:gd name="connsiteY73" fmla="*/ 387543 h 1442360"/>
                  <a:gd name="connsiteX74" fmla="*/ 315936 w 1025858"/>
                  <a:gd name="connsiteY74" fmla="*/ 543881 h 1442360"/>
                  <a:gd name="connsiteX75" fmla="*/ 226209 w 1025858"/>
                  <a:gd name="connsiteY75" fmla="*/ 888926 h 1442360"/>
                  <a:gd name="connsiteX76" fmla="*/ 267822 w 1025858"/>
                  <a:gd name="connsiteY76" fmla="*/ 1024023 h 1442360"/>
                  <a:gd name="connsiteX77" fmla="*/ 309436 w 1025858"/>
                  <a:gd name="connsiteY77" fmla="*/ 888926 h 1442360"/>
                  <a:gd name="connsiteX78" fmla="*/ 270024 w 1025858"/>
                  <a:gd name="connsiteY78" fmla="*/ 662690 h 1442360"/>
                  <a:gd name="connsiteX79" fmla="*/ 226209 w 1025858"/>
                  <a:gd name="connsiteY79" fmla="*/ 888926 h 1442360"/>
                  <a:gd name="connsiteX80" fmla="*/ 107154 w 1025858"/>
                  <a:gd name="connsiteY80" fmla="*/ 724642 h 1442360"/>
                  <a:gd name="connsiteX81" fmla="*/ 895350 w 1025858"/>
                  <a:gd name="connsiteY81" fmla="*/ 135283 h 1442360"/>
                  <a:gd name="connsiteX82" fmla="*/ 895350 w 1025858"/>
                  <a:gd name="connsiteY82" fmla="*/ 1314001 h 1442360"/>
                  <a:gd name="connsiteX83" fmla="*/ 895350 w 1025858"/>
                  <a:gd name="connsiteY83" fmla="*/ 1314002 h 1442360"/>
                  <a:gd name="connsiteX84" fmla="*/ 107154 w 1025858"/>
                  <a:gd name="connsiteY84" fmla="*/ 724642 h 1442360"/>
                  <a:gd name="connsiteX85" fmla="*/ 64291 w 1025858"/>
                  <a:gd name="connsiteY85" fmla="*/ 721180 h 1442360"/>
                  <a:gd name="connsiteX86" fmla="*/ 768531 w 1025858"/>
                  <a:gd name="connsiteY86" fmla="*/ 1346497 h 1442360"/>
                  <a:gd name="connsiteX87" fmla="*/ 946283 w 1025858"/>
                  <a:gd name="connsiteY87" fmla="*/ 1359465 h 1442360"/>
                  <a:gd name="connsiteX88" fmla="*/ 898049 w 1025858"/>
                  <a:gd name="connsiteY88" fmla="*/ 1201531 h 1442360"/>
                  <a:gd name="connsiteX89" fmla="*/ 946283 w 1025858"/>
                  <a:gd name="connsiteY89" fmla="*/ 82895 h 1442360"/>
                  <a:gd name="connsiteX90" fmla="*/ 64291 w 1025858"/>
                  <a:gd name="connsiteY90" fmla="*/ 721180 h 1442360"/>
                  <a:gd name="connsiteX91" fmla="*/ 0 w 1025858"/>
                  <a:gd name="connsiteY91" fmla="*/ 721180 h 1442360"/>
                  <a:gd name="connsiteX92" fmla="*/ 1025858 w 1025858"/>
                  <a:gd name="connsiteY92" fmla="*/ 0 h 1442360"/>
                  <a:gd name="connsiteX93" fmla="*/ 1025858 w 1025858"/>
                  <a:gd name="connsiteY93" fmla="*/ 1442360 h 1442360"/>
                  <a:gd name="connsiteX94" fmla="*/ 0 w 1025858"/>
                  <a:gd name="connsiteY94" fmla="*/ 721180 h 1442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1025858" h="1442360">
                    <a:moveTo>
                      <a:pt x="700362" y="534542"/>
                    </a:moveTo>
                    <a:cubicBezTo>
                      <a:pt x="701891" y="547300"/>
                      <a:pt x="705686" y="556966"/>
                      <a:pt x="711791" y="558244"/>
                    </a:cubicBezTo>
                    <a:cubicBezTo>
                      <a:pt x="723998" y="560800"/>
                      <a:pt x="740817" y="528838"/>
                      <a:pt x="746736" y="501539"/>
                    </a:cubicBezTo>
                    <a:cubicBezTo>
                      <a:pt x="752655" y="474238"/>
                      <a:pt x="759514" y="397001"/>
                      <a:pt x="747306" y="394444"/>
                    </a:cubicBezTo>
                    <a:cubicBezTo>
                      <a:pt x="735098" y="391888"/>
                      <a:pt x="708447" y="464982"/>
                      <a:pt x="702528" y="492283"/>
                    </a:cubicBezTo>
                    <a:cubicBezTo>
                      <a:pt x="699568" y="505932"/>
                      <a:pt x="698832" y="521783"/>
                      <a:pt x="700362" y="534542"/>
                    </a:cubicBezTo>
                    <a:close/>
                    <a:moveTo>
                      <a:pt x="695194" y="1103371"/>
                    </a:moveTo>
                    <a:cubicBezTo>
                      <a:pt x="694826" y="1163592"/>
                      <a:pt x="713824" y="1238468"/>
                      <a:pt x="736807" y="1238467"/>
                    </a:cubicBezTo>
                    <a:cubicBezTo>
                      <a:pt x="759791" y="1238467"/>
                      <a:pt x="778055" y="1163592"/>
                      <a:pt x="778422" y="1103370"/>
                    </a:cubicBezTo>
                    <a:cubicBezTo>
                      <a:pt x="778789" y="1043148"/>
                      <a:pt x="761992" y="877134"/>
                      <a:pt x="739009" y="877134"/>
                    </a:cubicBezTo>
                    <a:cubicBezTo>
                      <a:pt x="716026" y="877134"/>
                      <a:pt x="695561" y="1043148"/>
                      <a:pt x="695194" y="1103371"/>
                    </a:cubicBezTo>
                    <a:close/>
                    <a:moveTo>
                      <a:pt x="663183" y="739244"/>
                    </a:moveTo>
                    <a:cubicBezTo>
                      <a:pt x="657833" y="781904"/>
                      <a:pt x="666332" y="836741"/>
                      <a:pt x="684234" y="838865"/>
                    </a:cubicBezTo>
                    <a:cubicBezTo>
                      <a:pt x="702135" y="840988"/>
                      <a:pt x="722658" y="789594"/>
                      <a:pt x="728007" y="746934"/>
                    </a:cubicBezTo>
                    <a:cubicBezTo>
                      <a:pt x="733359" y="704275"/>
                      <a:pt x="734239" y="585030"/>
                      <a:pt x="716339" y="582906"/>
                    </a:cubicBezTo>
                    <a:cubicBezTo>
                      <a:pt x="698437" y="580782"/>
                      <a:pt x="668535" y="696584"/>
                      <a:pt x="663183" y="739244"/>
                    </a:cubicBezTo>
                    <a:close/>
                    <a:moveTo>
                      <a:pt x="643179" y="497163"/>
                    </a:moveTo>
                    <a:cubicBezTo>
                      <a:pt x="644708" y="509922"/>
                      <a:pt x="648504" y="519587"/>
                      <a:pt x="654607" y="520865"/>
                    </a:cubicBezTo>
                    <a:cubicBezTo>
                      <a:pt x="666816" y="523421"/>
                      <a:pt x="683634" y="491459"/>
                      <a:pt x="689554" y="464160"/>
                    </a:cubicBezTo>
                    <a:cubicBezTo>
                      <a:pt x="695473" y="436860"/>
                      <a:pt x="702331" y="359622"/>
                      <a:pt x="690123" y="357066"/>
                    </a:cubicBezTo>
                    <a:cubicBezTo>
                      <a:pt x="677915" y="354511"/>
                      <a:pt x="651264" y="427604"/>
                      <a:pt x="645345" y="454904"/>
                    </a:cubicBezTo>
                    <a:cubicBezTo>
                      <a:pt x="642386" y="468553"/>
                      <a:pt x="641649" y="484405"/>
                      <a:pt x="643179" y="497163"/>
                    </a:cubicBezTo>
                    <a:close/>
                    <a:moveTo>
                      <a:pt x="585995" y="459784"/>
                    </a:moveTo>
                    <a:cubicBezTo>
                      <a:pt x="587525" y="472543"/>
                      <a:pt x="591321" y="482209"/>
                      <a:pt x="597425" y="483486"/>
                    </a:cubicBezTo>
                    <a:cubicBezTo>
                      <a:pt x="609633" y="486043"/>
                      <a:pt x="626451" y="454081"/>
                      <a:pt x="632371" y="426781"/>
                    </a:cubicBezTo>
                    <a:cubicBezTo>
                      <a:pt x="638290" y="399481"/>
                      <a:pt x="645149" y="322244"/>
                      <a:pt x="632940" y="319688"/>
                    </a:cubicBezTo>
                    <a:cubicBezTo>
                      <a:pt x="620732" y="317132"/>
                      <a:pt x="594082" y="390225"/>
                      <a:pt x="588161" y="417525"/>
                    </a:cubicBezTo>
                    <a:cubicBezTo>
                      <a:pt x="585203" y="431175"/>
                      <a:pt x="584465" y="447026"/>
                      <a:pt x="585995" y="459784"/>
                    </a:cubicBezTo>
                    <a:close/>
                    <a:moveTo>
                      <a:pt x="577948" y="1049759"/>
                    </a:moveTo>
                    <a:cubicBezTo>
                      <a:pt x="577582" y="1109981"/>
                      <a:pt x="596579" y="1184857"/>
                      <a:pt x="619561" y="1184857"/>
                    </a:cubicBezTo>
                    <a:cubicBezTo>
                      <a:pt x="642545" y="1184857"/>
                      <a:pt x="660808" y="1109981"/>
                      <a:pt x="661175" y="1049759"/>
                    </a:cubicBezTo>
                    <a:cubicBezTo>
                      <a:pt x="661543" y="989537"/>
                      <a:pt x="644746" y="823522"/>
                      <a:pt x="621763" y="823522"/>
                    </a:cubicBezTo>
                    <a:cubicBezTo>
                      <a:pt x="598781" y="823523"/>
                      <a:pt x="578315" y="989537"/>
                      <a:pt x="577948" y="1049759"/>
                    </a:cubicBezTo>
                    <a:close/>
                    <a:moveTo>
                      <a:pt x="576372" y="690403"/>
                    </a:moveTo>
                    <a:cubicBezTo>
                      <a:pt x="571022" y="733063"/>
                      <a:pt x="579521" y="787901"/>
                      <a:pt x="597423" y="790024"/>
                    </a:cubicBezTo>
                    <a:cubicBezTo>
                      <a:pt x="615323" y="792148"/>
                      <a:pt x="635846" y="740754"/>
                      <a:pt x="641197" y="698094"/>
                    </a:cubicBezTo>
                    <a:cubicBezTo>
                      <a:pt x="646547" y="655434"/>
                      <a:pt x="647428" y="536189"/>
                      <a:pt x="629527" y="534065"/>
                    </a:cubicBezTo>
                    <a:cubicBezTo>
                      <a:pt x="611625" y="531941"/>
                      <a:pt x="581724" y="647744"/>
                      <a:pt x="576372" y="690403"/>
                    </a:cubicBezTo>
                    <a:close/>
                    <a:moveTo>
                      <a:pt x="528813" y="422406"/>
                    </a:moveTo>
                    <a:cubicBezTo>
                      <a:pt x="530342" y="435165"/>
                      <a:pt x="534137" y="444830"/>
                      <a:pt x="540242" y="446108"/>
                    </a:cubicBezTo>
                    <a:cubicBezTo>
                      <a:pt x="552449" y="448664"/>
                      <a:pt x="569268" y="416702"/>
                      <a:pt x="575187" y="389403"/>
                    </a:cubicBezTo>
                    <a:cubicBezTo>
                      <a:pt x="581106" y="362102"/>
                      <a:pt x="587965" y="284866"/>
                      <a:pt x="575757" y="282309"/>
                    </a:cubicBezTo>
                    <a:cubicBezTo>
                      <a:pt x="563549" y="279754"/>
                      <a:pt x="536898" y="352846"/>
                      <a:pt x="530979" y="380147"/>
                    </a:cubicBezTo>
                    <a:cubicBezTo>
                      <a:pt x="528019" y="393796"/>
                      <a:pt x="527283" y="409647"/>
                      <a:pt x="528813" y="422406"/>
                    </a:cubicBezTo>
                    <a:close/>
                    <a:moveTo>
                      <a:pt x="489560" y="641563"/>
                    </a:moveTo>
                    <a:cubicBezTo>
                      <a:pt x="484210" y="684223"/>
                      <a:pt x="492708" y="739060"/>
                      <a:pt x="510610" y="741184"/>
                    </a:cubicBezTo>
                    <a:cubicBezTo>
                      <a:pt x="528511" y="743307"/>
                      <a:pt x="549033" y="691913"/>
                      <a:pt x="554384" y="649253"/>
                    </a:cubicBezTo>
                    <a:cubicBezTo>
                      <a:pt x="559735" y="606593"/>
                      <a:pt x="560615" y="487348"/>
                      <a:pt x="542714" y="485225"/>
                    </a:cubicBezTo>
                    <a:cubicBezTo>
                      <a:pt x="524813" y="483100"/>
                      <a:pt x="494911" y="598903"/>
                      <a:pt x="489560" y="641563"/>
                    </a:cubicBezTo>
                    <a:close/>
                    <a:moveTo>
                      <a:pt x="471629" y="385028"/>
                    </a:moveTo>
                    <a:cubicBezTo>
                      <a:pt x="473159" y="397786"/>
                      <a:pt x="476955" y="407452"/>
                      <a:pt x="483058" y="408730"/>
                    </a:cubicBezTo>
                    <a:cubicBezTo>
                      <a:pt x="495267" y="411286"/>
                      <a:pt x="512085" y="379323"/>
                      <a:pt x="518005" y="352024"/>
                    </a:cubicBezTo>
                    <a:cubicBezTo>
                      <a:pt x="523924" y="324725"/>
                      <a:pt x="530781" y="247487"/>
                      <a:pt x="518574" y="244931"/>
                    </a:cubicBezTo>
                    <a:cubicBezTo>
                      <a:pt x="506366" y="242375"/>
                      <a:pt x="479715" y="315469"/>
                      <a:pt x="473796" y="342768"/>
                    </a:cubicBezTo>
                    <a:cubicBezTo>
                      <a:pt x="470836" y="356417"/>
                      <a:pt x="470100" y="372270"/>
                      <a:pt x="471629" y="385028"/>
                    </a:cubicBezTo>
                    <a:close/>
                    <a:moveTo>
                      <a:pt x="460701" y="996148"/>
                    </a:moveTo>
                    <a:cubicBezTo>
                      <a:pt x="460335" y="1056370"/>
                      <a:pt x="479332" y="1131245"/>
                      <a:pt x="502316" y="1131245"/>
                    </a:cubicBezTo>
                    <a:cubicBezTo>
                      <a:pt x="525298" y="1131245"/>
                      <a:pt x="543562" y="1056370"/>
                      <a:pt x="543929" y="996148"/>
                    </a:cubicBezTo>
                    <a:cubicBezTo>
                      <a:pt x="544296" y="935926"/>
                      <a:pt x="527499" y="769911"/>
                      <a:pt x="504516" y="769912"/>
                    </a:cubicBezTo>
                    <a:cubicBezTo>
                      <a:pt x="481534" y="769912"/>
                      <a:pt x="461068" y="935926"/>
                      <a:pt x="460701" y="996148"/>
                    </a:cubicBezTo>
                    <a:close/>
                    <a:moveTo>
                      <a:pt x="402748" y="592722"/>
                    </a:moveTo>
                    <a:cubicBezTo>
                      <a:pt x="397397" y="635382"/>
                      <a:pt x="405897" y="690219"/>
                      <a:pt x="423797" y="692343"/>
                    </a:cubicBezTo>
                    <a:cubicBezTo>
                      <a:pt x="441699" y="694466"/>
                      <a:pt x="462221" y="643072"/>
                      <a:pt x="467572" y="600413"/>
                    </a:cubicBezTo>
                    <a:cubicBezTo>
                      <a:pt x="472922" y="557753"/>
                      <a:pt x="473803" y="438507"/>
                      <a:pt x="455902" y="436383"/>
                    </a:cubicBezTo>
                    <a:cubicBezTo>
                      <a:pt x="438001" y="434259"/>
                      <a:pt x="408098" y="550062"/>
                      <a:pt x="402748" y="592722"/>
                    </a:cubicBezTo>
                    <a:close/>
                    <a:moveTo>
                      <a:pt x="343456" y="942536"/>
                    </a:moveTo>
                    <a:cubicBezTo>
                      <a:pt x="343088" y="1002758"/>
                      <a:pt x="362086" y="1077634"/>
                      <a:pt x="385069" y="1077634"/>
                    </a:cubicBezTo>
                    <a:cubicBezTo>
                      <a:pt x="408051" y="1077634"/>
                      <a:pt x="426315" y="1002759"/>
                      <a:pt x="426682" y="942537"/>
                    </a:cubicBezTo>
                    <a:cubicBezTo>
                      <a:pt x="427049" y="882314"/>
                      <a:pt x="410253" y="716301"/>
                      <a:pt x="387271" y="716300"/>
                    </a:cubicBezTo>
                    <a:cubicBezTo>
                      <a:pt x="364287" y="716300"/>
                      <a:pt x="343823" y="882314"/>
                      <a:pt x="343456" y="942536"/>
                    </a:cubicBezTo>
                    <a:close/>
                    <a:moveTo>
                      <a:pt x="315936" y="543881"/>
                    </a:moveTo>
                    <a:cubicBezTo>
                      <a:pt x="310584" y="586541"/>
                      <a:pt x="319084" y="641378"/>
                      <a:pt x="336985" y="643502"/>
                    </a:cubicBezTo>
                    <a:cubicBezTo>
                      <a:pt x="354886" y="645627"/>
                      <a:pt x="375409" y="594232"/>
                      <a:pt x="380760" y="551572"/>
                    </a:cubicBezTo>
                    <a:cubicBezTo>
                      <a:pt x="386111" y="508912"/>
                      <a:pt x="386991" y="389667"/>
                      <a:pt x="369089" y="387543"/>
                    </a:cubicBezTo>
                    <a:cubicBezTo>
                      <a:pt x="351189" y="385420"/>
                      <a:pt x="321287" y="501222"/>
                      <a:pt x="315936" y="543881"/>
                    </a:cubicBezTo>
                    <a:close/>
                    <a:moveTo>
                      <a:pt x="226209" y="888926"/>
                    </a:moveTo>
                    <a:cubicBezTo>
                      <a:pt x="225842" y="949148"/>
                      <a:pt x="244839" y="1024023"/>
                      <a:pt x="267822" y="1024023"/>
                    </a:cubicBezTo>
                    <a:cubicBezTo>
                      <a:pt x="290804" y="1024023"/>
                      <a:pt x="309068" y="949148"/>
                      <a:pt x="309436" y="888926"/>
                    </a:cubicBezTo>
                    <a:cubicBezTo>
                      <a:pt x="309803" y="828704"/>
                      <a:pt x="293006" y="662690"/>
                      <a:pt x="270024" y="662690"/>
                    </a:cubicBezTo>
                    <a:cubicBezTo>
                      <a:pt x="247041" y="662690"/>
                      <a:pt x="226576" y="828704"/>
                      <a:pt x="226209" y="888926"/>
                    </a:cubicBezTo>
                    <a:close/>
                    <a:moveTo>
                      <a:pt x="107154" y="724642"/>
                    </a:moveTo>
                    <a:cubicBezTo>
                      <a:pt x="107154" y="399148"/>
                      <a:pt x="460041" y="135283"/>
                      <a:pt x="895350" y="135283"/>
                    </a:cubicBezTo>
                    <a:cubicBezTo>
                      <a:pt x="763984" y="522050"/>
                      <a:pt x="763984" y="927234"/>
                      <a:pt x="895350" y="1314001"/>
                    </a:cubicBezTo>
                    <a:lnTo>
                      <a:pt x="895350" y="1314002"/>
                    </a:lnTo>
                    <a:cubicBezTo>
                      <a:pt x="460041" y="1314002"/>
                      <a:pt x="107154" y="1050137"/>
                      <a:pt x="107154" y="724642"/>
                    </a:cubicBezTo>
                    <a:close/>
                    <a:moveTo>
                      <a:pt x="64291" y="721180"/>
                    </a:moveTo>
                    <a:cubicBezTo>
                      <a:pt x="64291" y="1029631"/>
                      <a:pt x="366622" y="1286980"/>
                      <a:pt x="768531" y="1346497"/>
                    </a:cubicBezTo>
                    <a:lnTo>
                      <a:pt x="946283" y="1359465"/>
                    </a:lnTo>
                    <a:lnTo>
                      <a:pt x="898049" y="1201531"/>
                    </a:lnTo>
                    <a:cubicBezTo>
                      <a:pt x="801581" y="831197"/>
                      <a:pt x="817659" y="449411"/>
                      <a:pt x="946283" y="82895"/>
                    </a:cubicBezTo>
                    <a:cubicBezTo>
                      <a:pt x="459172" y="82895"/>
                      <a:pt x="64291" y="368665"/>
                      <a:pt x="64291" y="721180"/>
                    </a:cubicBezTo>
                    <a:close/>
                    <a:moveTo>
                      <a:pt x="0" y="721180"/>
                    </a:moveTo>
                    <a:cubicBezTo>
                      <a:pt x="0" y="322883"/>
                      <a:pt x="459292" y="0"/>
                      <a:pt x="1025858" y="0"/>
                    </a:cubicBezTo>
                    <a:cubicBezTo>
                      <a:pt x="854882" y="473274"/>
                      <a:pt x="854882" y="969086"/>
                      <a:pt x="1025858" y="1442360"/>
                    </a:cubicBezTo>
                    <a:cubicBezTo>
                      <a:pt x="459292" y="1442360"/>
                      <a:pt x="0" y="1119477"/>
                      <a:pt x="0" y="72118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/>
              <p:cNvSpPr/>
              <p:nvPr/>
            </p:nvSpPr>
            <p:spPr bwMode="auto">
              <a:xfrm rot="16200000" flipH="1">
                <a:off x="1824854" y="4441847"/>
                <a:ext cx="448128" cy="630070"/>
              </a:xfrm>
              <a:custGeom>
                <a:avLst/>
                <a:gdLst>
                  <a:gd name="connsiteX0" fmla="*/ 700362 w 1025858"/>
                  <a:gd name="connsiteY0" fmla="*/ 534542 h 1442360"/>
                  <a:gd name="connsiteX1" fmla="*/ 711791 w 1025858"/>
                  <a:gd name="connsiteY1" fmla="*/ 558244 h 1442360"/>
                  <a:gd name="connsiteX2" fmla="*/ 746736 w 1025858"/>
                  <a:gd name="connsiteY2" fmla="*/ 501539 h 1442360"/>
                  <a:gd name="connsiteX3" fmla="*/ 747306 w 1025858"/>
                  <a:gd name="connsiteY3" fmla="*/ 394444 h 1442360"/>
                  <a:gd name="connsiteX4" fmla="*/ 702528 w 1025858"/>
                  <a:gd name="connsiteY4" fmla="*/ 492283 h 1442360"/>
                  <a:gd name="connsiteX5" fmla="*/ 700362 w 1025858"/>
                  <a:gd name="connsiteY5" fmla="*/ 534542 h 1442360"/>
                  <a:gd name="connsiteX6" fmla="*/ 695194 w 1025858"/>
                  <a:gd name="connsiteY6" fmla="*/ 1103371 h 1442360"/>
                  <a:gd name="connsiteX7" fmla="*/ 736807 w 1025858"/>
                  <a:gd name="connsiteY7" fmla="*/ 1238467 h 1442360"/>
                  <a:gd name="connsiteX8" fmla="*/ 778422 w 1025858"/>
                  <a:gd name="connsiteY8" fmla="*/ 1103370 h 1442360"/>
                  <a:gd name="connsiteX9" fmla="*/ 739009 w 1025858"/>
                  <a:gd name="connsiteY9" fmla="*/ 877134 h 1442360"/>
                  <a:gd name="connsiteX10" fmla="*/ 695194 w 1025858"/>
                  <a:gd name="connsiteY10" fmla="*/ 1103371 h 1442360"/>
                  <a:gd name="connsiteX11" fmla="*/ 663183 w 1025858"/>
                  <a:gd name="connsiteY11" fmla="*/ 739244 h 1442360"/>
                  <a:gd name="connsiteX12" fmla="*/ 684234 w 1025858"/>
                  <a:gd name="connsiteY12" fmla="*/ 838865 h 1442360"/>
                  <a:gd name="connsiteX13" fmla="*/ 728007 w 1025858"/>
                  <a:gd name="connsiteY13" fmla="*/ 746934 h 1442360"/>
                  <a:gd name="connsiteX14" fmla="*/ 716339 w 1025858"/>
                  <a:gd name="connsiteY14" fmla="*/ 582906 h 1442360"/>
                  <a:gd name="connsiteX15" fmla="*/ 663183 w 1025858"/>
                  <a:gd name="connsiteY15" fmla="*/ 739244 h 1442360"/>
                  <a:gd name="connsiteX16" fmla="*/ 643179 w 1025858"/>
                  <a:gd name="connsiteY16" fmla="*/ 497163 h 1442360"/>
                  <a:gd name="connsiteX17" fmla="*/ 654607 w 1025858"/>
                  <a:gd name="connsiteY17" fmla="*/ 520865 h 1442360"/>
                  <a:gd name="connsiteX18" fmla="*/ 689554 w 1025858"/>
                  <a:gd name="connsiteY18" fmla="*/ 464160 h 1442360"/>
                  <a:gd name="connsiteX19" fmla="*/ 690123 w 1025858"/>
                  <a:gd name="connsiteY19" fmla="*/ 357066 h 1442360"/>
                  <a:gd name="connsiteX20" fmla="*/ 645345 w 1025858"/>
                  <a:gd name="connsiteY20" fmla="*/ 454904 h 1442360"/>
                  <a:gd name="connsiteX21" fmla="*/ 643179 w 1025858"/>
                  <a:gd name="connsiteY21" fmla="*/ 497163 h 1442360"/>
                  <a:gd name="connsiteX22" fmla="*/ 585995 w 1025858"/>
                  <a:gd name="connsiteY22" fmla="*/ 459784 h 1442360"/>
                  <a:gd name="connsiteX23" fmla="*/ 597425 w 1025858"/>
                  <a:gd name="connsiteY23" fmla="*/ 483486 h 1442360"/>
                  <a:gd name="connsiteX24" fmla="*/ 632371 w 1025858"/>
                  <a:gd name="connsiteY24" fmla="*/ 426781 h 1442360"/>
                  <a:gd name="connsiteX25" fmla="*/ 632940 w 1025858"/>
                  <a:gd name="connsiteY25" fmla="*/ 319688 h 1442360"/>
                  <a:gd name="connsiteX26" fmla="*/ 588161 w 1025858"/>
                  <a:gd name="connsiteY26" fmla="*/ 417525 h 1442360"/>
                  <a:gd name="connsiteX27" fmla="*/ 585995 w 1025858"/>
                  <a:gd name="connsiteY27" fmla="*/ 459784 h 1442360"/>
                  <a:gd name="connsiteX28" fmla="*/ 577948 w 1025858"/>
                  <a:gd name="connsiteY28" fmla="*/ 1049759 h 1442360"/>
                  <a:gd name="connsiteX29" fmla="*/ 619561 w 1025858"/>
                  <a:gd name="connsiteY29" fmla="*/ 1184857 h 1442360"/>
                  <a:gd name="connsiteX30" fmla="*/ 661175 w 1025858"/>
                  <a:gd name="connsiteY30" fmla="*/ 1049759 h 1442360"/>
                  <a:gd name="connsiteX31" fmla="*/ 621763 w 1025858"/>
                  <a:gd name="connsiteY31" fmla="*/ 823522 h 1442360"/>
                  <a:gd name="connsiteX32" fmla="*/ 577948 w 1025858"/>
                  <a:gd name="connsiteY32" fmla="*/ 1049759 h 1442360"/>
                  <a:gd name="connsiteX33" fmla="*/ 576372 w 1025858"/>
                  <a:gd name="connsiteY33" fmla="*/ 690403 h 1442360"/>
                  <a:gd name="connsiteX34" fmla="*/ 597423 w 1025858"/>
                  <a:gd name="connsiteY34" fmla="*/ 790024 h 1442360"/>
                  <a:gd name="connsiteX35" fmla="*/ 641197 w 1025858"/>
                  <a:gd name="connsiteY35" fmla="*/ 698094 h 1442360"/>
                  <a:gd name="connsiteX36" fmla="*/ 629527 w 1025858"/>
                  <a:gd name="connsiteY36" fmla="*/ 534065 h 1442360"/>
                  <a:gd name="connsiteX37" fmla="*/ 576372 w 1025858"/>
                  <a:gd name="connsiteY37" fmla="*/ 690403 h 1442360"/>
                  <a:gd name="connsiteX38" fmla="*/ 528813 w 1025858"/>
                  <a:gd name="connsiteY38" fmla="*/ 422406 h 1442360"/>
                  <a:gd name="connsiteX39" fmla="*/ 540242 w 1025858"/>
                  <a:gd name="connsiteY39" fmla="*/ 446108 h 1442360"/>
                  <a:gd name="connsiteX40" fmla="*/ 575187 w 1025858"/>
                  <a:gd name="connsiteY40" fmla="*/ 389403 h 1442360"/>
                  <a:gd name="connsiteX41" fmla="*/ 575757 w 1025858"/>
                  <a:gd name="connsiteY41" fmla="*/ 282309 h 1442360"/>
                  <a:gd name="connsiteX42" fmla="*/ 530979 w 1025858"/>
                  <a:gd name="connsiteY42" fmla="*/ 380147 h 1442360"/>
                  <a:gd name="connsiteX43" fmla="*/ 528813 w 1025858"/>
                  <a:gd name="connsiteY43" fmla="*/ 422406 h 1442360"/>
                  <a:gd name="connsiteX44" fmla="*/ 489560 w 1025858"/>
                  <a:gd name="connsiteY44" fmla="*/ 641563 h 1442360"/>
                  <a:gd name="connsiteX45" fmla="*/ 510610 w 1025858"/>
                  <a:gd name="connsiteY45" fmla="*/ 741184 h 1442360"/>
                  <a:gd name="connsiteX46" fmla="*/ 554384 w 1025858"/>
                  <a:gd name="connsiteY46" fmla="*/ 649253 h 1442360"/>
                  <a:gd name="connsiteX47" fmla="*/ 542714 w 1025858"/>
                  <a:gd name="connsiteY47" fmla="*/ 485225 h 1442360"/>
                  <a:gd name="connsiteX48" fmla="*/ 489560 w 1025858"/>
                  <a:gd name="connsiteY48" fmla="*/ 641563 h 1442360"/>
                  <a:gd name="connsiteX49" fmla="*/ 471629 w 1025858"/>
                  <a:gd name="connsiteY49" fmla="*/ 385028 h 1442360"/>
                  <a:gd name="connsiteX50" fmla="*/ 483058 w 1025858"/>
                  <a:gd name="connsiteY50" fmla="*/ 408730 h 1442360"/>
                  <a:gd name="connsiteX51" fmla="*/ 518005 w 1025858"/>
                  <a:gd name="connsiteY51" fmla="*/ 352024 h 1442360"/>
                  <a:gd name="connsiteX52" fmla="*/ 518574 w 1025858"/>
                  <a:gd name="connsiteY52" fmla="*/ 244931 h 1442360"/>
                  <a:gd name="connsiteX53" fmla="*/ 473796 w 1025858"/>
                  <a:gd name="connsiteY53" fmla="*/ 342768 h 1442360"/>
                  <a:gd name="connsiteX54" fmla="*/ 471629 w 1025858"/>
                  <a:gd name="connsiteY54" fmla="*/ 385028 h 1442360"/>
                  <a:gd name="connsiteX55" fmla="*/ 460701 w 1025858"/>
                  <a:gd name="connsiteY55" fmla="*/ 996148 h 1442360"/>
                  <a:gd name="connsiteX56" fmla="*/ 502316 w 1025858"/>
                  <a:gd name="connsiteY56" fmla="*/ 1131245 h 1442360"/>
                  <a:gd name="connsiteX57" fmla="*/ 543929 w 1025858"/>
                  <a:gd name="connsiteY57" fmla="*/ 996148 h 1442360"/>
                  <a:gd name="connsiteX58" fmla="*/ 504516 w 1025858"/>
                  <a:gd name="connsiteY58" fmla="*/ 769912 h 1442360"/>
                  <a:gd name="connsiteX59" fmla="*/ 460701 w 1025858"/>
                  <a:gd name="connsiteY59" fmla="*/ 996148 h 1442360"/>
                  <a:gd name="connsiteX60" fmla="*/ 402748 w 1025858"/>
                  <a:gd name="connsiteY60" fmla="*/ 592722 h 1442360"/>
                  <a:gd name="connsiteX61" fmla="*/ 423797 w 1025858"/>
                  <a:gd name="connsiteY61" fmla="*/ 692343 h 1442360"/>
                  <a:gd name="connsiteX62" fmla="*/ 467572 w 1025858"/>
                  <a:gd name="connsiteY62" fmla="*/ 600413 h 1442360"/>
                  <a:gd name="connsiteX63" fmla="*/ 455902 w 1025858"/>
                  <a:gd name="connsiteY63" fmla="*/ 436383 h 1442360"/>
                  <a:gd name="connsiteX64" fmla="*/ 402748 w 1025858"/>
                  <a:gd name="connsiteY64" fmla="*/ 592722 h 1442360"/>
                  <a:gd name="connsiteX65" fmla="*/ 343456 w 1025858"/>
                  <a:gd name="connsiteY65" fmla="*/ 942536 h 1442360"/>
                  <a:gd name="connsiteX66" fmla="*/ 385069 w 1025858"/>
                  <a:gd name="connsiteY66" fmla="*/ 1077634 h 1442360"/>
                  <a:gd name="connsiteX67" fmla="*/ 426682 w 1025858"/>
                  <a:gd name="connsiteY67" fmla="*/ 942537 h 1442360"/>
                  <a:gd name="connsiteX68" fmla="*/ 387271 w 1025858"/>
                  <a:gd name="connsiteY68" fmla="*/ 716300 h 1442360"/>
                  <a:gd name="connsiteX69" fmla="*/ 343456 w 1025858"/>
                  <a:gd name="connsiteY69" fmla="*/ 942536 h 1442360"/>
                  <a:gd name="connsiteX70" fmla="*/ 315936 w 1025858"/>
                  <a:gd name="connsiteY70" fmla="*/ 543881 h 1442360"/>
                  <a:gd name="connsiteX71" fmla="*/ 336985 w 1025858"/>
                  <a:gd name="connsiteY71" fmla="*/ 643502 h 1442360"/>
                  <a:gd name="connsiteX72" fmla="*/ 380760 w 1025858"/>
                  <a:gd name="connsiteY72" fmla="*/ 551572 h 1442360"/>
                  <a:gd name="connsiteX73" fmla="*/ 369089 w 1025858"/>
                  <a:gd name="connsiteY73" fmla="*/ 387543 h 1442360"/>
                  <a:gd name="connsiteX74" fmla="*/ 315936 w 1025858"/>
                  <a:gd name="connsiteY74" fmla="*/ 543881 h 1442360"/>
                  <a:gd name="connsiteX75" fmla="*/ 226209 w 1025858"/>
                  <a:gd name="connsiteY75" fmla="*/ 888926 h 1442360"/>
                  <a:gd name="connsiteX76" fmla="*/ 267822 w 1025858"/>
                  <a:gd name="connsiteY76" fmla="*/ 1024023 h 1442360"/>
                  <a:gd name="connsiteX77" fmla="*/ 309436 w 1025858"/>
                  <a:gd name="connsiteY77" fmla="*/ 888926 h 1442360"/>
                  <a:gd name="connsiteX78" fmla="*/ 270024 w 1025858"/>
                  <a:gd name="connsiteY78" fmla="*/ 662690 h 1442360"/>
                  <a:gd name="connsiteX79" fmla="*/ 226209 w 1025858"/>
                  <a:gd name="connsiteY79" fmla="*/ 888926 h 1442360"/>
                  <a:gd name="connsiteX80" fmla="*/ 107154 w 1025858"/>
                  <a:gd name="connsiteY80" fmla="*/ 724642 h 1442360"/>
                  <a:gd name="connsiteX81" fmla="*/ 895350 w 1025858"/>
                  <a:gd name="connsiteY81" fmla="*/ 135283 h 1442360"/>
                  <a:gd name="connsiteX82" fmla="*/ 895350 w 1025858"/>
                  <a:gd name="connsiteY82" fmla="*/ 1314001 h 1442360"/>
                  <a:gd name="connsiteX83" fmla="*/ 895350 w 1025858"/>
                  <a:gd name="connsiteY83" fmla="*/ 1314002 h 1442360"/>
                  <a:gd name="connsiteX84" fmla="*/ 107154 w 1025858"/>
                  <a:gd name="connsiteY84" fmla="*/ 724642 h 1442360"/>
                  <a:gd name="connsiteX85" fmla="*/ 64291 w 1025858"/>
                  <a:gd name="connsiteY85" fmla="*/ 721180 h 1442360"/>
                  <a:gd name="connsiteX86" fmla="*/ 768531 w 1025858"/>
                  <a:gd name="connsiteY86" fmla="*/ 1346497 h 1442360"/>
                  <a:gd name="connsiteX87" fmla="*/ 946283 w 1025858"/>
                  <a:gd name="connsiteY87" fmla="*/ 1359465 h 1442360"/>
                  <a:gd name="connsiteX88" fmla="*/ 898049 w 1025858"/>
                  <a:gd name="connsiteY88" fmla="*/ 1201531 h 1442360"/>
                  <a:gd name="connsiteX89" fmla="*/ 946283 w 1025858"/>
                  <a:gd name="connsiteY89" fmla="*/ 82895 h 1442360"/>
                  <a:gd name="connsiteX90" fmla="*/ 64291 w 1025858"/>
                  <a:gd name="connsiteY90" fmla="*/ 721180 h 1442360"/>
                  <a:gd name="connsiteX91" fmla="*/ 0 w 1025858"/>
                  <a:gd name="connsiteY91" fmla="*/ 721180 h 1442360"/>
                  <a:gd name="connsiteX92" fmla="*/ 1025858 w 1025858"/>
                  <a:gd name="connsiteY92" fmla="*/ 0 h 1442360"/>
                  <a:gd name="connsiteX93" fmla="*/ 1025858 w 1025858"/>
                  <a:gd name="connsiteY93" fmla="*/ 1442360 h 1442360"/>
                  <a:gd name="connsiteX94" fmla="*/ 0 w 1025858"/>
                  <a:gd name="connsiteY94" fmla="*/ 721180 h 1442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1025858" h="1442360">
                    <a:moveTo>
                      <a:pt x="700362" y="534542"/>
                    </a:moveTo>
                    <a:cubicBezTo>
                      <a:pt x="701891" y="547300"/>
                      <a:pt x="705686" y="556966"/>
                      <a:pt x="711791" y="558244"/>
                    </a:cubicBezTo>
                    <a:cubicBezTo>
                      <a:pt x="723998" y="560800"/>
                      <a:pt x="740817" y="528838"/>
                      <a:pt x="746736" y="501539"/>
                    </a:cubicBezTo>
                    <a:cubicBezTo>
                      <a:pt x="752655" y="474238"/>
                      <a:pt x="759514" y="397001"/>
                      <a:pt x="747306" y="394444"/>
                    </a:cubicBezTo>
                    <a:cubicBezTo>
                      <a:pt x="735098" y="391888"/>
                      <a:pt x="708447" y="464982"/>
                      <a:pt x="702528" y="492283"/>
                    </a:cubicBezTo>
                    <a:cubicBezTo>
                      <a:pt x="699568" y="505932"/>
                      <a:pt x="698832" y="521783"/>
                      <a:pt x="700362" y="534542"/>
                    </a:cubicBezTo>
                    <a:close/>
                    <a:moveTo>
                      <a:pt x="695194" y="1103371"/>
                    </a:moveTo>
                    <a:cubicBezTo>
                      <a:pt x="694826" y="1163592"/>
                      <a:pt x="713824" y="1238468"/>
                      <a:pt x="736807" y="1238467"/>
                    </a:cubicBezTo>
                    <a:cubicBezTo>
                      <a:pt x="759791" y="1238467"/>
                      <a:pt x="778055" y="1163592"/>
                      <a:pt x="778422" y="1103370"/>
                    </a:cubicBezTo>
                    <a:cubicBezTo>
                      <a:pt x="778789" y="1043148"/>
                      <a:pt x="761992" y="877134"/>
                      <a:pt x="739009" y="877134"/>
                    </a:cubicBezTo>
                    <a:cubicBezTo>
                      <a:pt x="716026" y="877134"/>
                      <a:pt x="695561" y="1043148"/>
                      <a:pt x="695194" y="1103371"/>
                    </a:cubicBezTo>
                    <a:close/>
                    <a:moveTo>
                      <a:pt x="663183" y="739244"/>
                    </a:moveTo>
                    <a:cubicBezTo>
                      <a:pt x="657833" y="781904"/>
                      <a:pt x="666332" y="836741"/>
                      <a:pt x="684234" y="838865"/>
                    </a:cubicBezTo>
                    <a:cubicBezTo>
                      <a:pt x="702135" y="840988"/>
                      <a:pt x="722658" y="789594"/>
                      <a:pt x="728007" y="746934"/>
                    </a:cubicBezTo>
                    <a:cubicBezTo>
                      <a:pt x="733359" y="704275"/>
                      <a:pt x="734239" y="585030"/>
                      <a:pt x="716339" y="582906"/>
                    </a:cubicBezTo>
                    <a:cubicBezTo>
                      <a:pt x="698437" y="580782"/>
                      <a:pt x="668535" y="696584"/>
                      <a:pt x="663183" y="739244"/>
                    </a:cubicBezTo>
                    <a:close/>
                    <a:moveTo>
                      <a:pt x="643179" y="497163"/>
                    </a:moveTo>
                    <a:cubicBezTo>
                      <a:pt x="644708" y="509922"/>
                      <a:pt x="648504" y="519587"/>
                      <a:pt x="654607" y="520865"/>
                    </a:cubicBezTo>
                    <a:cubicBezTo>
                      <a:pt x="666816" y="523421"/>
                      <a:pt x="683634" y="491459"/>
                      <a:pt x="689554" y="464160"/>
                    </a:cubicBezTo>
                    <a:cubicBezTo>
                      <a:pt x="695473" y="436860"/>
                      <a:pt x="702331" y="359622"/>
                      <a:pt x="690123" y="357066"/>
                    </a:cubicBezTo>
                    <a:cubicBezTo>
                      <a:pt x="677915" y="354511"/>
                      <a:pt x="651264" y="427604"/>
                      <a:pt x="645345" y="454904"/>
                    </a:cubicBezTo>
                    <a:cubicBezTo>
                      <a:pt x="642386" y="468553"/>
                      <a:pt x="641649" y="484405"/>
                      <a:pt x="643179" y="497163"/>
                    </a:cubicBezTo>
                    <a:close/>
                    <a:moveTo>
                      <a:pt x="585995" y="459784"/>
                    </a:moveTo>
                    <a:cubicBezTo>
                      <a:pt x="587525" y="472543"/>
                      <a:pt x="591321" y="482209"/>
                      <a:pt x="597425" y="483486"/>
                    </a:cubicBezTo>
                    <a:cubicBezTo>
                      <a:pt x="609633" y="486043"/>
                      <a:pt x="626451" y="454081"/>
                      <a:pt x="632371" y="426781"/>
                    </a:cubicBezTo>
                    <a:cubicBezTo>
                      <a:pt x="638290" y="399481"/>
                      <a:pt x="645149" y="322244"/>
                      <a:pt x="632940" y="319688"/>
                    </a:cubicBezTo>
                    <a:cubicBezTo>
                      <a:pt x="620732" y="317132"/>
                      <a:pt x="594082" y="390225"/>
                      <a:pt x="588161" y="417525"/>
                    </a:cubicBezTo>
                    <a:cubicBezTo>
                      <a:pt x="585203" y="431175"/>
                      <a:pt x="584465" y="447026"/>
                      <a:pt x="585995" y="459784"/>
                    </a:cubicBezTo>
                    <a:close/>
                    <a:moveTo>
                      <a:pt x="577948" y="1049759"/>
                    </a:moveTo>
                    <a:cubicBezTo>
                      <a:pt x="577582" y="1109981"/>
                      <a:pt x="596579" y="1184857"/>
                      <a:pt x="619561" y="1184857"/>
                    </a:cubicBezTo>
                    <a:cubicBezTo>
                      <a:pt x="642545" y="1184857"/>
                      <a:pt x="660808" y="1109981"/>
                      <a:pt x="661175" y="1049759"/>
                    </a:cubicBezTo>
                    <a:cubicBezTo>
                      <a:pt x="661543" y="989537"/>
                      <a:pt x="644746" y="823522"/>
                      <a:pt x="621763" y="823522"/>
                    </a:cubicBezTo>
                    <a:cubicBezTo>
                      <a:pt x="598781" y="823523"/>
                      <a:pt x="578315" y="989537"/>
                      <a:pt x="577948" y="1049759"/>
                    </a:cubicBezTo>
                    <a:close/>
                    <a:moveTo>
                      <a:pt x="576372" y="690403"/>
                    </a:moveTo>
                    <a:cubicBezTo>
                      <a:pt x="571022" y="733063"/>
                      <a:pt x="579521" y="787901"/>
                      <a:pt x="597423" y="790024"/>
                    </a:cubicBezTo>
                    <a:cubicBezTo>
                      <a:pt x="615323" y="792148"/>
                      <a:pt x="635846" y="740754"/>
                      <a:pt x="641197" y="698094"/>
                    </a:cubicBezTo>
                    <a:cubicBezTo>
                      <a:pt x="646547" y="655434"/>
                      <a:pt x="647428" y="536189"/>
                      <a:pt x="629527" y="534065"/>
                    </a:cubicBezTo>
                    <a:cubicBezTo>
                      <a:pt x="611625" y="531941"/>
                      <a:pt x="581724" y="647744"/>
                      <a:pt x="576372" y="690403"/>
                    </a:cubicBezTo>
                    <a:close/>
                    <a:moveTo>
                      <a:pt x="528813" y="422406"/>
                    </a:moveTo>
                    <a:cubicBezTo>
                      <a:pt x="530342" y="435165"/>
                      <a:pt x="534137" y="444830"/>
                      <a:pt x="540242" y="446108"/>
                    </a:cubicBezTo>
                    <a:cubicBezTo>
                      <a:pt x="552449" y="448664"/>
                      <a:pt x="569268" y="416702"/>
                      <a:pt x="575187" y="389403"/>
                    </a:cubicBezTo>
                    <a:cubicBezTo>
                      <a:pt x="581106" y="362102"/>
                      <a:pt x="587965" y="284866"/>
                      <a:pt x="575757" y="282309"/>
                    </a:cubicBezTo>
                    <a:cubicBezTo>
                      <a:pt x="563549" y="279754"/>
                      <a:pt x="536898" y="352846"/>
                      <a:pt x="530979" y="380147"/>
                    </a:cubicBezTo>
                    <a:cubicBezTo>
                      <a:pt x="528019" y="393796"/>
                      <a:pt x="527283" y="409647"/>
                      <a:pt x="528813" y="422406"/>
                    </a:cubicBezTo>
                    <a:close/>
                    <a:moveTo>
                      <a:pt x="489560" y="641563"/>
                    </a:moveTo>
                    <a:cubicBezTo>
                      <a:pt x="484210" y="684223"/>
                      <a:pt x="492708" y="739060"/>
                      <a:pt x="510610" y="741184"/>
                    </a:cubicBezTo>
                    <a:cubicBezTo>
                      <a:pt x="528511" y="743307"/>
                      <a:pt x="549033" y="691913"/>
                      <a:pt x="554384" y="649253"/>
                    </a:cubicBezTo>
                    <a:cubicBezTo>
                      <a:pt x="559735" y="606593"/>
                      <a:pt x="560615" y="487348"/>
                      <a:pt x="542714" y="485225"/>
                    </a:cubicBezTo>
                    <a:cubicBezTo>
                      <a:pt x="524813" y="483100"/>
                      <a:pt x="494911" y="598903"/>
                      <a:pt x="489560" y="641563"/>
                    </a:cubicBezTo>
                    <a:close/>
                    <a:moveTo>
                      <a:pt x="471629" y="385028"/>
                    </a:moveTo>
                    <a:cubicBezTo>
                      <a:pt x="473159" y="397786"/>
                      <a:pt x="476955" y="407452"/>
                      <a:pt x="483058" y="408730"/>
                    </a:cubicBezTo>
                    <a:cubicBezTo>
                      <a:pt x="495267" y="411286"/>
                      <a:pt x="512085" y="379323"/>
                      <a:pt x="518005" y="352024"/>
                    </a:cubicBezTo>
                    <a:cubicBezTo>
                      <a:pt x="523924" y="324725"/>
                      <a:pt x="530781" y="247487"/>
                      <a:pt x="518574" y="244931"/>
                    </a:cubicBezTo>
                    <a:cubicBezTo>
                      <a:pt x="506366" y="242375"/>
                      <a:pt x="479715" y="315469"/>
                      <a:pt x="473796" y="342768"/>
                    </a:cubicBezTo>
                    <a:cubicBezTo>
                      <a:pt x="470836" y="356417"/>
                      <a:pt x="470100" y="372270"/>
                      <a:pt x="471629" y="385028"/>
                    </a:cubicBezTo>
                    <a:close/>
                    <a:moveTo>
                      <a:pt x="460701" y="996148"/>
                    </a:moveTo>
                    <a:cubicBezTo>
                      <a:pt x="460335" y="1056370"/>
                      <a:pt x="479332" y="1131245"/>
                      <a:pt x="502316" y="1131245"/>
                    </a:cubicBezTo>
                    <a:cubicBezTo>
                      <a:pt x="525298" y="1131245"/>
                      <a:pt x="543562" y="1056370"/>
                      <a:pt x="543929" y="996148"/>
                    </a:cubicBezTo>
                    <a:cubicBezTo>
                      <a:pt x="544296" y="935926"/>
                      <a:pt x="527499" y="769911"/>
                      <a:pt x="504516" y="769912"/>
                    </a:cubicBezTo>
                    <a:cubicBezTo>
                      <a:pt x="481534" y="769912"/>
                      <a:pt x="461068" y="935926"/>
                      <a:pt x="460701" y="996148"/>
                    </a:cubicBezTo>
                    <a:close/>
                    <a:moveTo>
                      <a:pt x="402748" y="592722"/>
                    </a:moveTo>
                    <a:cubicBezTo>
                      <a:pt x="397397" y="635382"/>
                      <a:pt x="405897" y="690219"/>
                      <a:pt x="423797" y="692343"/>
                    </a:cubicBezTo>
                    <a:cubicBezTo>
                      <a:pt x="441699" y="694466"/>
                      <a:pt x="462221" y="643072"/>
                      <a:pt x="467572" y="600413"/>
                    </a:cubicBezTo>
                    <a:cubicBezTo>
                      <a:pt x="472922" y="557753"/>
                      <a:pt x="473803" y="438507"/>
                      <a:pt x="455902" y="436383"/>
                    </a:cubicBezTo>
                    <a:cubicBezTo>
                      <a:pt x="438001" y="434259"/>
                      <a:pt x="408098" y="550062"/>
                      <a:pt x="402748" y="592722"/>
                    </a:cubicBezTo>
                    <a:close/>
                    <a:moveTo>
                      <a:pt x="343456" y="942536"/>
                    </a:moveTo>
                    <a:cubicBezTo>
                      <a:pt x="343088" y="1002758"/>
                      <a:pt x="362086" y="1077634"/>
                      <a:pt x="385069" y="1077634"/>
                    </a:cubicBezTo>
                    <a:cubicBezTo>
                      <a:pt x="408051" y="1077634"/>
                      <a:pt x="426315" y="1002759"/>
                      <a:pt x="426682" y="942537"/>
                    </a:cubicBezTo>
                    <a:cubicBezTo>
                      <a:pt x="427049" y="882314"/>
                      <a:pt x="410253" y="716301"/>
                      <a:pt x="387271" y="716300"/>
                    </a:cubicBezTo>
                    <a:cubicBezTo>
                      <a:pt x="364287" y="716300"/>
                      <a:pt x="343823" y="882314"/>
                      <a:pt x="343456" y="942536"/>
                    </a:cubicBezTo>
                    <a:close/>
                    <a:moveTo>
                      <a:pt x="315936" y="543881"/>
                    </a:moveTo>
                    <a:cubicBezTo>
                      <a:pt x="310584" y="586541"/>
                      <a:pt x="319084" y="641378"/>
                      <a:pt x="336985" y="643502"/>
                    </a:cubicBezTo>
                    <a:cubicBezTo>
                      <a:pt x="354886" y="645627"/>
                      <a:pt x="375409" y="594232"/>
                      <a:pt x="380760" y="551572"/>
                    </a:cubicBezTo>
                    <a:cubicBezTo>
                      <a:pt x="386111" y="508912"/>
                      <a:pt x="386991" y="389667"/>
                      <a:pt x="369089" y="387543"/>
                    </a:cubicBezTo>
                    <a:cubicBezTo>
                      <a:pt x="351189" y="385420"/>
                      <a:pt x="321287" y="501222"/>
                      <a:pt x="315936" y="543881"/>
                    </a:cubicBezTo>
                    <a:close/>
                    <a:moveTo>
                      <a:pt x="226209" y="888926"/>
                    </a:moveTo>
                    <a:cubicBezTo>
                      <a:pt x="225842" y="949148"/>
                      <a:pt x="244839" y="1024023"/>
                      <a:pt x="267822" y="1024023"/>
                    </a:cubicBezTo>
                    <a:cubicBezTo>
                      <a:pt x="290804" y="1024023"/>
                      <a:pt x="309068" y="949148"/>
                      <a:pt x="309436" y="888926"/>
                    </a:cubicBezTo>
                    <a:cubicBezTo>
                      <a:pt x="309803" y="828704"/>
                      <a:pt x="293006" y="662690"/>
                      <a:pt x="270024" y="662690"/>
                    </a:cubicBezTo>
                    <a:cubicBezTo>
                      <a:pt x="247041" y="662690"/>
                      <a:pt x="226576" y="828704"/>
                      <a:pt x="226209" y="888926"/>
                    </a:cubicBezTo>
                    <a:close/>
                    <a:moveTo>
                      <a:pt x="107154" y="724642"/>
                    </a:moveTo>
                    <a:cubicBezTo>
                      <a:pt x="107154" y="399148"/>
                      <a:pt x="460041" y="135283"/>
                      <a:pt x="895350" y="135283"/>
                    </a:cubicBezTo>
                    <a:cubicBezTo>
                      <a:pt x="763984" y="522050"/>
                      <a:pt x="763984" y="927234"/>
                      <a:pt x="895350" y="1314001"/>
                    </a:cubicBezTo>
                    <a:lnTo>
                      <a:pt x="895350" y="1314002"/>
                    </a:lnTo>
                    <a:cubicBezTo>
                      <a:pt x="460041" y="1314002"/>
                      <a:pt x="107154" y="1050137"/>
                      <a:pt x="107154" y="724642"/>
                    </a:cubicBezTo>
                    <a:close/>
                    <a:moveTo>
                      <a:pt x="64291" y="721180"/>
                    </a:moveTo>
                    <a:cubicBezTo>
                      <a:pt x="64291" y="1029631"/>
                      <a:pt x="366622" y="1286980"/>
                      <a:pt x="768531" y="1346497"/>
                    </a:cubicBezTo>
                    <a:lnTo>
                      <a:pt x="946283" y="1359465"/>
                    </a:lnTo>
                    <a:lnTo>
                      <a:pt x="898049" y="1201531"/>
                    </a:lnTo>
                    <a:cubicBezTo>
                      <a:pt x="801581" y="831197"/>
                      <a:pt x="817659" y="449411"/>
                      <a:pt x="946283" y="82895"/>
                    </a:cubicBezTo>
                    <a:cubicBezTo>
                      <a:pt x="459172" y="82895"/>
                      <a:pt x="64291" y="368665"/>
                      <a:pt x="64291" y="721180"/>
                    </a:cubicBezTo>
                    <a:close/>
                    <a:moveTo>
                      <a:pt x="0" y="721180"/>
                    </a:moveTo>
                    <a:cubicBezTo>
                      <a:pt x="0" y="322883"/>
                      <a:pt x="459292" y="0"/>
                      <a:pt x="1025858" y="0"/>
                    </a:cubicBezTo>
                    <a:cubicBezTo>
                      <a:pt x="854882" y="473274"/>
                      <a:pt x="854882" y="969086"/>
                      <a:pt x="1025858" y="1442360"/>
                    </a:cubicBezTo>
                    <a:cubicBezTo>
                      <a:pt x="459292" y="1442360"/>
                      <a:pt x="0" y="1119477"/>
                      <a:pt x="0" y="72118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" name="グループ化 56"/>
              <p:cNvGrpSpPr/>
              <p:nvPr/>
            </p:nvGrpSpPr>
            <p:grpSpPr>
              <a:xfrm>
                <a:off x="1383121" y="4374105"/>
                <a:ext cx="530637" cy="745367"/>
                <a:chOff x="4190389" y="3604173"/>
                <a:chExt cx="1151812" cy="1617908"/>
              </a:xfrm>
            </p:grpSpPr>
            <p:sp>
              <p:nvSpPr>
                <p:cNvPr id="58" name="フリーフォーム: 図形 57"/>
                <p:cNvSpPr/>
                <p:nvPr/>
              </p:nvSpPr>
              <p:spPr bwMode="auto">
                <a:xfrm>
                  <a:off x="4429526" y="3848985"/>
                  <a:ext cx="885488" cy="1061426"/>
                </a:xfrm>
                <a:custGeom>
                  <a:avLst/>
                  <a:gdLst>
                    <a:gd name="connsiteX0" fmla="*/ 202238 w 885488"/>
                    <a:gd name="connsiteY0" fmla="*/ 0 h 1061426"/>
                    <a:gd name="connsiteX1" fmla="*/ 404476 w 885488"/>
                    <a:gd name="connsiteY1" fmla="*/ 202238 h 1061426"/>
                    <a:gd name="connsiteX2" fmla="*/ 388583 w 885488"/>
                    <a:gd name="connsiteY2" fmla="*/ 280958 h 1061426"/>
                    <a:gd name="connsiteX3" fmla="*/ 366358 w 885488"/>
                    <a:gd name="connsiteY3" fmla="*/ 313922 h 1061426"/>
                    <a:gd name="connsiteX4" fmla="*/ 445455 w 885488"/>
                    <a:gd name="connsiteY4" fmla="*/ 367340 h 1061426"/>
                    <a:gd name="connsiteX5" fmla="*/ 650991 w 885488"/>
                    <a:gd name="connsiteY5" fmla="*/ 453160 h 1061426"/>
                    <a:gd name="connsiteX6" fmla="*/ 874633 w 885488"/>
                    <a:gd name="connsiteY6" fmla="*/ 832054 h 1061426"/>
                    <a:gd name="connsiteX7" fmla="*/ 487273 w 885488"/>
                    <a:gd name="connsiteY7" fmla="*/ 1050808 h 1061426"/>
                    <a:gd name="connsiteX8" fmla="*/ 487275 w 885488"/>
                    <a:gd name="connsiteY8" fmla="*/ 1050806 h 1061426"/>
                    <a:gd name="connsiteX9" fmla="*/ 263632 w 885488"/>
                    <a:gd name="connsiteY9" fmla="*/ 671914 h 1061426"/>
                    <a:gd name="connsiteX10" fmla="*/ 290416 w 885488"/>
                    <a:gd name="connsiteY10" fmla="*/ 454893 h 1061426"/>
                    <a:gd name="connsiteX11" fmla="*/ 284725 w 885488"/>
                    <a:gd name="connsiteY11" fmla="*/ 386043 h 1061426"/>
                    <a:gd name="connsiteX12" fmla="*/ 280958 w 885488"/>
                    <a:gd name="connsiteY12" fmla="*/ 388583 h 1061426"/>
                    <a:gd name="connsiteX13" fmla="*/ 202238 w 885488"/>
                    <a:gd name="connsiteY13" fmla="*/ 404476 h 1061426"/>
                    <a:gd name="connsiteX14" fmla="*/ 0 w 885488"/>
                    <a:gd name="connsiteY14" fmla="*/ 202238 h 1061426"/>
                    <a:gd name="connsiteX15" fmla="*/ 202238 w 885488"/>
                    <a:gd name="connsiteY15" fmla="*/ 0 h 1061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85488" h="1061426">
                      <a:moveTo>
                        <a:pt x="202238" y="0"/>
                      </a:moveTo>
                      <a:cubicBezTo>
                        <a:pt x="313931" y="0"/>
                        <a:pt x="404476" y="90545"/>
                        <a:pt x="404476" y="202238"/>
                      </a:cubicBezTo>
                      <a:cubicBezTo>
                        <a:pt x="404476" y="230161"/>
                        <a:pt x="398817" y="256763"/>
                        <a:pt x="388583" y="280958"/>
                      </a:cubicBezTo>
                      <a:lnTo>
                        <a:pt x="366358" y="313922"/>
                      </a:lnTo>
                      <a:lnTo>
                        <a:pt x="445455" y="367340"/>
                      </a:lnTo>
                      <a:cubicBezTo>
                        <a:pt x="511245" y="405883"/>
                        <a:pt x="579757" y="434490"/>
                        <a:pt x="650991" y="453160"/>
                      </a:cubicBezTo>
                      <a:cubicBezTo>
                        <a:pt x="819714" y="497381"/>
                        <a:pt x="919843" y="667017"/>
                        <a:pt x="874633" y="832054"/>
                      </a:cubicBezTo>
                      <a:cubicBezTo>
                        <a:pt x="829424" y="997092"/>
                        <a:pt x="655998" y="1095030"/>
                        <a:pt x="487273" y="1050808"/>
                      </a:cubicBezTo>
                      <a:lnTo>
                        <a:pt x="487275" y="1050806"/>
                      </a:lnTo>
                      <a:cubicBezTo>
                        <a:pt x="318550" y="1006586"/>
                        <a:pt x="218421" y="836949"/>
                        <a:pt x="263632" y="671914"/>
                      </a:cubicBezTo>
                      <a:cubicBezTo>
                        <a:pt x="282719" y="602236"/>
                        <a:pt x="291647" y="529895"/>
                        <a:pt x="290416" y="454893"/>
                      </a:cubicBezTo>
                      <a:lnTo>
                        <a:pt x="284725" y="386043"/>
                      </a:lnTo>
                      <a:lnTo>
                        <a:pt x="280958" y="388583"/>
                      </a:lnTo>
                      <a:cubicBezTo>
                        <a:pt x="256763" y="398817"/>
                        <a:pt x="230161" y="404476"/>
                        <a:pt x="202238" y="404476"/>
                      </a:cubicBezTo>
                      <a:cubicBezTo>
                        <a:pt x="90545" y="404476"/>
                        <a:pt x="0" y="313931"/>
                        <a:pt x="0" y="202238"/>
                      </a:cubicBezTo>
                      <a:cubicBezTo>
                        <a:pt x="0" y="90545"/>
                        <a:pt x="90545" y="0"/>
                        <a:pt x="20223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9" name="フリーフォーム: 図形 58"/>
                <p:cNvSpPr/>
                <p:nvPr/>
              </p:nvSpPr>
              <p:spPr bwMode="auto">
                <a:xfrm rot="10800000">
                  <a:off x="4636420" y="4834120"/>
                  <a:ext cx="705781" cy="387961"/>
                </a:xfrm>
                <a:custGeom>
                  <a:avLst/>
                  <a:gdLst>
                    <a:gd name="connsiteX0" fmla="*/ 149342 w 705781"/>
                    <a:gd name="connsiteY0" fmla="*/ 123000 h 387961"/>
                    <a:gd name="connsiteX1" fmla="*/ 69869 w 705781"/>
                    <a:gd name="connsiteY1" fmla="*/ 0 h 387961"/>
                    <a:gd name="connsiteX2" fmla="*/ 192875 w 705781"/>
                    <a:gd name="connsiteY2" fmla="*/ 79469 h 387961"/>
                    <a:gd name="connsiteX3" fmla="*/ 556440 w 705781"/>
                    <a:gd name="connsiteY3" fmla="*/ 144785 h 387961"/>
                    <a:gd name="connsiteX4" fmla="*/ 512908 w 705781"/>
                    <a:gd name="connsiteY4" fmla="*/ 101251 h 387961"/>
                    <a:gd name="connsiteX5" fmla="*/ 635910 w 705781"/>
                    <a:gd name="connsiteY5" fmla="*/ 21780 h 387961"/>
                    <a:gd name="connsiteX6" fmla="*/ 217345 w 705781"/>
                    <a:gd name="connsiteY6" fmla="*/ 180640 h 387961"/>
                    <a:gd name="connsiteX7" fmla="*/ 201409 w 705781"/>
                    <a:gd name="connsiteY7" fmla="*/ 121173 h 387961"/>
                    <a:gd name="connsiteX8" fmla="*/ 347672 w 705781"/>
                    <a:gd name="connsiteY8" fmla="*/ 113852 h 387961"/>
                    <a:gd name="connsiteX9" fmla="*/ 130325 w 705781"/>
                    <a:gd name="connsiteY9" fmla="*/ 190018 h 387961"/>
                    <a:gd name="connsiteX10" fmla="*/ 0 w 705781"/>
                    <a:gd name="connsiteY10" fmla="*/ 123231 h 387961"/>
                    <a:gd name="connsiteX11" fmla="*/ 146260 w 705781"/>
                    <a:gd name="connsiteY11" fmla="*/ 130551 h 387961"/>
                    <a:gd name="connsiteX12" fmla="*/ 488437 w 705781"/>
                    <a:gd name="connsiteY12" fmla="*/ 202424 h 387961"/>
                    <a:gd name="connsiteX13" fmla="*/ 358109 w 705781"/>
                    <a:gd name="connsiteY13" fmla="*/ 135635 h 387961"/>
                    <a:gd name="connsiteX14" fmla="*/ 504370 w 705781"/>
                    <a:gd name="connsiteY14" fmla="*/ 142958 h 387961"/>
                    <a:gd name="connsiteX15" fmla="*/ 575452 w 705781"/>
                    <a:gd name="connsiteY15" fmla="*/ 211801 h 387961"/>
                    <a:gd name="connsiteX16" fmla="*/ 559521 w 705781"/>
                    <a:gd name="connsiteY16" fmla="*/ 152334 h 387961"/>
                    <a:gd name="connsiteX17" fmla="*/ 705781 w 705781"/>
                    <a:gd name="connsiteY17" fmla="*/ 145013 h 387961"/>
                    <a:gd name="connsiteX18" fmla="*/ 154572 w 705781"/>
                    <a:gd name="connsiteY18" fmla="*/ 366179 h 387961"/>
                    <a:gd name="connsiteX19" fmla="*/ 113234 w 705781"/>
                    <a:gd name="connsiteY19" fmla="*/ 366179 h 387961"/>
                    <a:gd name="connsiteX20" fmla="*/ 173834 w 705781"/>
                    <a:gd name="connsiteY20" fmla="*/ 132381 h 387961"/>
                    <a:gd name="connsiteX21" fmla="*/ 224453 w 705781"/>
                    <a:gd name="connsiteY21" fmla="*/ 327667 h 387961"/>
                    <a:gd name="connsiteX22" fmla="*/ 216066 w 705781"/>
                    <a:gd name="connsiteY22" fmla="*/ 330271 h 387961"/>
                    <a:gd name="connsiteX23" fmla="*/ 163534 w 705781"/>
                    <a:gd name="connsiteY23" fmla="*/ 358784 h 387961"/>
                    <a:gd name="connsiteX24" fmla="*/ 592545 w 705781"/>
                    <a:gd name="connsiteY24" fmla="*/ 387961 h 387961"/>
                    <a:gd name="connsiteX25" fmla="*/ 544713 w 705781"/>
                    <a:gd name="connsiteY25" fmla="*/ 387961 h 387961"/>
                    <a:gd name="connsiteX26" fmla="*/ 509350 w 705781"/>
                    <a:gd name="connsiteY26" fmla="*/ 358784 h 387961"/>
                    <a:gd name="connsiteX27" fmla="*/ 482661 w 705781"/>
                    <a:gd name="connsiteY27" fmla="*/ 344298 h 387961"/>
                    <a:gd name="connsiteX28" fmla="*/ 531945 w 705781"/>
                    <a:gd name="connsiteY28" fmla="*/ 154163 h 3879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705781" h="387961">
                      <a:moveTo>
                        <a:pt x="149342" y="123000"/>
                      </a:moveTo>
                      <a:lnTo>
                        <a:pt x="69869" y="0"/>
                      </a:lnTo>
                      <a:lnTo>
                        <a:pt x="192875" y="79469"/>
                      </a:lnTo>
                      <a:close/>
                      <a:moveTo>
                        <a:pt x="556440" y="144785"/>
                      </a:moveTo>
                      <a:lnTo>
                        <a:pt x="512908" y="101251"/>
                      </a:lnTo>
                      <a:lnTo>
                        <a:pt x="635910" y="21780"/>
                      </a:lnTo>
                      <a:close/>
                      <a:moveTo>
                        <a:pt x="217345" y="180640"/>
                      </a:moveTo>
                      <a:lnTo>
                        <a:pt x="201409" y="121173"/>
                      </a:lnTo>
                      <a:lnTo>
                        <a:pt x="347672" y="113852"/>
                      </a:lnTo>
                      <a:close/>
                      <a:moveTo>
                        <a:pt x="130325" y="190018"/>
                      </a:moveTo>
                      <a:lnTo>
                        <a:pt x="0" y="123231"/>
                      </a:lnTo>
                      <a:lnTo>
                        <a:pt x="146260" y="130551"/>
                      </a:lnTo>
                      <a:close/>
                      <a:moveTo>
                        <a:pt x="488437" y="202424"/>
                      </a:moveTo>
                      <a:lnTo>
                        <a:pt x="358109" y="135635"/>
                      </a:lnTo>
                      <a:lnTo>
                        <a:pt x="504370" y="142958"/>
                      </a:lnTo>
                      <a:close/>
                      <a:moveTo>
                        <a:pt x="575452" y="211801"/>
                      </a:moveTo>
                      <a:lnTo>
                        <a:pt x="559521" y="152334"/>
                      </a:lnTo>
                      <a:lnTo>
                        <a:pt x="705781" y="145013"/>
                      </a:lnTo>
                      <a:close/>
                      <a:moveTo>
                        <a:pt x="154572" y="366179"/>
                      </a:moveTo>
                      <a:lnTo>
                        <a:pt x="113234" y="366179"/>
                      </a:lnTo>
                      <a:lnTo>
                        <a:pt x="173834" y="132381"/>
                      </a:lnTo>
                      <a:lnTo>
                        <a:pt x="224453" y="327667"/>
                      </a:lnTo>
                      <a:lnTo>
                        <a:pt x="216066" y="330271"/>
                      </a:lnTo>
                      <a:cubicBezTo>
                        <a:pt x="197566" y="338096"/>
                        <a:pt x="179987" y="347669"/>
                        <a:pt x="163534" y="358784"/>
                      </a:cubicBezTo>
                      <a:close/>
                      <a:moveTo>
                        <a:pt x="592545" y="387961"/>
                      </a:moveTo>
                      <a:lnTo>
                        <a:pt x="544713" y="387961"/>
                      </a:lnTo>
                      <a:lnTo>
                        <a:pt x="509350" y="358784"/>
                      </a:lnTo>
                      <a:lnTo>
                        <a:pt x="482661" y="344298"/>
                      </a:lnTo>
                      <a:lnTo>
                        <a:pt x="531945" y="15416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/>
                <p:cNvSpPr/>
                <p:nvPr/>
              </p:nvSpPr>
              <p:spPr bwMode="auto">
                <a:xfrm>
                  <a:off x="4698127" y="3604173"/>
                  <a:ext cx="475213" cy="344506"/>
                </a:xfrm>
                <a:custGeom>
                  <a:avLst/>
                  <a:gdLst>
                    <a:gd name="connsiteX0" fmla="*/ 63211 w 475213"/>
                    <a:gd name="connsiteY0" fmla="*/ 251632 h 344506"/>
                    <a:gd name="connsiteX1" fmla="*/ 60897 w 475213"/>
                    <a:gd name="connsiteY1" fmla="*/ 254957 h 344506"/>
                    <a:gd name="connsiteX2" fmla="*/ 60463 w 475213"/>
                    <a:gd name="connsiteY2" fmla="*/ 257076 h 344506"/>
                    <a:gd name="connsiteX3" fmla="*/ 382416 w 475213"/>
                    <a:gd name="connsiteY3" fmla="*/ 461 h 344506"/>
                    <a:gd name="connsiteX4" fmla="*/ 379706 w 475213"/>
                    <a:gd name="connsiteY4" fmla="*/ 55760 h 344506"/>
                    <a:gd name="connsiteX5" fmla="*/ 136490 w 475213"/>
                    <a:gd name="connsiteY5" fmla="*/ 146200 h 344506"/>
                    <a:gd name="connsiteX6" fmla="*/ 93800 w 475213"/>
                    <a:gd name="connsiteY6" fmla="*/ 207619 h 344506"/>
                    <a:gd name="connsiteX7" fmla="*/ 129532 w 475213"/>
                    <a:gd name="connsiteY7" fmla="*/ 171035 h 344506"/>
                    <a:gd name="connsiteX8" fmla="*/ 198218 w 475213"/>
                    <a:gd name="connsiteY8" fmla="*/ 134703 h 344506"/>
                    <a:gd name="connsiteX9" fmla="*/ 475213 w 475213"/>
                    <a:gd name="connsiteY9" fmla="*/ 217553 h 344506"/>
                    <a:gd name="connsiteX10" fmla="*/ 430569 w 475213"/>
                    <a:gd name="connsiteY10" fmla="*/ 252181 h 344506"/>
                    <a:gd name="connsiteX11" fmla="*/ 216518 w 475213"/>
                    <a:gd name="connsiteY11" fmla="*/ 188157 h 344506"/>
                    <a:gd name="connsiteX12" fmla="*/ 95987 w 475213"/>
                    <a:gd name="connsiteY12" fmla="*/ 310623 h 344506"/>
                    <a:gd name="connsiteX13" fmla="*/ 90634 w 475213"/>
                    <a:gd name="connsiteY13" fmla="*/ 344506 h 344506"/>
                    <a:gd name="connsiteX14" fmla="*/ 66064 w 475213"/>
                    <a:gd name="connsiteY14" fmla="*/ 308064 h 344506"/>
                    <a:gd name="connsiteX15" fmla="*/ 4130 w 475213"/>
                    <a:gd name="connsiteY15" fmla="*/ 266307 h 344506"/>
                    <a:gd name="connsiteX16" fmla="*/ 0 w 475213"/>
                    <a:gd name="connsiteY16" fmla="*/ 265025 h 344506"/>
                    <a:gd name="connsiteX17" fmla="*/ 10010 w 475213"/>
                    <a:gd name="connsiteY17" fmla="*/ 233146 h 344506"/>
                    <a:gd name="connsiteX18" fmla="*/ 98311 w 475213"/>
                    <a:gd name="connsiteY18" fmla="*/ 106104 h 344506"/>
                    <a:gd name="connsiteX19" fmla="*/ 382416 w 475213"/>
                    <a:gd name="connsiteY19" fmla="*/ 461 h 344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75213" h="344506">
                      <a:moveTo>
                        <a:pt x="63211" y="251632"/>
                      </a:moveTo>
                      <a:lnTo>
                        <a:pt x="60897" y="254957"/>
                      </a:lnTo>
                      <a:lnTo>
                        <a:pt x="60463" y="257076"/>
                      </a:lnTo>
                      <a:close/>
                      <a:moveTo>
                        <a:pt x="382416" y="461"/>
                      </a:moveTo>
                      <a:cubicBezTo>
                        <a:pt x="381513" y="18894"/>
                        <a:pt x="380608" y="37328"/>
                        <a:pt x="379706" y="55760"/>
                      </a:cubicBezTo>
                      <a:cubicBezTo>
                        <a:pt x="289674" y="51351"/>
                        <a:pt x="201770" y="84039"/>
                        <a:pt x="136490" y="146200"/>
                      </a:cubicBezTo>
                      <a:lnTo>
                        <a:pt x="93800" y="207619"/>
                      </a:lnTo>
                      <a:lnTo>
                        <a:pt x="129532" y="171035"/>
                      </a:lnTo>
                      <a:cubicBezTo>
                        <a:pt x="150007" y="155672"/>
                        <a:pt x="173081" y="143309"/>
                        <a:pt x="198218" y="134703"/>
                      </a:cubicBezTo>
                      <a:cubicBezTo>
                        <a:pt x="298768" y="100279"/>
                        <a:pt x="410079" y="133574"/>
                        <a:pt x="475213" y="217553"/>
                      </a:cubicBezTo>
                      <a:lnTo>
                        <a:pt x="430569" y="252181"/>
                      </a:lnTo>
                      <a:cubicBezTo>
                        <a:pt x="380235" y="187286"/>
                        <a:pt x="294220" y="161557"/>
                        <a:pt x="216518" y="188157"/>
                      </a:cubicBezTo>
                      <a:cubicBezTo>
                        <a:pt x="158244" y="208108"/>
                        <a:pt x="114311" y="254184"/>
                        <a:pt x="95987" y="310623"/>
                      </a:cubicBezTo>
                      <a:lnTo>
                        <a:pt x="90634" y="344506"/>
                      </a:lnTo>
                      <a:lnTo>
                        <a:pt x="66064" y="308064"/>
                      </a:lnTo>
                      <a:cubicBezTo>
                        <a:pt x="48434" y="290434"/>
                        <a:pt x="27441" y="276167"/>
                        <a:pt x="4130" y="266307"/>
                      </a:cubicBezTo>
                      <a:lnTo>
                        <a:pt x="0" y="265025"/>
                      </a:lnTo>
                      <a:lnTo>
                        <a:pt x="10010" y="233146"/>
                      </a:lnTo>
                      <a:cubicBezTo>
                        <a:pt x="30331" y="185734"/>
                        <a:pt x="60184" y="142409"/>
                        <a:pt x="98311" y="106104"/>
                      </a:cubicBezTo>
                      <a:cubicBezTo>
                        <a:pt x="174564" y="33494"/>
                        <a:pt x="277246" y="-4690"/>
                        <a:pt x="382416" y="461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/>
                <p:cNvSpPr/>
                <p:nvPr/>
              </p:nvSpPr>
              <p:spPr bwMode="auto">
                <a:xfrm>
                  <a:off x="4190389" y="3680975"/>
                  <a:ext cx="1145303" cy="1265026"/>
                </a:xfrm>
                <a:custGeom>
                  <a:avLst/>
                  <a:gdLst>
                    <a:gd name="connsiteX0" fmla="*/ 436593 w 1145303"/>
                    <a:gd name="connsiteY0" fmla="*/ 200594 h 1265026"/>
                    <a:gd name="connsiteX1" fmla="*/ 267672 w 1145303"/>
                    <a:gd name="connsiteY1" fmla="*/ 369514 h 1265026"/>
                    <a:gd name="connsiteX2" fmla="*/ 436593 w 1145303"/>
                    <a:gd name="connsiteY2" fmla="*/ 538434 h 1265026"/>
                    <a:gd name="connsiteX3" fmla="*/ 502344 w 1145303"/>
                    <a:gd name="connsiteY3" fmla="*/ 525160 h 1265026"/>
                    <a:gd name="connsiteX4" fmla="*/ 533586 w 1145303"/>
                    <a:gd name="connsiteY4" fmla="*/ 504096 h 1265026"/>
                    <a:gd name="connsiteX5" fmla="*/ 540297 w 1145303"/>
                    <a:gd name="connsiteY5" fmla="*/ 537011 h 1265026"/>
                    <a:gd name="connsiteX6" fmla="*/ 524237 w 1145303"/>
                    <a:gd name="connsiteY6" fmla="*/ 851257 h 1265026"/>
                    <a:gd name="connsiteX7" fmla="*/ 731595 w 1145303"/>
                    <a:gd name="connsiteY7" fmla="*/ 1210410 h 1265026"/>
                    <a:gd name="connsiteX8" fmla="*/ 1090749 w 1145303"/>
                    <a:gd name="connsiteY8" fmla="*/ 1003054 h 1265026"/>
                    <a:gd name="connsiteX9" fmla="*/ 883391 w 1145303"/>
                    <a:gd name="connsiteY9" fmla="*/ 643901 h 1265026"/>
                    <a:gd name="connsiteX10" fmla="*/ 603215 w 1145303"/>
                    <a:gd name="connsiteY10" fmla="*/ 500685 h 1265026"/>
                    <a:gd name="connsiteX11" fmla="*/ 568724 w 1145303"/>
                    <a:gd name="connsiteY11" fmla="*/ 470143 h 1265026"/>
                    <a:gd name="connsiteX12" fmla="*/ 592239 w 1145303"/>
                    <a:gd name="connsiteY12" fmla="*/ 435265 h 1265026"/>
                    <a:gd name="connsiteX13" fmla="*/ 605514 w 1145303"/>
                    <a:gd name="connsiteY13" fmla="*/ 369514 h 1265026"/>
                    <a:gd name="connsiteX14" fmla="*/ 436593 w 1145303"/>
                    <a:gd name="connsiteY14" fmla="*/ 200594 h 1265026"/>
                    <a:gd name="connsiteX15" fmla="*/ 152365 w 1145303"/>
                    <a:gd name="connsiteY15" fmla="*/ 0 h 1265026"/>
                    <a:gd name="connsiteX16" fmla="*/ 319718 w 1145303"/>
                    <a:gd name="connsiteY16" fmla="*/ 188726 h 1265026"/>
                    <a:gd name="connsiteX17" fmla="*/ 350064 w 1145303"/>
                    <a:gd name="connsiteY17" fmla="*/ 168266 h 1265026"/>
                    <a:gd name="connsiteX18" fmla="*/ 435079 w 1145303"/>
                    <a:gd name="connsiteY18" fmla="*/ 151102 h 1265026"/>
                    <a:gd name="connsiteX19" fmla="*/ 653490 w 1145303"/>
                    <a:gd name="connsiteY19" fmla="*/ 369513 h 1265026"/>
                    <a:gd name="connsiteX20" fmla="*/ 636326 w 1145303"/>
                    <a:gd name="connsiteY20" fmla="*/ 454529 h 1265026"/>
                    <a:gd name="connsiteX21" fmla="*/ 625878 w 1145303"/>
                    <a:gd name="connsiteY21" fmla="*/ 470026 h 1265026"/>
                    <a:gd name="connsiteX22" fmla="*/ 672094 w 1145303"/>
                    <a:gd name="connsiteY22" fmla="*/ 501935 h 1265026"/>
                    <a:gd name="connsiteX23" fmla="*/ 893126 w 1145303"/>
                    <a:gd name="connsiteY23" fmla="*/ 596287 h 1265026"/>
                    <a:gd name="connsiteX24" fmla="*/ 1133630 w 1145303"/>
                    <a:gd name="connsiteY24" fmla="*/ 1012851 h 1265026"/>
                    <a:gd name="connsiteX25" fmla="*/ 717066 w 1145303"/>
                    <a:gd name="connsiteY25" fmla="*/ 1253353 h 1265026"/>
                    <a:gd name="connsiteX26" fmla="*/ 476562 w 1145303"/>
                    <a:gd name="connsiteY26" fmla="*/ 836790 h 1265026"/>
                    <a:gd name="connsiteX27" fmla="*/ 505367 w 1145303"/>
                    <a:gd name="connsiteY27" fmla="*/ 598195 h 1265026"/>
                    <a:gd name="connsiteX28" fmla="*/ 503564 w 1145303"/>
                    <a:gd name="connsiteY28" fmla="*/ 575892 h 1265026"/>
                    <a:gd name="connsiteX29" fmla="*/ 479097 w 1145303"/>
                    <a:gd name="connsiteY29" fmla="*/ 583487 h 1265026"/>
                    <a:gd name="connsiteX30" fmla="*/ 435079 w 1145303"/>
                    <a:gd name="connsiteY30" fmla="*/ 587924 h 1265026"/>
                    <a:gd name="connsiteX31" fmla="*/ 216668 w 1145303"/>
                    <a:gd name="connsiteY31" fmla="*/ 369513 h 1265026"/>
                    <a:gd name="connsiteX32" fmla="*/ 218983 w 1145303"/>
                    <a:gd name="connsiteY32" fmla="*/ 346553 h 1265026"/>
                    <a:gd name="connsiteX33" fmla="*/ 0 w 1145303"/>
                    <a:gd name="connsiteY33" fmla="*/ 152370 h 1265026"/>
                    <a:gd name="connsiteX34" fmla="*/ 208137 w 1145303"/>
                    <a:gd name="connsiteY34" fmla="*/ 208140 h 126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45303" h="1265026">
                      <a:moveTo>
                        <a:pt x="436593" y="200594"/>
                      </a:moveTo>
                      <a:cubicBezTo>
                        <a:pt x="343301" y="200594"/>
                        <a:pt x="267672" y="276222"/>
                        <a:pt x="267672" y="369514"/>
                      </a:cubicBezTo>
                      <a:cubicBezTo>
                        <a:pt x="267672" y="462806"/>
                        <a:pt x="343301" y="538434"/>
                        <a:pt x="436593" y="538434"/>
                      </a:cubicBezTo>
                      <a:cubicBezTo>
                        <a:pt x="459916" y="538434"/>
                        <a:pt x="482135" y="533707"/>
                        <a:pt x="502344" y="525160"/>
                      </a:cubicBezTo>
                      <a:lnTo>
                        <a:pt x="533586" y="504096"/>
                      </a:lnTo>
                      <a:lnTo>
                        <a:pt x="540297" y="537011"/>
                      </a:lnTo>
                      <a:cubicBezTo>
                        <a:pt x="556136" y="647439"/>
                        <a:pt x="550783" y="752188"/>
                        <a:pt x="524237" y="851257"/>
                      </a:cubicBezTo>
                      <a:cubicBezTo>
                        <a:pt x="482320" y="1007694"/>
                        <a:pt x="575157" y="1168492"/>
                        <a:pt x="731595" y="1210410"/>
                      </a:cubicBezTo>
                      <a:cubicBezTo>
                        <a:pt x="888033" y="1252327"/>
                        <a:pt x="1048831" y="1159490"/>
                        <a:pt x="1090749" y="1003054"/>
                      </a:cubicBezTo>
                      <a:cubicBezTo>
                        <a:pt x="1132666" y="846616"/>
                        <a:pt x="1039829" y="685818"/>
                        <a:pt x="883391" y="643901"/>
                      </a:cubicBezTo>
                      <a:cubicBezTo>
                        <a:pt x="784321" y="617355"/>
                        <a:pt x="690928" y="569616"/>
                        <a:pt x="603215" y="500685"/>
                      </a:cubicBezTo>
                      <a:lnTo>
                        <a:pt x="568724" y="470143"/>
                      </a:lnTo>
                      <a:lnTo>
                        <a:pt x="592239" y="435265"/>
                      </a:lnTo>
                      <a:cubicBezTo>
                        <a:pt x="600787" y="415056"/>
                        <a:pt x="605514" y="392837"/>
                        <a:pt x="605514" y="369514"/>
                      </a:cubicBezTo>
                      <a:cubicBezTo>
                        <a:pt x="605514" y="276222"/>
                        <a:pt x="529885" y="200594"/>
                        <a:pt x="436593" y="200594"/>
                      </a:cubicBezTo>
                      <a:close/>
                      <a:moveTo>
                        <a:pt x="152365" y="0"/>
                      </a:moveTo>
                      <a:lnTo>
                        <a:pt x="319718" y="188726"/>
                      </a:lnTo>
                      <a:lnTo>
                        <a:pt x="350064" y="168266"/>
                      </a:lnTo>
                      <a:cubicBezTo>
                        <a:pt x="376194" y="157214"/>
                        <a:pt x="404923" y="151102"/>
                        <a:pt x="435079" y="151102"/>
                      </a:cubicBezTo>
                      <a:cubicBezTo>
                        <a:pt x="555704" y="151102"/>
                        <a:pt x="653490" y="248888"/>
                        <a:pt x="653490" y="369513"/>
                      </a:cubicBezTo>
                      <a:cubicBezTo>
                        <a:pt x="653490" y="399669"/>
                        <a:pt x="647379" y="428398"/>
                        <a:pt x="636326" y="454529"/>
                      </a:cubicBezTo>
                      <a:lnTo>
                        <a:pt x="625878" y="470026"/>
                      </a:lnTo>
                      <a:lnTo>
                        <a:pt x="672094" y="501935"/>
                      </a:lnTo>
                      <a:cubicBezTo>
                        <a:pt x="742844" y="544310"/>
                        <a:pt x="816522" y="575761"/>
                        <a:pt x="893126" y="596287"/>
                      </a:cubicBezTo>
                      <a:cubicBezTo>
                        <a:pt x="1074571" y="644905"/>
                        <a:pt x="1182247" y="831407"/>
                        <a:pt x="1133630" y="1012851"/>
                      </a:cubicBezTo>
                      <a:cubicBezTo>
                        <a:pt x="1085012" y="1194294"/>
                        <a:pt x="898510" y="1301971"/>
                        <a:pt x="717066" y="1253353"/>
                      </a:cubicBezTo>
                      <a:cubicBezTo>
                        <a:pt x="535621" y="1204735"/>
                        <a:pt x="427945" y="1018233"/>
                        <a:pt x="476562" y="836790"/>
                      </a:cubicBezTo>
                      <a:cubicBezTo>
                        <a:pt x="497088" y="760186"/>
                        <a:pt x="506690" y="680655"/>
                        <a:pt x="505367" y="598195"/>
                      </a:cubicBezTo>
                      <a:lnTo>
                        <a:pt x="503564" y="575892"/>
                      </a:lnTo>
                      <a:lnTo>
                        <a:pt x="479097" y="583487"/>
                      </a:lnTo>
                      <a:cubicBezTo>
                        <a:pt x="464879" y="586396"/>
                        <a:pt x="450157" y="587924"/>
                        <a:pt x="435079" y="587924"/>
                      </a:cubicBezTo>
                      <a:cubicBezTo>
                        <a:pt x="314454" y="587924"/>
                        <a:pt x="216668" y="490138"/>
                        <a:pt x="216668" y="369513"/>
                      </a:cubicBezTo>
                      <a:lnTo>
                        <a:pt x="218983" y="346553"/>
                      </a:lnTo>
                      <a:lnTo>
                        <a:pt x="0" y="152370"/>
                      </a:lnTo>
                      <a:lnTo>
                        <a:pt x="208137" y="20814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2" name="楕円 61"/>
                <p:cNvSpPr/>
                <p:nvPr/>
              </p:nvSpPr>
              <p:spPr bwMode="auto">
                <a:xfrm>
                  <a:off x="4574554" y="3893191"/>
                  <a:ext cx="102469" cy="102469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>
                  <a:sp3d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1" name="グループ化 160"/>
          <p:cNvGrpSpPr/>
          <p:nvPr/>
        </p:nvGrpSpPr>
        <p:grpSpPr>
          <a:xfrm>
            <a:off x="632520" y="5350272"/>
            <a:ext cx="652401" cy="889639"/>
            <a:chOff x="632520" y="5350272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35" name="四角形: 角を丸くする 34"/>
            <p:cNvSpPr/>
            <p:nvPr/>
          </p:nvSpPr>
          <p:spPr bwMode="auto">
            <a:xfrm>
              <a:off x="632520" y="5350272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" name="グループ化 66"/>
            <p:cNvGrpSpPr/>
            <p:nvPr/>
          </p:nvGrpSpPr>
          <p:grpSpPr>
            <a:xfrm>
              <a:off x="696260" y="5524953"/>
              <a:ext cx="540278" cy="540277"/>
              <a:chOff x="4469197" y="1045733"/>
              <a:chExt cx="4576779" cy="4576780"/>
            </a:xfrm>
          </p:grpSpPr>
          <p:sp>
            <p:nvSpPr>
              <p:cNvPr id="68" name="フリーフォーム: 図形 67"/>
              <p:cNvSpPr/>
              <p:nvPr/>
            </p:nvSpPr>
            <p:spPr bwMode="auto">
              <a:xfrm rot="5400000">
                <a:off x="5737495" y="2314032"/>
                <a:ext cx="2040182" cy="2040182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6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6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6 h 2040182"/>
                  <a:gd name="connsiteX76" fmla="*/ 1215258 w 2040182"/>
                  <a:gd name="connsiteY76" fmla="*/ 1210694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1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1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7 w 2040182"/>
                  <a:gd name="connsiteY120" fmla="*/ 940212 h 2040182"/>
                  <a:gd name="connsiteX121" fmla="*/ 512420 w 2040182"/>
                  <a:gd name="connsiteY121" fmla="*/ 914297 h 2040182"/>
                  <a:gd name="connsiteX122" fmla="*/ 537019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7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39 h 2040182"/>
                  <a:gd name="connsiteX141" fmla="*/ 935899 w 2040182"/>
                  <a:gd name="connsiteY141" fmla="*/ 508184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4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8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0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7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6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900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50 h 2040182"/>
                  <a:gd name="connsiteX200" fmla="*/ 574932 w 2040182"/>
                  <a:gd name="connsiteY200" fmla="*/ 1623034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3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5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2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6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5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4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9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6"/>
                    </a:moveTo>
                    <a:cubicBezTo>
                      <a:pt x="1291926" y="533467"/>
                      <a:pt x="1293782" y="536866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6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6"/>
                    </a:cubicBezTo>
                    <a:lnTo>
                      <a:pt x="1215258" y="1210694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8"/>
                      <a:pt x="665586" y="1624854"/>
                      <a:pt x="668628" y="1626611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7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2"/>
                      <a:pt x="744231" y="544520"/>
                    </a:cubicBezTo>
                    <a:cubicBezTo>
                      <a:pt x="759512" y="535697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4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9"/>
                      <a:pt x="489270" y="1358898"/>
                    </a:cubicBezTo>
                    <a:cubicBezTo>
                      <a:pt x="525418" y="1338028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1"/>
                    </a:cubicBezTo>
                    <a:cubicBezTo>
                      <a:pt x="433494" y="1324904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2"/>
                      <a:pt x="542829" y="745249"/>
                    </a:cubicBezTo>
                    <a:cubicBezTo>
                      <a:pt x="551514" y="730206"/>
                      <a:pt x="528169" y="700468"/>
                      <a:pt x="490687" y="678827"/>
                    </a:cubicBezTo>
                    <a:cubicBezTo>
                      <a:pt x="453204" y="657186"/>
                      <a:pt x="415778" y="651838"/>
                      <a:pt x="407093" y="666881"/>
                    </a:cubicBezTo>
                    <a:cubicBezTo>
                      <a:pt x="404922" y="670642"/>
                      <a:pt x="404752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7" y="940212"/>
                    </a:lnTo>
                    <a:lnTo>
                      <a:pt x="512420" y="914297"/>
                    </a:lnTo>
                    <a:lnTo>
                      <a:pt x="537019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7" y="807639"/>
                    </a:cubicBezTo>
                    <a:cubicBezTo>
                      <a:pt x="357415" y="773632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3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6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39"/>
                    </a:lnTo>
                    <a:lnTo>
                      <a:pt x="935899" y="508184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4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5" y="498944"/>
                      <a:pt x="1208571" y="456830"/>
                      <a:pt x="1231242" y="417562"/>
                    </a:cubicBezTo>
                    <a:cubicBezTo>
                      <a:pt x="1276584" y="339026"/>
                      <a:pt x="1358816" y="301616"/>
                      <a:pt x="1414913" y="334004"/>
                    </a:cubicBezTo>
                    <a:cubicBezTo>
                      <a:pt x="1471010" y="366391"/>
                      <a:pt x="1479728" y="456311"/>
                      <a:pt x="1434385" y="534847"/>
                    </a:cubicBezTo>
                    <a:cubicBezTo>
                      <a:pt x="1411714" y="574115"/>
                      <a:pt x="1379821" y="603101"/>
                      <a:pt x="1346583" y="618222"/>
                    </a:cubicBezTo>
                    <a:lnTo>
                      <a:pt x="1345508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0"/>
                    </a:lnTo>
                    <a:cubicBezTo>
                      <a:pt x="1450930" y="643685"/>
                      <a:pt x="1474598" y="621494"/>
                      <a:pt x="1504049" y="604491"/>
                    </a:cubicBezTo>
                    <a:cubicBezTo>
                      <a:pt x="1582584" y="559148"/>
                      <a:pt x="1672504" y="567866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7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7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2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5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6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900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3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50"/>
                    </a:cubicBezTo>
                    <a:cubicBezTo>
                      <a:pt x="594660" y="1689956"/>
                      <a:pt x="578456" y="1659379"/>
                      <a:pt x="574932" y="1623034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8"/>
                      <a:pt x="657801" y="1437052"/>
                      <a:pt x="691038" y="1421931"/>
                    </a:cubicBezTo>
                    <a:lnTo>
                      <a:pt x="696634" y="1420603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5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5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5" y="1321267"/>
                      <a:pt x="357394" y="1266510"/>
                      <a:pt x="416296" y="1232503"/>
                    </a:cubicBezTo>
                    <a:cubicBezTo>
                      <a:pt x="455563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/>
              <p:cNvSpPr/>
              <p:nvPr/>
            </p:nvSpPr>
            <p:spPr bwMode="auto">
              <a:xfrm>
                <a:off x="4469197" y="1045733"/>
                <a:ext cx="4576779" cy="4576780"/>
              </a:xfrm>
              <a:custGeom>
                <a:avLst/>
                <a:gdLst>
                  <a:gd name="connsiteX0" fmla="*/ 2288391 w 4576779"/>
                  <a:gd name="connsiteY0" fmla="*/ 3715910 h 4576780"/>
                  <a:gd name="connsiteX1" fmla="*/ 2128160 w 4576779"/>
                  <a:gd name="connsiteY1" fmla="*/ 4004324 h 4576780"/>
                  <a:gd name="connsiteX2" fmla="*/ 2288392 w 4576779"/>
                  <a:gd name="connsiteY2" fmla="*/ 4292740 h 4576780"/>
                  <a:gd name="connsiteX3" fmla="*/ 2448622 w 4576779"/>
                  <a:gd name="connsiteY3" fmla="*/ 4004324 h 4576780"/>
                  <a:gd name="connsiteX4" fmla="*/ 2288391 w 4576779"/>
                  <a:gd name="connsiteY4" fmla="*/ 3715910 h 4576780"/>
                  <a:gd name="connsiteX5" fmla="*/ 2791470 w 4576779"/>
                  <a:gd name="connsiteY5" fmla="*/ 3615791 h 4576780"/>
                  <a:gd name="connsiteX6" fmla="*/ 2776719 w 4576779"/>
                  <a:gd name="connsiteY6" fmla="*/ 3622457 h 4576780"/>
                  <a:gd name="connsiteX7" fmla="*/ 2574619 w 4576779"/>
                  <a:gd name="connsiteY7" fmla="*/ 3679783 h 4576780"/>
                  <a:gd name="connsiteX8" fmla="*/ 2515965 w 4576779"/>
                  <a:gd name="connsiteY8" fmla="*/ 3688734 h 4576780"/>
                  <a:gd name="connsiteX9" fmla="*/ 2554123 w 4576779"/>
                  <a:gd name="connsiteY9" fmla="*/ 3753483 h 4576780"/>
                  <a:gd name="connsiteX10" fmla="*/ 2608854 w 4576779"/>
                  <a:gd name="connsiteY10" fmla="*/ 4004325 h 4576780"/>
                  <a:gd name="connsiteX11" fmla="*/ 2554123 w 4576779"/>
                  <a:gd name="connsiteY11" fmla="*/ 4255167 h 4576780"/>
                  <a:gd name="connsiteX12" fmla="*/ 2537797 w 4576779"/>
                  <a:gd name="connsiteY12" fmla="*/ 4282870 h 4576780"/>
                  <a:gd name="connsiteX13" fmla="*/ 2693786 w 4576779"/>
                  <a:gd name="connsiteY13" fmla="*/ 4259063 h 4576780"/>
                  <a:gd name="connsiteX14" fmla="*/ 2985797 w 4576779"/>
                  <a:gd name="connsiteY14" fmla="*/ 4175748 h 4576780"/>
                  <a:gd name="connsiteX15" fmla="*/ 3070414 w 4576779"/>
                  <a:gd name="connsiteY15" fmla="*/ 4140802 h 4576780"/>
                  <a:gd name="connsiteX16" fmla="*/ 3041647 w 4576779"/>
                  <a:gd name="connsiteY16" fmla="*/ 4124535 h 4576780"/>
                  <a:gd name="connsiteX17" fmla="*/ 2868829 w 4576779"/>
                  <a:gd name="connsiteY17" fmla="*/ 3934665 h 4576780"/>
                  <a:gd name="connsiteX18" fmla="*/ 2790805 w 4576779"/>
                  <a:gd name="connsiteY18" fmla="*/ 3690064 h 4576780"/>
                  <a:gd name="connsiteX19" fmla="*/ 1785308 w 4576779"/>
                  <a:gd name="connsiteY19" fmla="*/ 3615233 h 4576780"/>
                  <a:gd name="connsiteX20" fmla="*/ 1785976 w 4576779"/>
                  <a:gd name="connsiteY20" fmla="*/ 3690064 h 4576780"/>
                  <a:gd name="connsiteX21" fmla="*/ 1707954 w 4576779"/>
                  <a:gd name="connsiteY21" fmla="*/ 3934665 h 4576780"/>
                  <a:gd name="connsiteX22" fmla="*/ 1535134 w 4576779"/>
                  <a:gd name="connsiteY22" fmla="*/ 4124536 h 4576780"/>
                  <a:gd name="connsiteX23" fmla="*/ 1504922 w 4576779"/>
                  <a:gd name="connsiteY23" fmla="*/ 4141621 h 4576780"/>
                  <a:gd name="connsiteX24" fmla="*/ 1505407 w 4576779"/>
                  <a:gd name="connsiteY24" fmla="*/ 4141854 h 4576780"/>
                  <a:gd name="connsiteX25" fmla="*/ 1882994 w 4576779"/>
                  <a:gd name="connsiteY25" fmla="*/ 4259063 h 4576780"/>
                  <a:gd name="connsiteX26" fmla="*/ 2038986 w 4576779"/>
                  <a:gd name="connsiteY26" fmla="*/ 4282870 h 4576780"/>
                  <a:gd name="connsiteX27" fmla="*/ 2022659 w 4576779"/>
                  <a:gd name="connsiteY27" fmla="*/ 4255167 h 4576780"/>
                  <a:gd name="connsiteX28" fmla="*/ 1967930 w 4576779"/>
                  <a:gd name="connsiteY28" fmla="*/ 4004325 h 4576780"/>
                  <a:gd name="connsiteX29" fmla="*/ 2022659 w 4576779"/>
                  <a:gd name="connsiteY29" fmla="*/ 3753483 h 4576780"/>
                  <a:gd name="connsiteX30" fmla="*/ 2060817 w 4576779"/>
                  <a:gd name="connsiteY30" fmla="*/ 3688735 h 4576780"/>
                  <a:gd name="connsiteX31" fmla="*/ 2002159 w 4576779"/>
                  <a:gd name="connsiteY31" fmla="*/ 3679782 h 4576780"/>
                  <a:gd name="connsiteX32" fmla="*/ 1866051 w 4576779"/>
                  <a:gd name="connsiteY32" fmla="*/ 3644786 h 4576780"/>
                  <a:gd name="connsiteX33" fmla="*/ 3067495 w 4576779"/>
                  <a:gd name="connsiteY33" fmla="*/ 3513103 h 4576780"/>
                  <a:gd name="connsiteX34" fmla="*/ 3002149 w 4576779"/>
                  <a:gd name="connsiteY34" fmla="*/ 3524659 h 4576780"/>
                  <a:gd name="connsiteX35" fmla="*/ 3007593 w 4576779"/>
                  <a:gd name="connsiteY35" fmla="*/ 3854549 h 4576780"/>
                  <a:gd name="connsiteX36" fmla="*/ 3290564 w 4576779"/>
                  <a:gd name="connsiteY36" fmla="*/ 4024209 h 4576780"/>
                  <a:gd name="connsiteX37" fmla="*/ 3285120 w 4576779"/>
                  <a:gd name="connsiteY37" fmla="*/ 3694319 h 4576780"/>
                  <a:gd name="connsiteX38" fmla="*/ 3067495 w 4576779"/>
                  <a:gd name="connsiteY38" fmla="*/ 3513103 h 4576780"/>
                  <a:gd name="connsiteX39" fmla="*/ 1509286 w 4576779"/>
                  <a:gd name="connsiteY39" fmla="*/ 3513103 h 4576780"/>
                  <a:gd name="connsiteX40" fmla="*/ 1291661 w 4576779"/>
                  <a:gd name="connsiteY40" fmla="*/ 3694319 h 4576780"/>
                  <a:gd name="connsiteX41" fmla="*/ 1286217 w 4576779"/>
                  <a:gd name="connsiteY41" fmla="*/ 4024209 h 4576780"/>
                  <a:gd name="connsiteX42" fmla="*/ 1569189 w 4576779"/>
                  <a:gd name="connsiteY42" fmla="*/ 3854550 h 4576780"/>
                  <a:gd name="connsiteX43" fmla="*/ 1574633 w 4576779"/>
                  <a:gd name="connsiteY43" fmla="*/ 3524659 h 4576780"/>
                  <a:gd name="connsiteX44" fmla="*/ 1509286 w 4576779"/>
                  <a:gd name="connsiteY44" fmla="*/ 3513103 h 4576780"/>
                  <a:gd name="connsiteX45" fmla="*/ 1188761 w 4576779"/>
                  <a:gd name="connsiteY45" fmla="*/ 3186856 h 4576780"/>
                  <a:gd name="connsiteX46" fmla="*/ 1152451 w 4576779"/>
                  <a:gd name="connsiteY46" fmla="*/ 3251068 h 4576780"/>
                  <a:gd name="connsiteX47" fmla="*/ 962580 w 4576779"/>
                  <a:gd name="connsiteY47" fmla="*/ 3423886 h 4576780"/>
                  <a:gd name="connsiteX48" fmla="*/ 717980 w 4576779"/>
                  <a:gd name="connsiteY48" fmla="*/ 3501910 h 4576780"/>
                  <a:gd name="connsiteX49" fmla="*/ 686618 w 4576779"/>
                  <a:gd name="connsiteY49" fmla="*/ 3501629 h 4576780"/>
                  <a:gd name="connsiteX50" fmla="*/ 736187 w 4576779"/>
                  <a:gd name="connsiteY50" fmla="*/ 3567916 h 4576780"/>
                  <a:gd name="connsiteX51" fmla="*/ 1008863 w 4576779"/>
                  <a:gd name="connsiteY51" fmla="*/ 3840592 h 4576780"/>
                  <a:gd name="connsiteX52" fmla="*/ 1075154 w 4576779"/>
                  <a:gd name="connsiteY52" fmla="*/ 3890164 h 4576780"/>
                  <a:gd name="connsiteX53" fmla="*/ 1074873 w 4576779"/>
                  <a:gd name="connsiteY53" fmla="*/ 3858804 h 4576780"/>
                  <a:gd name="connsiteX54" fmla="*/ 1152897 w 4576779"/>
                  <a:gd name="connsiteY54" fmla="*/ 3614203 h 4576780"/>
                  <a:gd name="connsiteX55" fmla="*/ 1375823 w 4576779"/>
                  <a:gd name="connsiteY55" fmla="*/ 3394584 h 4576780"/>
                  <a:gd name="connsiteX56" fmla="*/ 1390378 w 4576779"/>
                  <a:gd name="connsiteY56" fmla="*/ 3388358 h 4576780"/>
                  <a:gd name="connsiteX57" fmla="*/ 1384981 w 4576779"/>
                  <a:gd name="connsiteY57" fmla="*/ 3384322 h 4576780"/>
                  <a:gd name="connsiteX58" fmla="*/ 1192458 w 4576779"/>
                  <a:gd name="connsiteY58" fmla="*/ 3191799 h 4576780"/>
                  <a:gd name="connsiteX59" fmla="*/ 3386548 w 4576779"/>
                  <a:gd name="connsiteY59" fmla="*/ 3184254 h 4576780"/>
                  <a:gd name="connsiteX60" fmla="*/ 3292656 w 4576779"/>
                  <a:gd name="connsiteY60" fmla="*/ 3292656 h 4576780"/>
                  <a:gd name="connsiteX61" fmla="*/ 3184252 w 4576779"/>
                  <a:gd name="connsiteY61" fmla="*/ 3386550 h 4576780"/>
                  <a:gd name="connsiteX62" fmla="*/ 3251066 w 4576779"/>
                  <a:gd name="connsiteY62" fmla="*/ 3424332 h 4576780"/>
                  <a:gd name="connsiteX63" fmla="*/ 3423885 w 4576779"/>
                  <a:gd name="connsiteY63" fmla="*/ 3614203 h 4576780"/>
                  <a:gd name="connsiteX64" fmla="*/ 3501909 w 4576779"/>
                  <a:gd name="connsiteY64" fmla="*/ 3858804 h 4576780"/>
                  <a:gd name="connsiteX65" fmla="*/ 3501605 w 4576779"/>
                  <a:gd name="connsiteY65" fmla="*/ 3892766 h 4576780"/>
                  <a:gd name="connsiteX66" fmla="*/ 3506397 w 4576779"/>
                  <a:gd name="connsiteY66" fmla="*/ 3889385 h 4576780"/>
                  <a:gd name="connsiteX67" fmla="*/ 3778382 w 4576779"/>
                  <a:gd name="connsiteY67" fmla="*/ 3639788 h 4576780"/>
                  <a:gd name="connsiteX68" fmla="*/ 3892718 w 4576779"/>
                  <a:gd name="connsiteY68" fmla="*/ 3501607 h 4576780"/>
                  <a:gd name="connsiteX69" fmla="*/ 3858802 w 4576779"/>
                  <a:gd name="connsiteY69" fmla="*/ 3501910 h 4576780"/>
                  <a:gd name="connsiteX70" fmla="*/ 3614201 w 4576779"/>
                  <a:gd name="connsiteY70" fmla="*/ 3423886 h 4576780"/>
                  <a:gd name="connsiteX71" fmla="*/ 3424331 w 4576779"/>
                  <a:gd name="connsiteY71" fmla="*/ 3251068 h 4576780"/>
                  <a:gd name="connsiteX72" fmla="*/ 922316 w 4576779"/>
                  <a:gd name="connsiteY72" fmla="*/ 2946267 h 4576780"/>
                  <a:gd name="connsiteX73" fmla="*/ 722234 w 4576779"/>
                  <a:gd name="connsiteY73" fmla="*/ 3007594 h 4576780"/>
                  <a:gd name="connsiteX74" fmla="*/ 552574 w 4576779"/>
                  <a:gd name="connsiteY74" fmla="*/ 3290566 h 4576780"/>
                  <a:gd name="connsiteX75" fmla="*/ 882465 w 4576779"/>
                  <a:gd name="connsiteY75" fmla="*/ 3285122 h 4576780"/>
                  <a:gd name="connsiteX76" fmla="*/ 1052124 w 4576779"/>
                  <a:gd name="connsiteY76" fmla="*/ 3002151 h 4576780"/>
                  <a:gd name="connsiteX77" fmla="*/ 922316 w 4576779"/>
                  <a:gd name="connsiteY77" fmla="*/ 2946267 h 4576780"/>
                  <a:gd name="connsiteX78" fmla="*/ 3654465 w 4576779"/>
                  <a:gd name="connsiteY78" fmla="*/ 2946267 h 4576780"/>
                  <a:gd name="connsiteX79" fmla="*/ 3524658 w 4576779"/>
                  <a:gd name="connsiteY79" fmla="*/ 3002151 h 4576780"/>
                  <a:gd name="connsiteX80" fmla="*/ 3694318 w 4576779"/>
                  <a:gd name="connsiteY80" fmla="*/ 3285122 h 4576780"/>
                  <a:gd name="connsiteX81" fmla="*/ 4024208 w 4576779"/>
                  <a:gd name="connsiteY81" fmla="*/ 3290566 h 4576780"/>
                  <a:gd name="connsiteX82" fmla="*/ 3854549 w 4576779"/>
                  <a:gd name="connsiteY82" fmla="*/ 3007594 h 4576780"/>
                  <a:gd name="connsiteX83" fmla="*/ 3654465 w 4576779"/>
                  <a:gd name="connsiteY83" fmla="*/ 2946267 h 4576780"/>
                  <a:gd name="connsiteX84" fmla="*/ 888045 w 4576779"/>
                  <a:gd name="connsiteY84" fmla="*/ 2515967 h 4576780"/>
                  <a:gd name="connsiteX85" fmla="*/ 823300 w 4576779"/>
                  <a:gd name="connsiteY85" fmla="*/ 2554124 h 4576780"/>
                  <a:gd name="connsiteX86" fmla="*/ 572457 w 4576779"/>
                  <a:gd name="connsiteY86" fmla="*/ 2608854 h 4576780"/>
                  <a:gd name="connsiteX87" fmla="*/ 321615 w 4576779"/>
                  <a:gd name="connsiteY87" fmla="*/ 2554125 h 4576780"/>
                  <a:gd name="connsiteX88" fmla="*/ 293909 w 4576779"/>
                  <a:gd name="connsiteY88" fmla="*/ 2537795 h 4576780"/>
                  <a:gd name="connsiteX89" fmla="*/ 317715 w 4576779"/>
                  <a:gd name="connsiteY89" fmla="*/ 2693786 h 4576780"/>
                  <a:gd name="connsiteX90" fmla="*/ 434925 w 4576779"/>
                  <a:gd name="connsiteY90" fmla="*/ 3071372 h 4576780"/>
                  <a:gd name="connsiteX91" fmla="*/ 435162 w 4576779"/>
                  <a:gd name="connsiteY91" fmla="*/ 3071863 h 4576780"/>
                  <a:gd name="connsiteX92" fmla="*/ 452248 w 4576779"/>
                  <a:gd name="connsiteY92" fmla="*/ 3041648 h 4576780"/>
                  <a:gd name="connsiteX93" fmla="*/ 642118 w 4576779"/>
                  <a:gd name="connsiteY93" fmla="*/ 2868830 h 4576780"/>
                  <a:gd name="connsiteX94" fmla="*/ 886719 w 4576779"/>
                  <a:gd name="connsiteY94" fmla="*/ 2790806 h 4576780"/>
                  <a:gd name="connsiteX95" fmla="*/ 961547 w 4576779"/>
                  <a:gd name="connsiteY95" fmla="*/ 2791476 h 4576780"/>
                  <a:gd name="connsiteX96" fmla="*/ 931993 w 4576779"/>
                  <a:gd name="connsiteY96" fmla="*/ 2710729 h 4576780"/>
                  <a:gd name="connsiteX97" fmla="*/ 896997 w 4576779"/>
                  <a:gd name="connsiteY97" fmla="*/ 2574619 h 4576780"/>
                  <a:gd name="connsiteX98" fmla="*/ 3688733 w 4576779"/>
                  <a:gd name="connsiteY98" fmla="*/ 2515966 h 4576780"/>
                  <a:gd name="connsiteX99" fmla="*/ 3679782 w 4576779"/>
                  <a:gd name="connsiteY99" fmla="*/ 2574619 h 4576780"/>
                  <a:gd name="connsiteX100" fmla="*/ 3622456 w 4576779"/>
                  <a:gd name="connsiteY100" fmla="*/ 2776718 h 4576780"/>
                  <a:gd name="connsiteX101" fmla="*/ 3615791 w 4576779"/>
                  <a:gd name="connsiteY101" fmla="*/ 2791472 h 4576780"/>
                  <a:gd name="connsiteX102" fmla="*/ 3690063 w 4576779"/>
                  <a:gd name="connsiteY102" fmla="*/ 2790807 h 4576780"/>
                  <a:gd name="connsiteX103" fmla="*/ 3934664 w 4576779"/>
                  <a:gd name="connsiteY103" fmla="*/ 2868830 h 4576780"/>
                  <a:gd name="connsiteX104" fmla="*/ 4124534 w 4576779"/>
                  <a:gd name="connsiteY104" fmla="*/ 3041648 h 4576780"/>
                  <a:gd name="connsiteX105" fmla="*/ 4140400 w 4576779"/>
                  <a:gd name="connsiteY105" fmla="*/ 3069705 h 4576780"/>
                  <a:gd name="connsiteX106" fmla="*/ 4166530 w 4576779"/>
                  <a:gd name="connsiteY106" fmla="*/ 3010238 h 4576780"/>
                  <a:gd name="connsiteX107" fmla="*/ 4268512 w 4576779"/>
                  <a:gd name="connsiteY107" fmla="*/ 2644466 h 4576780"/>
                  <a:gd name="connsiteX108" fmla="*/ 4282730 w 4576779"/>
                  <a:gd name="connsiteY108" fmla="*/ 2537879 h 4576780"/>
                  <a:gd name="connsiteX109" fmla="*/ 4255165 w 4576779"/>
                  <a:gd name="connsiteY109" fmla="*/ 2554124 h 4576780"/>
                  <a:gd name="connsiteX110" fmla="*/ 4004324 w 4576779"/>
                  <a:gd name="connsiteY110" fmla="*/ 2608854 h 4576780"/>
                  <a:gd name="connsiteX111" fmla="*/ 3753483 w 4576779"/>
                  <a:gd name="connsiteY111" fmla="*/ 2554124 h 4576780"/>
                  <a:gd name="connsiteX112" fmla="*/ 4004323 w 4576779"/>
                  <a:gd name="connsiteY112" fmla="*/ 2128162 h 4576780"/>
                  <a:gd name="connsiteX113" fmla="*/ 3715909 w 4576779"/>
                  <a:gd name="connsiteY113" fmla="*/ 2288393 h 4576780"/>
                  <a:gd name="connsiteX114" fmla="*/ 4004323 w 4576779"/>
                  <a:gd name="connsiteY114" fmla="*/ 2448623 h 4576780"/>
                  <a:gd name="connsiteX115" fmla="*/ 4292739 w 4576779"/>
                  <a:gd name="connsiteY115" fmla="*/ 2288393 h 4576780"/>
                  <a:gd name="connsiteX116" fmla="*/ 4004323 w 4576779"/>
                  <a:gd name="connsiteY116" fmla="*/ 2128162 h 4576780"/>
                  <a:gd name="connsiteX117" fmla="*/ 572458 w 4576779"/>
                  <a:gd name="connsiteY117" fmla="*/ 2128161 h 4576780"/>
                  <a:gd name="connsiteX118" fmla="*/ 284043 w 4576779"/>
                  <a:gd name="connsiteY118" fmla="*/ 2288393 h 4576780"/>
                  <a:gd name="connsiteX119" fmla="*/ 572458 w 4576779"/>
                  <a:gd name="connsiteY119" fmla="*/ 2448623 h 4576780"/>
                  <a:gd name="connsiteX120" fmla="*/ 860873 w 4576779"/>
                  <a:gd name="connsiteY120" fmla="*/ 2288393 h 4576780"/>
                  <a:gd name="connsiteX121" fmla="*/ 572458 w 4576779"/>
                  <a:gd name="connsiteY121" fmla="*/ 2128161 h 4576780"/>
                  <a:gd name="connsiteX122" fmla="*/ 4140009 w 4576779"/>
                  <a:gd name="connsiteY122" fmla="*/ 1507771 h 4576780"/>
                  <a:gd name="connsiteX123" fmla="*/ 4124535 w 4576779"/>
                  <a:gd name="connsiteY123" fmla="*/ 1535135 h 4576780"/>
                  <a:gd name="connsiteX124" fmla="*/ 3934665 w 4576779"/>
                  <a:gd name="connsiteY124" fmla="*/ 1707954 h 4576780"/>
                  <a:gd name="connsiteX125" fmla="*/ 3690065 w 4576779"/>
                  <a:gd name="connsiteY125" fmla="*/ 1785977 h 4576780"/>
                  <a:gd name="connsiteX126" fmla="*/ 3615232 w 4576779"/>
                  <a:gd name="connsiteY126" fmla="*/ 1785308 h 4576780"/>
                  <a:gd name="connsiteX127" fmla="*/ 3644786 w 4576779"/>
                  <a:gd name="connsiteY127" fmla="*/ 1866052 h 4576780"/>
                  <a:gd name="connsiteX128" fmla="*/ 3679782 w 4576779"/>
                  <a:gd name="connsiteY128" fmla="*/ 2002161 h 4576780"/>
                  <a:gd name="connsiteX129" fmla="*/ 3688735 w 4576779"/>
                  <a:gd name="connsiteY129" fmla="*/ 2060819 h 4576780"/>
                  <a:gd name="connsiteX130" fmla="*/ 3753482 w 4576779"/>
                  <a:gd name="connsiteY130" fmla="*/ 2022660 h 4576780"/>
                  <a:gd name="connsiteX131" fmla="*/ 4004324 w 4576779"/>
                  <a:gd name="connsiteY131" fmla="*/ 1967931 h 4576780"/>
                  <a:gd name="connsiteX132" fmla="*/ 4255165 w 4576779"/>
                  <a:gd name="connsiteY132" fmla="*/ 2022660 h 4576780"/>
                  <a:gd name="connsiteX133" fmla="*/ 4282888 w 4576779"/>
                  <a:gd name="connsiteY133" fmla="*/ 2038999 h 4576780"/>
                  <a:gd name="connsiteX134" fmla="*/ 4272267 w 4576779"/>
                  <a:gd name="connsiteY134" fmla="*/ 1954024 h 4576780"/>
                  <a:gd name="connsiteX135" fmla="*/ 4192255 w 4576779"/>
                  <a:gd name="connsiteY135" fmla="*/ 1637392 h 4576780"/>
                  <a:gd name="connsiteX136" fmla="*/ 435160 w 4576779"/>
                  <a:gd name="connsiteY136" fmla="*/ 1504920 h 4576780"/>
                  <a:gd name="connsiteX137" fmla="*/ 434925 w 4576779"/>
                  <a:gd name="connsiteY137" fmla="*/ 1505407 h 4576780"/>
                  <a:gd name="connsiteX138" fmla="*/ 317716 w 4576779"/>
                  <a:gd name="connsiteY138" fmla="*/ 1882994 h 4576780"/>
                  <a:gd name="connsiteX139" fmla="*/ 293908 w 4576779"/>
                  <a:gd name="connsiteY139" fmla="*/ 2038990 h 4576780"/>
                  <a:gd name="connsiteX140" fmla="*/ 321615 w 4576779"/>
                  <a:gd name="connsiteY140" fmla="*/ 2022660 h 4576780"/>
                  <a:gd name="connsiteX141" fmla="*/ 572458 w 4576779"/>
                  <a:gd name="connsiteY141" fmla="*/ 1967930 h 4576780"/>
                  <a:gd name="connsiteX142" fmla="*/ 823300 w 4576779"/>
                  <a:gd name="connsiteY142" fmla="*/ 2022660 h 4576780"/>
                  <a:gd name="connsiteX143" fmla="*/ 888045 w 4576779"/>
                  <a:gd name="connsiteY143" fmla="*/ 2060817 h 4576780"/>
                  <a:gd name="connsiteX144" fmla="*/ 896997 w 4576779"/>
                  <a:gd name="connsiteY144" fmla="*/ 2002161 h 4576780"/>
                  <a:gd name="connsiteX145" fmla="*/ 931994 w 4576779"/>
                  <a:gd name="connsiteY145" fmla="*/ 1866051 h 4576780"/>
                  <a:gd name="connsiteX146" fmla="*/ 961546 w 4576779"/>
                  <a:gd name="connsiteY146" fmla="*/ 1785307 h 4576780"/>
                  <a:gd name="connsiteX147" fmla="*/ 886718 w 4576779"/>
                  <a:gd name="connsiteY147" fmla="*/ 1785977 h 4576780"/>
                  <a:gd name="connsiteX148" fmla="*/ 642117 w 4576779"/>
                  <a:gd name="connsiteY148" fmla="*/ 1707954 h 4576780"/>
                  <a:gd name="connsiteX149" fmla="*/ 452247 w 4576779"/>
                  <a:gd name="connsiteY149" fmla="*/ 1535135 h 4576780"/>
                  <a:gd name="connsiteX150" fmla="*/ 682382 w 4576779"/>
                  <a:gd name="connsiteY150" fmla="*/ 1230334 h 4576780"/>
                  <a:gd name="connsiteX151" fmla="*/ 552573 w 4576779"/>
                  <a:gd name="connsiteY151" fmla="*/ 1286217 h 4576780"/>
                  <a:gd name="connsiteX152" fmla="*/ 722233 w 4576779"/>
                  <a:gd name="connsiteY152" fmla="*/ 1569189 h 4576780"/>
                  <a:gd name="connsiteX153" fmla="*/ 1052123 w 4576779"/>
                  <a:gd name="connsiteY153" fmla="*/ 1574633 h 4576780"/>
                  <a:gd name="connsiteX154" fmla="*/ 882464 w 4576779"/>
                  <a:gd name="connsiteY154" fmla="*/ 1291661 h 4576780"/>
                  <a:gd name="connsiteX155" fmla="*/ 682382 w 4576779"/>
                  <a:gd name="connsiteY155" fmla="*/ 1230334 h 4576780"/>
                  <a:gd name="connsiteX156" fmla="*/ 3894401 w 4576779"/>
                  <a:gd name="connsiteY156" fmla="*/ 1230334 h 4576780"/>
                  <a:gd name="connsiteX157" fmla="*/ 3694317 w 4576779"/>
                  <a:gd name="connsiteY157" fmla="*/ 1291661 h 4576780"/>
                  <a:gd name="connsiteX158" fmla="*/ 3524658 w 4576779"/>
                  <a:gd name="connsiteY158" fmla="*/ 1574633 h 4576780"/>
                  <a:gd name="connsiteX159" fmla="*/ 3854548 w 4576779"/>
                  <a:gd name="connsiteY159" fmla="*/ 1569189 h 4576780"/>
                  <a:gd name="connsiteX160" fmla="*/ 4024207 w 4576779"/>
                  <a:gd name="connsiteY160" fmla="*/ 1286218 h 4576780"/>
                  <a:gd name="connsiteX161" fmla="*/ 3894401 w 4576779"/>
                  <a:gd name="connsiteY161" fmla="*/ 1230334 h 4576780"/>
                  <a:gd name="connsiteX162" fmla="*/ 2288390 w 4576779"/>
                  <a:gd name="connsiteY162" fmla="*/ 1153045 h 4576780"/>
                  <a:gd name="connsiteX163" fmla="*/ 1153044 w 4576779"/>
                  <a:gd name="connsiteY163" fmla="*/ 2288390 h 4576780"/>
                  <a:gd name="connsiteX164" fmla="*/ 2288389 w 4576779"/>
                  <a:gd name="connsiteY164" fmla="*/ 3423735 h 4576780"/>
                  <a:gd name="connsiteX165" fmla="*/ 3423734 w 4576779"/>
                  <a:gd name="connsiteY165" fmla="*/ 2288390 h 4576780"/>
                  <a:gd name="connsiteX166" fmla="*/ 2288390 w 4576779"/>
                  <a:gd name="connsiteY166" fmla="*/ 1153045 h 4576780"/>
                  <a:gd name="connsiteX167" fmla="*/ 1075153 w 4576779"/>
                  <a:gd name="connsiteY167" fmla="*/ 686616 h 4576780"/>
                  <a:gd name="connsiteX168" fmla="*/ 1008863 w 4576779"/>
                  <a:gd name="connsiteY168" fmla="*/ 736188 h 4576780"/>
                  <a:gd name="connsiteX169" fmla="*/ 736187 w 4576779"/>
                  <a:gd name="connsiteY169" fmla="*/ 1008863 h 4576780"/>
                  <a:gd name="connsiteX170" fmla="*/ 686101 w 4576779"/>
                  <a:gd name="connsiteY170" fmla="*/ 1075843 h 4576780"/>
                  <a:gd name="connsiteX171" fmla="*/ 717979 w 4576779"/>
                  <a:gd name="connsiteY171" fmla="*/ 1074874 h 4576780"/>
                  <a:gd name="connsiteX172" fmla="*/ 962579 w 4576779"/>
                  <a:gd name="connsiteY172" fmla="*/ 1152897 h 4576780"/>
                  <a:gd name="connsiteX173" fmla="*/ 1152451 w 4576779"/>
                  <a:gd name="connsiteY173" fmla="*/ 1325716 h 4576780"/>
                  <a:gd name="connsiteX174" fmla="*/ 1188759 w 4576779"/>
                  <a:gd name="connsiteY174" fmla="*/ 1389926 h 4576780"/>
                  <a:gd name="connsiteX175" fmla="*/ 1192458 w 4576779"/>
                  <a:gd name="connsiteY175" fmla="*/ 1384981 h 4576780"/>
                  <a:gd name="connsiteX176" fmla="*/ 1384980 w 4576779"/>
                  <a:gd name="connsiteY176" fmla="*/ 1192459 h 4576780"/>
                  <a:gd name="connsiteX177" fmla="*/ 1389924 w 4576779"/>
                  <a:gd name="connsiteY177" fmla="*/ 1188761 h 4576780"/>
                  <a:gd name="connsiteX178" fmla="*/ 1325715 w 4576779"/>
                  <a:gd name="connsiteY178" fmla="*/ 1152452 h 4576780"/>
                  <a:gd name="connsiteX179" fmla="*/ 1152896 w 4576779"/>
                  <a:gd name="connsiteY179" fmla="*/ 962582 h 4576780"/>
                  <a:gd name="connsiteX180" fmla="*/ 1074873 w 4576779"/>
                  <a:gd name="connsiteY180" fmla="*/ 717981 h 4576780"/>
                  <a:gd name="connsiteX181" fmla="*/ 3501617 w 4576779"/>
                  <a:gd name="connsiteY181" fmla="*/ 685288 h 4576780"/>
                  <a:gd name="connsiteX182" fmla="*/ 3501909 w 4576779"/>
                  <a:gd name="connsiteY182" fmla="*/ 717980 h 4576780"/>
                  <a:gd name="connsiteX183" fmla="*/ 3423886 w 4576779"/>
                  <a:gd name="connsiteY183" fmla="*/ 962582 h 4576780"/>
                  <a:gd name="connsiteX184" fmla="*/ 3251067 w 4576779"/>
                  <a:gd name="connsiteY184" fmla="*/ 1152451 h 4576780"/>
                  <a:gd name="connsiteX185" fmla="*/ 3186856 w 4576779"/>
                  <a:gd name="connsiteY185" fmla="*/ 1188762 h 4576780"/>
                  <a:gd name="connsiteX186" fmla="*/ 3191798 w 4576779"/>
                  <a:gd name="connsiteY186" fmla="*/ 1192459 h 4576780"/>
                  <a:gd name="connsiteX187" fmla="*/ 3384321 w 4576779"/>
                  <a:gd name="connsiteY187" fmla="*/ 1384980 h 4576780"/>
                  <a:gd name="connsiteX188" fmla="*/ 3388021 w 4576779"/>
                  <a:gd name="connsiteY188" fmla="*/ 1389928 h 4576780"/>
                  <a:gd name="connsiteX189" fmla="*/ 3424332 w 4576779"/>
                  <a:gd name="connsiteY189" fmla="*/ 1325716 h 4576780"/>
                  <a:gd name="connsiteX190" fmla="*/ 3614203 w 4576779"/>
                  <a:gd name="connsiteY190" fmla="*/ 1152897 h 4576780"/>
                  <a:gd name="connsiteX191" fmla="*/ 3858803 w 4576779"/>
                  <a:gd name="connsiteY191" fmla="*/ 1074874 h 4576780"/>
                  <a:gd name="connsiteX192" fmla="*/ 3893028 w 4576779"/>
                  <a:gd name="connsiteY192" fmla="*/ 1075180 h 4576780"/>
                  <a:gd name="connsiteX193" fmla="*/ 3756911 w 4576779"/>
                  <a:gd name="connsiteY193" fmla="*/ 913703 h 4576780"/>
                  <a:gd name="connsiteX194" fmla="*/ 3604793 w 4576779"/>
                  <a:gd name="connsiteY194" fmla="*/ 767369 h 4576780"/>
                  <a:gd name="connsiteX195" fmla="*/ 1351563 w 4576779"/>
                  <a:gd name="connsiteY195" fmla="*/ 541020 h 4576780"/>
                  <a:gd name="connsiteX196" fmla="*/ 1286217 w 4576779"/>
                  <a:gd name="connsiteY196" fmla="*/ 552575 h 4576780"/>
                  <a:gd name="connsiteX197" fmla="*/ 1291661 w 4576779"/>
                  <a:gd name="connsiteY197" fmla="*/ 882466 h 4576780"/>
                  <a:gd name="connsiteX198" fmla="*/ 1574632 w 4576779"/>
                  <a:gd name="connsiteY198" fmla="*/ 1052126 h 4576780"/>
                  <a:gd name="connsiteX199" fmla="*/ 1569188 w 4576779"/>
                  <a:gd name="connsiteY199" fmla="*/ 722236 h 4576780"/>
                  <a:gd name="connsiteX200" fmla="*/ 1351563 w 4576779"/>
                  <a:gd name="connsiteY200" fmla="*/ 541020 h 4576780"/>
                  <a:gd name="connsiteX201" fmla="*/ 3225219 w 4576779"/>
                  <a:gd name="connsiteY201" fmla="*/ 541019 h 4576780"/>
                  <a:gd name="connsiteX202" fmla="*/ 3007594 w 4576779"/>
                  <a:gd name="connsiteY202" fmla="*/ 722235 h 4576780"/>
                  <a:gd name="connsiteX203" fmla="*/ 3002150 w 4576779"/>
                  <a:gd name="connsiteY203" fmla="*/ 1052126 h 4576780"/>
                  <a:gd name="connsiteX204" fmla="*/ 3285122 w 4576779"/>
                  <a:gd name="connsiteY204" fmla="*/ 882466 h 4576780"/>
                  <a:gd name="connsiteX205" fmla="*/ 3290565 w 4576779"/>
                  <a:gd name="connsiteY205" fmla="*/ 552576 h 4576780"/>
                  <a:gd name="connsiteX206" fmla="*/ 3225219 w 4576779"/>
                  <a:gd name="connsiteY206" fmla="*/ 541019 h 4576780"/>
                  <a:gd name="connsiteX207" fmla="*/ 2038989 w 4576779"/>
                  <a:gd name="connsiteY207" fmla="*/ 293909 h 4576780"/>
                  <a:gd name="connsiteX208" fmla="*/ 1882993 w 4576779"/>
                  <a:gd name="connsiteY208" fmla="*/ 317717 h 4576780"/>
                  <a:gd name="connsiteX209" fmla="*/ 1690218 w 4576779"/>
                  <a:gd name="connsiteY209" fmla="*/ 367284 h 4576780"/>
                  <a:gd name="connsiteX210" fmla="*/ 1505746 w 4576779"/>
                  <a:gd name="connsiteY210" fmla="*/ 434802 h 4576780"/>
                  <a:gd name="connsiteX211" fmla="*/ 1535134 w 4576779"/>
                  <a:gd name="connsiteY211" fmla="*/ 452249 h 4576780"/>
                  <a:gd name="connsiteX212" fmla="*/ 1707953 w 4576779"/>
                  <a:gd name="connsiteY212" fmla="*/ 642120 h 4576780"/>
                  <a:gd name="connsiteX213" fmla="*/ 1785976 w 4576779"/>
                  <a:gd name="connsiteY213" fmla="*/ 886721 h 4576780"/>
                  <a:gd name="connsiteX214" fmla="*/ 1785307 w 4576779"/>
                  <a:gd name="connsiteY214" fmla="*/ 961547 h 4576780"/>
                  <a:gd name="connsiteX215" fmla="*/ 1866051 w 4576779"/>
                  <a:gd name="connsiteY215" fmla="*/ 931995 h 4576780"/>
                  <a:gd name="connsiteX216" fmla="*/ 2002160 w 4576779"/>
                  <a:gd name="connsiteY216" fmla="*/ 896997 h 4576780"/>
                  <a:gd name="connsiteX217" fmla="*/ 2060815 w 4576779"/>
                  <a:gd name="connsiteY217" fmla="*/ 888046 h 4576780"/>
                  <a:gd name="connsiteX218" fmla="*/ 2022659 w 4576779"/>
                  <a:gd name="connsiteY218" fmla="*/ 823301 h 4576780"/>
                  <a:gd name="connsiteX219" fmla="*/ 1967929 w 4576779"/>
                  <a:gd name="connsiteY219" fmla="*/ 572459 h 4576780"/>
                  <a:gd name="connsiteX220" fmla="*/ 2022659 w 4576779"/>
                  <a:gd name="connsiteY220" fmla="*/ 321618 h 4576780"/>
                  <a:gd name="connsiteX221" fmla="*/ 2537795 w 4576779"/>
                  <a:gd name="connsiteY221" fmla="*/ 293909 h 4576780"/>
                  <a:gd name="connsiteX222" fmla="*/ 2554124 w 4576779"/>
                  <a:gd name="connsiteY222" fmla="*/ 321618 h 4576780"/>
                  <a:gd name="connsiteX223" fmla="*/ 2608854 w 4576779"/>
                  <a:gd name="connsiteY223" fmla="*/ 572459 h 4576780"/>
                  <a:gd name="connsiteX224" fmla="*/ 2554124 w 4576779"/>
                  <a:gd name="connsiteY224" fmla="*/ 823302 h 4576780"/>
                  <a:gd name="connsiteX225" fmla="*/ 2515967 w 4576779"/>
                  <a:gd name="connsiteY225" fmla="*/ 888046 h 4576780"/>
                  <a:gd name="connsiteX226" fmla="*/ 2574619 w 4576779"/>
                  <a:gd name="connsiteY226" fmla="*/ 896997 h 4576780"/>
                  <a:gd name="connsiteX227" fmla="*/ 2710728 w 4576779"/>
                  <a:gd name="connsiteY227" fmla="*/ 931994 h 4576780"/>
                  <a:gd name="connsiteX228" fmla="*/ 2791475 w 4576779"/>
                  <a:gd name="connsiteY228" fmla="*/ 961548 h 4576780"/>
                  <a:gd name="connsiteX229" fmla="*/ 2790805 w 4576779"/>
                  <a:gd name="connsiteY229" fmla="*/ 886720 h 4576780"/>
                  <a:gd name="connsiteX230" fmla="*/ 2868829 w 4576779"/>
                  <a:gd name="connsiteY230" fmla="*/ 642120 h 4576780"/>
                  <a:gd name="connsiteX231" fmla="*/ 3041648 w 4576779"/>
                  <a:gd name="connsiteY231" fmla="*/ 452249 h 4576780"/>
                  <a:gd name="connsiteX232" fmla="*/ 3070258 w 4576779"/>
                  <a:gd name="connsiteY232" fmla="*/ 436070 h 4576780"/>
                  <a:gd name="connsiteX233" fmla="*/ 3025971 w 4576779"/>
                  <a:gd name="connsiteY233" fmla="*/ 416377 h 4576780"/>
                  <a:gd name="connsiteX234" fmla="*/ 2693785 w 4576779"/>
                  <a:gd name="connsiteY234" fmla="*/ 317717 h 4576780"/>
                  <a:gd name="connsiteX235" fmla="*/ 2288392 w 4576779"/>
                  <a:gd name="connsiteY235" fmla="*/ 284045 h 4576780"/>
                  <a:gd name="connsiteX236" fmla="*/ 2128160 w 4576779"/>
                  <a:gd name="connsiteY236" fmla="*/ 572460 h 4576780"/>
                  <a:gd name="connsiteX237" fmla="*/ 2288392 w 4576779"/>
                  <a:gd name="connsiteY237" fmla="*/ 860874 h 4576780"/>
                  <a:gd name="connsiteX238" fmla="*/ 2448623 w 4576779"/>
                  <a:gd name="connsiteY238" fmla="*/ 572459 h 4576780"/>
                  <a:gd name="connsiteX239" fmla="*/ 2288392 w 4576779"/>
                  <a:gd name="connsiteY239" fmla="*/ 284045 h 4576780"/>
                  <a:gd name="connsiteX240" fmla="*/ 2288389 w 4576779"/>
                  <a:gd name="connsiteY240" fmla="*/ 0 h 4576780"/>
                  <a:gd name="connsiteX241" fmla="*/ 4576779 w 4576779"/>
                  <a:gd name="connsiteY241" fmla="*/ 2288390 h 4576780"/>
                  <a:gd name="connsiteX242" fmla="*/ 2288390 w 4576779"/>
                  <a:gd name="connsiteY242" fmla="*/ 4576780 h 4576780"/>
                  <a:gd name="connsiteX243" fmla="*/ 0 w 4576779"/>
                  <a:gd name="connsiteY243" fmla="*/ 2288390 h 4576780"/>
                  <a:gd name="connsiteX244" fmla="*/ 2288389 w 4576779"/>
                  <a:gd name="connsiteY244" fmla="*/ 0 h 4576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</a:cxnLst>
                <a:rect l="l" t="t" r="r" b="b"/>
                <a:pathLst>
                  <a:path w="4576779" h="4576780">
                    <a:moveTo>
                      <a:pt x="2288391" y="3715910"/>
                    </a:moveTo>
                    <a:cubicBezTo>
                      <a:pt x="2199899" y="3715910"/>
                      <a:pt x="2128160" y="3845038"/>
                      <a:pt x="2128160" y="4004324"/>
                    </a:cubicBezTo>
                    <a:cubicBezTo>
                      <a:pt x="2128160" y="4163612"/>
                      <a:pt x="2199898" y="4292740"/>
                      <a:pt x="2288392" y="4292740"/>
                    </a:cubicBezTo>
                    <a:cubicBezTo>
                      <a:pt x="2376884" y="4292740"/>
                      <a:pt x="2448622" y="4163612"/>
                      <a:pt x="2448622" y="4004324"/>
                    </a:cubicBezTo>
                    <a:cubicBezTo>
                      <a:pt x="2448622" y="3845038"/>
                      <a:pt x="2376884" y="3715910"/>
                      <a:pt x="2288391" y="3715910"/>
                    </a:cubicBezTo>
                    <a:close/>
                    <a:moveTo>
                      <a:pt x="2791470" y="3615791"/>
                    </a:moveTo>
                    <a:lnTo>
                      <a:pt x="2776719" y="3622457"/>
                    </a:lnTo>
                    <a:cubicBezTo>
                      <a:pt x="2711460" y="3646351"/>
                      <a:pt x="2643960" y="3665593"/>
                      <a:pt x="2574619" y="3679783"/>
                    </a:cubicBezTo>
                    <a:lnTo>
                      <a:pt x="2515965" y="3688734"/>
                    </a:lnTo>
                    <a:lnTo>
                      <a:pt x="2554123" y="3753483"/>
                    </a:lnTo>
                    <a:cubicBezTo>
                      <a:pt x="2588677" y="3825087"/>
                      <a:pt x="2608854" y="3911407"/>
                      <a:pt x="2608854" y="4004325"/>
                    </a:cubicBezTo>
                    <a:cubicBezTo>
                      <a:pt x="2608853" y="4097243"/>
                      <a:pt x="2588677" y="4183562"/>
                      <a:pt x="2554123" y="4255167"/>
                    </a:cubicBezTo>
                    <a:lnTo>
                      <a:pt x="2537797" y="4282870"/>
                    </a:lnTo>
                    <a:lnTo>
                      <a:pt x="2693786" y="4259063"/>
                    </a:lnTo>
                    <a:cubicBezTo>
                      <a:pt x="2794042" y="4238548"/>
                      <a:pt x="2891580" y="4210574"/>
                      <a:pt x="2985797" y="4175748"/>
                    </a:cubicBezTo>
                    <a:lnTo>
                      <a:pt x="3070414" y="4140802"/>
                    </a:lnTo>
                    <a:lnTo>
                      <a:pt x="3041647" y="4124535"/>
                    </a:lnTo>
                    <a:cubicBezTo>
                      <a:pt x="2975921" y="4079801"/>
                      <a:pt x="2915288" y="4015134"/>
                      <a:pt x="2868829" y="3934665"/>
                    </a:cubicBezTo>
                    <a:cubicBezTo>
                      <a:pt x="2822370" y="3854195"/>
                      <a:pt x="2796683" y="3769353"/>
                      <a:pt x="2790805" y="3690064"/>
                    </a:cubicBezTo>
                    <a:close/>
                    <a:moveTo>
                      <a:pt x="1785308" y="3615233"/>
                    </a:moveTo>
                    <a:lnTo>
                      <a:pt x="1785976" y="3690064"/>
                    </a:lnTo>
                    <a:cubicBezTo>
                      <a:pt x="1780099" y="3769353"/>
                      <a:pt x="1754412" y="3854196"/>
                      <a:pt x="1707954" y="3934665"/>
                    </a:cubicBezTo>
                    <a:cubicBezTo>
                      <a:pt x="1661495" y="4015134"/>
                      <a:pt x="1600861" y="4079802"/>
                      <a:pt x="1535134" y="4124536"/>
                    </a:cubicBezTo>
                    <a:lnTo>
                      <a:pt x="1504922" y="4141621"/>
                    </a:lnTo>
                    <a:lnTo>
                      <a:pt x="1505407" y="4141854"/>
                    </a:lnTo>
                    <a:cubicBezTo>
                      <a:pt x="1625735" y="4192749"/>
                      <a:pt x="1752047" y="4232267"/>
                      <a:pt x="1882994" y="4259063"/>
                    </a:cubicBezTo>
                    <a:lnTo>
                      <a:pt x="2038986" y="4282870"/>
                    </a:lnTo>
                    <a:lnTo>
                      <a:pt x="2022659" y="4255167"/>
                    </a:lnTo>
                    <a:cubicBezTo>
                      <a:pt x="1988105" y="4183562"/>
                      <a:pt x="1967929" y="4097242"/>
                      <a:pt x="1967930" y="4004325"/>
                    </a:cubicBezTo>
                    <a:cubicBezTo>
                      <a:pt x="1967929" y="3911408"/>
                      <a:pt x="1988106" y="3825087"/>
                      <a:pt x="2022659" y="3753483"/>
                    </a:cubicBezTo>
                    <a:lnTo>
                      <a:pt x="2060817" y="3688735"/>
                    </a:lnTo>
                    <a:lnTo>
                      <a:pt x="2002159" y="3679782"/>
                    </a:lnTo>
                    <a:cubicBezTo>
                      <a:pt x="1955932" y="3670323"/>
                      <a:pt x="1910523" y="3658618"/>
                      <a:pt x="1866051" y="3644786"/>
                    </a:cubicBezTo>
                    <a:close/>
                    <a:moveTo>
                      <a:pt x="3067495" y="3513103"/>
                    </a:moveTo>
                    <a:cubicBezTo>
                      <a:pt x="3043596" y="3510049"/>
                      <a:pt x="3021308" y="3513598"/>
                      <a:pt x="3002149" y="3524659"/>
                    </a:cubicBezTo>
                    <a:cubicBezTo>
                      <a:pt x="2925512" y="3568906"/>
                      <a:pt x="2927949" y="3716603"/>
                      <a:pt x="3007593" y="3854549"/>
                    </a:cubicBezTo>
                    <a:cubicBezTo>
                      <a:pt x="3087236" y="3992496"/>
                      <a:pt x="3213927" y="4068455"/>
                      <a:pt x="3290564" y="4024209"/>
                    </a:cubicBezTo>
                    <a:cubicBezTo>
                      <a:pt x="3367202" y="3979962"/>
                      <a:pt x="3364764" y="3832265"/>
                      <a:pt x="3285120" y="3694319"/>
                    </a:cubicBezTo>
                    <a:cubicBezTo>
                      <a:pt x="3225388" y="3590859"/>
                      <a:pt x="3139191" y="3522267"/>
                      <a:pt x="3067495" y="3513103"/>
                    </a:cubicBezTo>
                    <a:close/>
                    <a:moveTo>
                      <a:pt x="1509286" y="3513103"/>
                    </a:moveTo>
                    <a:cubicBezTo>
                      <a:pt x="1437591" y="3522267"/>
                      <a:pt x="1351393" y="3590859"/>
                      <a:pt x="1291661" y="3694319"/>
                    </a:cubicBezTo>
                    <a:cubicBezTo>
                      <a:pt x="1212018" y="3832265"/>
                      <a:pt x="1209580" y="3979963"/>
                      <a:pt x="1286217" y="4024209"/>
                    </a:cubicBezTo>
                    <a:cubicBezTo>
                      <a:pt x="1362854" y="4068455"/>
                      <a:pt x="1489546" y="3992496"/>
                      <a:pt x="1569189" y="3854550"/>
                    </a:cubicBezTo>
                    <a:cubicBezTo>
                      <a:pt x="1648833" y="3716603"/>
                      <a:pt x="1651270" y="3568906"/>
                      <a:pt x="1574633" y="3524659"/>
                    </a:cubicBezTo>
                    <a:cubicBezTo>
                      <a:pt x="1555473" y="3513598"/>
                      <a:pt x="1533186" y="3510049"/>
                      <a:pt x="1509286" y="3513103"/>
                    </a:cubicBezTo>
                    <a:close/>
                    <a:moveTo>
                      <a:pt x="1188761" y="3186856"/>
                    </a:moveTo>
                    <a:lnTo>
                      <a:pt x="1152451" y="3251068"/>
                    </a:lnTo>
                    <a:cubicBezTo>
                      <a:pt x="1107716" y="3316795"/>
                      <a:pt x="1043049" y="3377428"/>
                      <a:pt x="962580" y="3423886"/>
                    </a:cubicBezTo>
                    <a:cubicBezTo>
                      <a:pt x="882111" y="3470345"/>
                      <a:pt x="797267" y="3496033"/>
                      <a:pt x="717980" y="3501910"/>
                    </a:cubicBezTo>
                    <a:lnTo>
                      <a:pt x="686618" y="3501629"/>
                    </a:lnTo>
                    <a:lnTo>
                      <a:pt x="736187" y="3567916"/>
                    </a:lnTo>
                    <a:cubicBezTo>
                      <a:pt x="818174" y="3667263"/>
                      <a:pt x="909516" y="3758604"/>
                      <a:pt x="1008863" y="3840592"/>
                    </a:cubicBezTo>
                    <a:lnTo>
                      <a:pt x="1075154" y="3890164"/>
                    </a:lnTo>
                    <a:lnTo>
                      <a:pt x="1074873" y="3858804"/>
                    </a:lnTo>
                    <a:cubicBezTo>
                      <a:pt x="1080751" y="3779515"/>
                      <a:pt x="1106438" y="3694672"/>
                      <a:pt x="1152897" y="3614203"/>
                    </a:cubicBezTo>
                    <a:cubicBezTo>
                      <a:pt x="1210970" y="3513617"/>
                      <a:pt x="1291192" y="3437721"/>
                      <a:pt x="1375823" y="3394584"/>
                    </a:cubicBezTo>
                    <a:lnTo>
                      <a:pt x="1390378" y="3388358"/>
                    </a:lnTo>
                    <a:lnTo>
                      <a:pt x="1384981" y="3384322"/>
                    </a:lnTo>
                    <a:cubicBezTo>
                      <a:pt x="1314836" y="3326434"/>
                      <a:pt x="1250345" y="3261942"/>
                      <a:pt x="1192458" y="3191799"/>
                    </a:cubicBezTo>
                    <a:close/>
                    <a:moveTo>
                      <a:pt x="3386548" y="3184254"/>
                    </a:moveTo>
                    <a:lnTo>
                      <a:pt x="3292656" y="3292656"/>
                    </a:lnTo>
                    <a:lnTo>
                      <a:pt x="3184252" y="3386550"/>
                    </a:lnTo>
                    <a:lnTo>
                      <a:pt x="3251066" y="3424332"/>
                    </a:lnTo>
                    <a:cubicBezTo>
                      <a:pt x="3316794" y="3469067"/>
                      <a:pt x="3377427" y="3533734"/>
                      <a:pt x="3423885" y="3614203"/>
                    </a:cubicBezTo>
                    <a:cubicBezTo>
                      <a:pt x="3470344" y="3694672"/>
                      <a:pt x="3496031" y="3779515"/>
                      <a:pt x="3501909" y="3858804"/>
                    </a:cubicBezTo>
                    <a:lnTo>
                      <a:pt x="3501605" y="3892766"/>
                    </a:lnTo>
                    <a:lnTo>
                      <a:pt x="3506397" y="3889385"/>
                    </a:lnTo>
                    <a:cubicBezTo>
                      <a:pt x="3604534" y="3814610"/>
                      <a:pt x="3695589" y="3731017"/>
                      <a:pt x="3778382" y="3639788"/>
                    </a:cubicBezTo>
                    <a:lnTo>
                      <a:pt x="3892718" y="3501607"/>
                    </a:lnTo>
                    <a:lnTo>
                      <a:pt x="3858802" y="3501910"/>
                    </a:lnTo>
                    <a:cubicBezTo>
                      <a:pt x="3779514" y="3496032"/>
                      <a:pt x="3694670" y="3470345"/>
                      <a:pt x="3614201" y="3423886"/>
                    </a:cubicBezTo>
                    <a:cubicBezTo>
                      <a:pt x="3533732" y="3377427"/>
                      <a:pt x="3469066" y="3316794"/>
                      <a:pt x="3424331" y="3251068"/>
                    </a:cubicBezTo>
                    <a:close/>
                    <a:moveTo>
                      <a:pt x="922316" y="2946267"/>
                    </a:moveTo>
                    <a:cubicBezTo>
                      <a:pt x="862617" y="2947252"/>
                      <a:pt x="791206" y="2967772"/>
                      <a:pt x="722234" y="3007594"/>
                    </a:cubicBezTo>
                    <a:cubicBezTo>
                      <a:pt x="584287" y="3087237"/>
                      <a:pt x="508328" y="3213929"/>
                      <a:pt x="552574" y="3290566"/>
                    </a:cubicBezTo>
                    <a:cubicBezTo>
                      <a:pt x="596821" y="3367203"/>
                      <a:pt x="744518" y="3364766"/>
                      <a:pt x="882465" y="3285122"/>
                    </a:cubicBezTo>
                    <a:cubicBezTo>
                      <a:pt x="1020411" y="3205479"/>
                      <a:pt x="1096370" y="3078788"/>
                      <a:pt x="1052124" y="3002151"/>
                    </a:cubicBezTo>
                    <a:cubicBezTo>
                      <a:pt x="1030001" y="2963832"/>
                      <a:pt x="982015" y="2945282"/>
                      <a:pt x="922316" y="2946267"/>
                    </a:cubicBezTo>
                    <a:close/>
                    <a:moveTo>
                      <a:pt x="3654465" y="2946267"/>
                    </a:moveTo>
                    <a:cubicBezTo>
                      <a:pt x="3594768" y="2945282"/>
                      <a:pt x="3546781" y="2963833"/>
                      <a:pt x="3524658" y="3002151"/>
                    </a:cubicBezTo>
                    <a:cubicBezTo>
                      <a:pt x="3480412" y="3078787"/>
                      <a:pt x="3556371" y="3205479"/>
                      <a:pt x="3694318" y="3285122"/>
                    </a:cubicBezTo>
                    <a:cubicBezTo>
                      <a:pt x="3832264" y="3364766"/>
                      <a:pt x="3979961" y="3367203"/>
                      <a:pt x="4024208" y="3290566"/>
                    </a:cubicBezTo>
                    <a:cubicBezTo>
                      <a:pt x="4068453" y="3213928"/>
                      <a:pt x="3992495" y="3087238"/>
                      <a:pt x="3854549" y="3007594"/>
                    </a:cubicBezTo>
                    <a:cubicBezTo>
                      <a:pt x="3785575" y="2967772"/>
                      <a:pt x="3714164" y="2947252"/>
                      <a:pt x="3654465" y="2946267"/>
                    </a:cubicBezTo>
                    <a:close/>
                    <a:moveTo>
                      <a:pt x="888045" y="2515967"/>
                    </a:moveTo>
                    <a:lnTo>
                      <a:pt x="823300" y="2554124"/>
                    </a:lnTo>
                    <a:cubicBezTo>
                      <a:pt x="751696" y="2588678"/>
                      <a:pt x="665375" y="2608854"/>
                      <a:pt x="572457" y="2608854"/>
                    </a:cubicBezTo>
                    <a:cubicBezTo>
                      <a:pt x="479540" y="2608855"/>
                      <a:pt x="393220" y="2588678"/>
                      <a:pt x="321615" y="2554125"/>
                    </a:cubicBezTo>
                    <a:lnTo>
                      <a:pt x="293909" y="2537795"/>
                    </a:lnTo>
                    <a:lnTo>
                      <a:pt x="317715" y="2693786"/>
                    </a:lnTo>
                    <a:cubicBezTo>
                      <a:pt x="344511" y="2824731"/>
                      <a:pt x="384030" y="2951044"/>
                      <a:pt x="434925" y="3071372"/>
                    </a:cubicBezTo>
                    <a:lnTo>
                      <a:pt x="435162" y="3071863"/>
                    </a:lnTo>
                    <a:lnTo>
                      <a:pt x="452248" y="3041648"/>
                    </a:lnTo>
                    <a:cubicBezTo>
                      <a:pt x="496981" y="2975922"/>
                      <a:pt x="561649" y="2915289"/>
                      <a:pt x="642118" y="2868830"/>
                    </a:cubicBezTo>
                    <a:cubicBezTo>
                      <a:pt x="722587" y="2822371"/>
                      <a:pt x="807431" y="2796684"/>
                      <a:pt x="886719" y="2790806"/>
                    </a:cubicBezTo>
                    <a:lnTo>
                      <a:pt x="961547" y="2791476"/>
                    </a:lnTo>
                    <a:lnTo>
                      <a:pt x="931993" y="2710729"/>
                    </a:lnTo>
                    <a:cubicBezTo>
                      <a:pt x="918162" y="2666255"/>
                      <a:pt x="906456" y="2620846"/>
                      <a:pt x="896997" y="2574619"/>
                    </a:cubicBezTo>
                    <a:close/>
                    <a:moveTo>
                      <a:pt x="3688733" y="2515966"/>
                    </a:moveTo>
                    <a:lnTo>
                      <a:pt x="3679782" y="2574619"/>
                    </a:lnTo>
                    <a:cubicBezTo>
                      <a:pt x="3665593" y="2643960"/>
                      <a:pt x="3646351" y="2711460"/>
                      <a:pt x="3622456" y="2776718"/>
                    </a:cubicBezTo>
                    <a:lnTo>
                      <a:pt x="3615791" y="2791472"/>
                    </a:lnTo>
                    <a:lnTo>
                      <a:pt x="3690063" y="2790807"/>
                    </a:lnTo>
                    <a:cubicBezTo>
                      <a:pt x="3769351" y="2796684"/>
                      <a:pt x="3854195" y="2822371"/>
                      <a:pt x="3934664" y="2868830"/>
                    </a:cubicBezTo>
                    <a:cubicBezTo>
                      <a:pt x="4015132" y="2915289"/>
                      <a:pt x="4079799" y="2975922"/>
                      <a:pt x="4124534" y="3041648"/>
                    </a:cubicBezTo>
                    <a:lnTo>
                      <a:pt x="4140400" y="3069705"/>
                    </a:lnTo>
                    <a:lnTo>
                      <a:pt x="4166530" y="3010238"/>
                    </a:lnTo>
                    <a:cubicBezTo>
                      <a:pt x="4211544" y="2893192"/>
                      <a:pt x="4245932" y="2770874"/>
                      <a:pt x="4268512" y="2644466"/>
                    </a:cubicBezTo>
                    <a:lnTo>
                      <a:pt x="4282730" y="2537879"/>
                    </a:lnTo>
                    <a:lnTo>
                      <a:pt x="4255165" y="2554124"/>
                    </a:lnTo>
                    <a:cubicBezTo>
                      <a:pt x="4183562" y="2588678"/>
                      <a:pt x="4097240" y="2608855"/>
                      <a:pt x="4004324" y="2608854"/>
                    </a:cubicBezTo>
                    <a:cubicBezTo>
                      <a:pt x="3911406" y="2608854"/>
                      <a:pt x="3825086" y="2588678"/>
                      <a:pt x="3753483" y="2554124"/>
                    </a:cubicBezTo>
                    <a:close/>
                    <a:moveTo>
                      <a:pt x="4004323" y="2128162"/>
                    </a:moveTo>
                    <a:cubicBezTo>
                      <a:pt x="3845037" y="2128161"/>
                      <a:pt x="3715909" y="2199899"/>
                      <a:pt x="3715909" y="2288393"/>
                    </a:cubicBezTo>
                    <a:cubicBezTo>
                      <a:pt x="3715909" y="2376885"/>
                      <a:pt x="3845037" y="2448624"/>
                      <a:pt x="4004323" y="2448623"/>
                    </a:cubicBezTo>
                    <a:cubicBezTo>
                      <a:pt x="4163612" y="2448623"/>
                      <a:pt x="4292740" y="2376885"/>
                      <a:pt x="4292739" y="2288393"/>
                    </a:cubicBezTo>
                    <a:cubicBezTo>
                      <a:pt x="4292740" y="2199900"/>
                      <a:pt x="4163612" y="2128161"/>
                      <a:pt x="4004323" y="2128162"/>
                    </a:cubicBezTo>
                    <a:close/>
                    <a:moveTo>
                      <a:pt x="572458" y="2128161"/>
                    </a:moveTo>
                    <a:cubicBezTo>
                      <a:pt x="413170" y="2128161"/>
                      <a:pt x="284043" y="2199899"/>
                      <a:pt x="284043" y="2288393"/>
                    </a:cubicBezTo>
                    <a:cubicBezTo>
                      <a:pt x="284043" y="2376885"/>
                      <a:pt x="413171" y="2448624"/>
                      <a:pt x="572458" y="2448623"/>
                    </a:cubicBezTo>
                    <a:cubicBezTo>
                      <a:pt x="731745" y="2448624"/>
                      <a:pt x="860873" y="2376886"/>
                      <a:pt x="860873" y="2288393"/>
                    </a:cubicBezTo>
                    <a:cubicBezTo>
                      <a:pt x="860872" y="2199899"/>
                      <a:pt x="731744" y="2128161"/>
                      <a:pt x="572458" y="2128161"/>
                    </a:cubicBezTo>
                    <a:close/>
                    <a:moveTo>
                      <a:pt x="4140009" y="1507771"/>
                    </a:moveTo>
                    <a:lnTo>
                      <a:pt x="4124535" y="1535135"/>
                    </a:lnTo>
                    <a:cubicBezTo>
                      <a:pt x="4079800" y="1600861"/>
                      <a:pt x="4015133" y="1661495"/>
                      <a:pt x="3934665" y="1707954"/>
                    </a:cubicBezTo>
                    <a:cubicBezTo>
                      <a:pt x="3854196" y="1754413"/>
                      <a:pt x="3769352" y="1780099"/>
                      <a:pt x="3690065" y="1785977"/>
                    </a:cubicBezTo>
                    <a:lnTo>
                      <a:pt x="3615232" y="1785308"/>
                    </a:lnTo>
                    <a:lnTo>
                      <a:pt x="3644786" y="1866052"/>
                    </a:lnTo>
                    <a:cubicBezTo>
                      <a:pt x="3658618" y="1910524"/>
                      <a:pt x="3670323" y="1955933"/>
                      <a:pt x="3679782" y="2002161"/>
                    </a:cubicBezTo>
                    <a:lnTo>
                      <a:pt x="3688735" y="2060819"/>
                    </a:lnTo>
                    <a:lnTo>
                      <a:pt x="3753482" y="2022660"/>
                    </a:lnTo>
                    <a:cubicBezTo>
                      <a:pt x="3825086" y="1988107"/>
                      <a:pt x="3911406" y="1967930"/>
                      <a:pt x="4004324" y="1967931"/>
                    </a:cubicBezTo>
                    <a:cubicBezTo>
                      <a:pt x="4097240" y="1967930"/>
                      <a:pt x="4183561" y="1988107"/>
                      <a:pt x="4255165" y="2022660"/>
                    </a:cubicBezTo>
                    <a:lnTo>
                      <a:pt x="4282888" y="2038999"/>
                    </a:lnTo>
                    <a:lnTo>
                      <a:pt x="4272267" y="1954024"/>
                    </a:lnTo>
                    <a:cubicBezTo>
                      <a:pt x="4254074" y="1845276"/>
                      <a:pt x="4227154" y="1739484"/>
                      <a:pt x="4192255" y="1637392"/>
                    </a:cubicBezTo>
                    <a:close/>
                    <a:moveTo>
                      <a:pt x="435160" y="1504920"/>
                    </a:moveTo>
                    <a:lnTo>
                      <a:pt x="434925" y="1505407"/>
                    </a:lnTo>
                    <a:cubicBezTo>
                      <a:pt x="384030" y="1625736"/>
                      <a:pt x="344511" y="1752048"/>
                      <a:pt x="317716" y="1882994"/>
                    </a:cubicBezTo>
                    <a:lnTo>
                      <a:pt x="293908" y="2038990"/>
                    </a:lnTo>
                    <a:lnTo>
                      <a:pt x="321615" y="2022660"/>
                    </a:lnTo>
                    <a:cubicBezTo>
                      <a:pt x="393220" y="1988106"/>
                      <a:pt x="479540" y="1967930"/>
                      <a:pt x="572458" y="1967930"/>
                    </a:cubicBezTo>
                    <a:cubicBezTo>
                      <a:pt x="665375" y="1967931"/>
                      <a:pt x="751695" y="1988107"/>
                      <a:pt x="823300" y="2022660"/>
                    </a:cubicBezTo>
                    <a:lnTo>
                      <a:pt x="888045" y="2060817"/>
                    </a:lnTo>
                    <a:lnTo>
                      <a:pt x="896997" y="2002161"/>
                    </a:lnTo>
                    <a:cubicBezTo>
                      <a:pt x="906456" y="1955933"/>
                      <a:pt x="918162" y="1910524"/>
                      <a:pt x="931994" y="1866051"/>
                    </a:cubicBezTo>
                    <a:lnTo>
                      <a:pt x="961546" y="1785307"/>
                    </a:lnTo>
                    <a:lnTo>
                      <a:pt x="886718" y="1785977"/>
                    </a:lnTo>
                    <a:cubicBezTo>
                      <a:pt x="807431" y="1780099"/>
                      <a:pt x="722586" y="1754412"/>
                      <a:pt x="642117" y="1707954"/>
                    </a:cubicBezTo>
                    <a:cubicBezTo>
                      <a:pt x="561648" y="1661495"/>
                      <a:pt x="496981" y="1600862"/>
                      <a:pt x="452247" y="1535135"/>
                    </a:cubicBezTo>
                    <a:close/>
                    <a:moveTo>
                      <a:pt x="682382" y="1230334"/>
                    </a:moveTo>
                    <a:cubicBezTo>
                      <a:pt x="622683" y="1229349"/>
                      <a:pt x="574697" y="1247899"/>
                      <a:pt x="552573" y="1286217"/>
                    </a:cubicBezTo>
                    <a:cubicBezTo>
                      <a:pt x="508327" y="1362855"/>
                      <a:pt x="584286" y="1489546"/>
                      <a:pt x="722233" y="1569189"/>
                    </a:cubicBezTo>
                    <a:cubicBezTo>
                      <a:pt x="860179" y="1648833"/>
                      <a:pt x="1007876" y="1651270"/>
                      <a:pt x="1052123" y="1574633"/>
                    </a:cubicBezTo>
                    <a:cubicBezTo>
                      <a:pt x="1096370" y="1497995"/>
                      <a:pt x="1020411" y="1371304"/>
                      <a:pt x="882464" y="1291661"/>
                    </a:cubicBezTo>
                    <a:cubicBezTo>
                      <a:pt x="813490" y="1251839"/>
                      <a:pt x="742079" y="1231320"/>
                      <a:pt x="682382" y="1230334"/>
                    </a:cubicBezTo>
                    <a:close/>
                    <a:moveTo>
                      <a:pt x="3894401" y="1230334"/>
                    </a:moveTo>
                    <a:cubicBezTo>
                      <a:pt x="3834702" y="1231319"/>
                      <a:pt x="3763291" y="1251839"/>
                      <a:pt x="3694317" y="1291661"/>
                    </a:cubicBezTo>
                    <a:cubicBezTo>
                      <a:pt x="3556371" y="1371304"/>
                      <a:pt x="3480412" y="1497995"/>
                      <a:pt x="3524658" y="1574633"/>
                    </a:cubicBezTo>
                    <a:cubicBezTo>
                      <a:pt x="3568905" y="1651269"/>
                      <a:pt x="3716602" y="1648833"/>
                      <a:pt x="3854548" y="1569189"/>
                    </a:cubicBezTo>
                    <a:cubicBezTo>
                      <a:pt x="3992495" y="1489545"/>
                      <a:pt x="4068455" y="1362854"/>
                      <a:pt x="4024207" y="1286218"/>
                    </a:cubicBezTo>
                    <a:cubicBezTo>
                      <a:pt x="4002084" y="1247899"/>
                      <a:pt x="3954098" y="1229349"/>
                      <a:pt x="3894401" y="1230334"/>
                    </a:cubicBezTo>
                    <a:close/>
                    <a:moveTo>
                      <a:pt x="2288390" y="1153045"/>
                    </a:moveTo>
                    <a:cubicBezTo>
                      <a:pt x="1661355" y="1153045"/>
                      <a:pt x="1153044" y="1661356"/>
                      <a:pt x="1153044" y="2288390"/>
                    </a:cubicBezTo>
                    <a:cubicBezTo>
                      <a:pt x="1153044" y="2915424"/>
                      <a:pt x="1661355" y="3423735"/>
                      <a:pt x="2288389" y="3423735"/>
                    </a:cubicBezTo>
                    <a:cubicBezTo>
                      <a:pt x="2915423" y="3423735"/>
                      <a:pt x="3423735" y="2915424"/>
                      <a:pt x="3423734" y="2288390"/>
                    </a:cubicBezTo>
                    <a:cubicBezTo>
                      <a:pt x="3423735" y="1661356"/>
                      <a:pt x="2915423" y="1153045"/>
                      <a:pt x="2288390" y="1153045"/>
                    </a:cubicBezTo>
                    <a:close/>
                    <a:moveTo>
                      <a:pt x="1075153" y="686616"/>
                    </a:moveTo>
                    <a:lnTo>
                      <a:pt x="1008863" y="736188"/>
                    </a:lnTo>
                    <a:cubicBezTo>
                      <a:pt x="909516" y="818175"/>
                      <a:pt x="818175" y="909517"/>
                      <a:pt x="736187" y="1008863"/>
                    </a:cubicBezTo>
                    <a:lnTo>
                      <a:pt x="686101" y="1075843"/>
                    </a:lnTo>
                    <a:lnTo>
                      <a:pt x="717979" y="1074874"/>
                    </a:lnTo>
                    <a:cubicBezTo>
                      <a:pt x="797267" y="1080753"/>
                      <a:pt x="882110" y="1106438"/>
                      <a:pt x="962579" y="1152897"/>
                    </a:cubicBezTo>
                    <a:cubicBezTo>
                      <a:pt x="1043048" y="1199356"/>
                      <a:pt x="1107716" y="1259989"/>
                      <a:pt x="1152451" y="1325716"/>
                    </a:cubicBezTo>
                    <a:lnTo>
                      <a:pt x="1188759" y="1389926"/>
                    </a:lnTo>
                    <a:lnTo>
                      <a:pt x="1192458" y="1384981"/>
                    </a:lnTo>
                    <a:cubicBezTo>
                      <a:pt x="1250345" y="1314837"/>
                      <a:pt x="1314836" y="1250346"/>
                      <a:pt x="1384980" y="1192459"/>
                    </a:cubicBezTo>
                    <a:lnTo>
                      <a:pt x="1389924" y="1188761"/>
                    </a:lnTo>
                    <a:lnTo>
                      <a:pt x="1325715" y="1152452"/>
                    </a:lnTo>
                    <a:cubicBezTo>
                      <a:pt x="1259988" y="1107718"/>
                      <a:pt x="1199355" y="1043051"/>
                      <a:pt x="1152896" y="962582"/>
                    </a:cubicBezTo>
                    <a:cubicBezTo>
                      <a:pt x="1106438" y="882113"/>
                      <a:pt x="1080750" y="797269"/>
                      <a:pt x="1074873" y="717981"/>
                    </a:cubicBezTo>
                    <a:close/>
                    <a:moveTo>
                      <a:pt x="3501617" y="685288"/>
                    </a:moveTo>
                    <a:lnTo>
                      <a:pt x="3501909" y="717980"/>
                    </a:lnTo>
                    <a:cubicBezTo>
                      <a:pt x="3496031" y="797269"/>
                      <a:pt x="3470344" y="882112"/>
                      <a:pt x="3423886" y="962582"/>
                    </a:cubicBezTo>
                    <a:cubicBezTo>
                      <a:pt x="3377426" y="1043050"/>
                      <a:pt x="3316794" y="1107717"/>
                      <a:pt x="3251067" y="1152451"/>
                    </a:cubicBezTo>
                    <a:lnTo>
                      <a:pt x="3186856" y="1188762"/>
                    </a:lnTo>
                    <a:lnTo>
                      <a:pt x="3191798" y="1192459"/>
                    </a:lnTo>
                    <a:cubicBezTo>
                      <a:pt x="3261942" y="1250345"/>
                      <a:pt x="3326433" y="1314837"/>
                      <a:pt x="3384321" y="1384980"/>
                    </a:cubicBezTo>
                    <a:lnTo>
                      <a:pt x="3388021" y="1389928"/>
                    </a:lnTo>
                    <a:lnTo>
                      <a:pt x="3424332" y="1325716"/>
                    </a:lnTo>
                    <a:cubicBezTo>
                      <a:pt x="3469066" y="1259989"/>
                      <a:pt x="3533734" y="1199356"/>
                      <a:pt x="3614203" y="1152897"/>
                    </a:cubicBezTo>
                    <a:cubicBezTo>
                      <a:pt x="3694672" y="1106439"/>
                      <a:pt x="3779515" y="1080752"/>
                      <a:pt x="3858803" y="1074874"/>
                    </a:cubicBezTo>
                    <a:lnTo>
                      <a:pt x="3893028" y="1075180"/>
                    </a:lnTo>
                    <a:lnTo>
                      <a:pt x="3756911" y="913703"/>
                    </a:lnTo>
                    <a:cubicBezTo>
                      <a:pt x="3708797" y="862325"/>
                      <a:pt x="3658017" y="813473"/>
                      <a:pt x="3604793" y="767369"/>
                    </a:cubicBezTo>
                    <a:close/>
                    <a:moveTo>
                      <a:pt x="1351563" y="541020"/>
                    </a:moveTo>
                    <a:cubicBezTo>
                      <a:pt x="1327664" y="537966"/>
                      <a:pt x="1305376" y="541515"/>
                      <a:pt x="1286217" y="552575"/>
                    </a:cubicBezTo>
                    <a:cubicBezTo>
                      <a:pt x="1209580" y="596823"/>
                      <a:pt x="1212017" y="744520"/>
                      <a:pt x="1291661" y="882466"/>
                    </a:cubicBezTo>
                    <a:cubicBezTo>
                      <a:pt x="1371304" y="1020413"/>
                      <a:pt x="1497994" y="1096373"/>
                      <a:pt x="1574632" y="1052126"/>
                    </a:cubicBezTo>
                    <a:cubicBezTo>
                      <a:pt x="1651269" y="1007879"/>
                      <a:pt x="1648831" y="860183"/>
                      <a:pt x="1569188" y="722236"/>
                    </a:cubicBezTo>
                    <a:cubicBezTo>
                      <a:pt x="1509456" y="618775"/>
                      <a:pt x="1423259" y="550184"/>
                      <a:pt x="1351563" y="541020"/>
                    </a:cubicBezTo>
                    <a:close/>
                    <a:moveTo>
                      <a:pt x="3225219" y="541019"/>
                    </a:moveTo>
                    <a:cubicBezTo>
                      <a:pt x="3153523" y="550183"/>
                      <a:pt x="3067326" y="618775"/>
                      <a:pt x="3007594" y="722235"/>
                    </a:cubicBezTo>
                    <a:cubicBezTo>
                      <a:pt x="2927950" y="860182"/>
                      <a:pt x="2925513" y="1007879"/>
                      <a:pt x="3002150" y="1052126"/>
                    </a:cubicBezTo>
                    <a:cubicBezTo>
                      <a:pt x="3078787" y="1096372"/>
                      <a:pt x="3205478" y="1020412"/>
                      <a:pt x="3285122" y="882466"/>
                    </a:cubicBezTo>
                    <a:cubicBezTo>
                      <a:pt x="3364765" y="744520"/>
                      <a:pt x="3367202" y="596822"/>
                      <a:pt x="3290565" y="552576"/>
                    </a:cubicBezTo>
                    <a:cubicBezTo>
                      <a:pt x="3271405" y="541514"/>
                      <a:pt x="3249118" y="537966"/>
                      <a:pt x="3225219" y="541019"/>
                    </a:cubicBezTo>
                    <a:close/>
                    <a:moveTo>
                      <a:pt x="2038989" y="293909"/>
                    </a:moveTo>
                    <a:lnTo>
                      <a:pt x="1882993" y="317717"/>
                    </a:lnTo>
                    <a:cubicBezTo>
                      <a:pt x="1817520" y="331114"/>
                      <a:pt x="1753205" y="347693"/>
                      <a:pt x="1690218" y="367284"/>
                    </a:cubicBezTo>
                    <a:lnTo>
                      <a:pt x="1505746" y="434802"/>
                    </a:lnTo>
                    <a:lnTo>
                      <a:pt x="1535134" y="452249"/>
                    </a:lnTo>
                    <a:cubicBezTo>
                      <a:pt x="1600860" y="496984"/>
                      <a:pt x="1661494" y="561651"/>
                      <a:pt x="1707953" y="642120"/>
                    </a:cubicBezTo>
                    <a:cubicBezTo>
                      <a:pt x="1754412" y="722589"/>
                      <a:pt x="1780098" y="807433"/>
                      <a:pt x="1785976" y="886721"/>
                    </a:cubicBezTo>
                    <a:lnTo>
                      <a:pt x="1785307" y="961547"/>
                    </a:lnTo>
                    <a:lnTo>
                      <a:pt x="1866051" y="931995"/>
                    </a:lnTo>
                    <a:cubicBezTo>
                      <a:pt x="1910523" y="918162"/>
                      <a:pt x="1955932" y="906457"/>
                      <a:pt x="2002160" y="896997"/>
                    </a:cubicBezTo>
                    <a:lnTo>
                      <a:pt x="2060815" y="888046"/>
                    </a:lnTo>
                    <a:lnTo>
                      <a:pt x="2022659" y="823301"/>
                    </a:lnTo>
                    <a:cubicBezTo>
                      <a:pt x="1988106" y="751697"/>
                      <a:pt x="1967929" y="665376"/>
                      <a:pt x="1967929" y="572459"/>
                    </a:cubicBezTo>
                    <a:cubicBezTo>
                      <a:pt x="1967929" y="479542"/>
                      <a:pt x="1988105" y="393222"/>
                      <a:pt x="2022659" y="321618"/>
                    </a:cubicBezTo>
                    <a:close/>
                    <a:moveTo>
                      <a:pt x="2537795" y="293909"/>
                    </a:moveTo>
                    <a:lnTo>
                      <a:pt x="2554124" y="321618"/>
                    </a:lnTo>
                    <a:cubicBezTo>
                      <a:pt x="2588677" y="393222"/>
                      <a:pt x="2608854" y="479541"/>
                      <a:pt x="2608854" y="572459"/>
                    </a:cubicBezTo>
                    <a:cubicBezTo>
                      <a:pt x="2608854" y="665377"/>
                      <a:pt x="2588677" y="751696"/>
                      <a:pt x="2554124" y="823302"/>
                    </a:cubicBezTo>
                    <a:lnTo>
                      <a:pt x="2515967" y="888046"/>
                    </a:lnTo>
                    <a:lnTo>
                      <a:pt x="2574619" y="896997"/>
                    </a:lnTo>
                    <a:cubicBezTo>
                      <a:pt x="2620846" y="906457"/>
                      <a:pt x="2666256" y="918162"/>
                      <a:pt x="2710728" y="931994"/>
                    </a:cubicBezTo>
                    <a:lnTo>
                      <a:pt x="2791475" y="961548"/>
                    </a:lnTo>
                    <a:lnTo>
                      <a:pt x="2790805" y="886720"/>
                    </a:lnTo>
                    <a:cubicBezTo>
                      <a:pt x="2796684" y="807432"/>
                      <a:pt x="2822370" y="722588"/>
                      <a:pt x="2868829" y="642120"/>
                    </a:cubicBezTo>
                    <a:cubicBezTo>
                      <a:pt x="2915288" y="561651"/>
                      <a:pt x="2975922" y="496983"/>
                      <a:pt x="3041648" y="452249"/>
                    </a:cubicBezTo>
                    <a:lnTo>
                      <a:pt x="3070258" y="436070"/>
                    </a:lnTo>
                    <a:lnTo>
                      <a:pt x="3025971" y="416377"/>
                    </a:lnTo>
                    <a:cubicBezTo>
                      <a:pt x="2919393" y="374351"/>
                      <a:pt x="2808363" y="341163"/>
                      <a:pt x="2693785" y="317717"/>
                    </a:cubicBezTo>
                    <a:close/>
                    <a:moveTo>
                      <a:pt x="2288392" y="284045"/>
                    </a:moveTo>
                    <a:cubicBezTo>
                      <a:pt x="2199899" y="284044"/>
                      <a:pt x="2128160" y="413172"/>
                      <a:pt x="2128160" y="572460"/>
                    </a:cubicBezTo>
                    <a:cubicBezTo>
                      <a:pt x="2128160" y="731746"/>
                      <a:pt x="2199899" y="860874"/>
                      <a:pt x="2288392" y="860874"/>
                    </a:cubicBezTo>
                    <a:cubicBezTo>
                      <a:pt x="2376884" y="860874"/>
                      <a:pt x="2448622" y="731746"/>
                      <a:pt x="2448623" y="572459"/>
                    </a:cubicBezTo>
                    <a:cubicBezTo>
                      <a:pt x="2448622" y="413172"/>
                      <a:pt x="2376884" y="284044"/>
                      <a:pt x="2288392" y="284045"/>
                    </a:cubicBezTo>
                    <a:close/>
                    <a:moveTo>
                      <a:pt x="2288389" y="0"/>
                    </a:moveTo>
                    <a:cubicBezTo>
                      <a:pt x="3552232" y="1"/>
                      <a:pt x="4576780" y="1024547"/>
                      <a:pt x="4576779" y="2288390"/>
                    </a:cubicBezTo>
                    <a:cubicBezTo>
                      <a:pt x="4576780" y="3552233"/>
                      <a:pt x="3552233" y="4576780"/>
                      <a:pt x="2288390" y="4576780"/>
                    </a:cubicBezTo>
                    <a:cubicBezTo>
                      <a:pt x="1024546" y="4576780"/>
                      <a:pt x="-1" y="3552233"/>
                      <a:pt x="0" y="2288390"/>
                    </a:cubicBezTo>
                    <a:cubicBezTo>
                      <a:pt x="-1" y="1024547"/>
                      <a:pt x="1024546" y="1"/>
                      <a:pt x="228838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1" name="グループ化 90"/>
          <p:cNvGrpSpPr/>
          <p:nvPr/>
        </p:nvGrpSpPr>
        <p:grpSpPr>
          <a:xfrm>
            <a:off x="1358013" y="4092441"/>
            <a:ext cx="652401" cy="889639"/>
            <a:chOff x="1358013" y="4092441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27" name="四角形: 角を丸くする 26"/>
            <p:cNvSpPr/>
            <p:nvPr/>
          </p:nvSpPr>
          <p:spPr bwMode="auto">
            <a:xfrm>
              <a:off x="1358013" y="4092441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0" name="グループ化 199"/>
            <p:cNvGrpSpPr/>
            <p:nvPr/>
          </p:nvGrpSpPr>
          <p:grpSpPr>
            <a:xfrm>
              <a:off x="1630797" y="4185445"/>
              <a:ext cx="106832" cy="703631"/>
              <a:chOff x="1630797" y="4175777"/>
              <a:chExt cx="106832" cy="703631"/>
            </a:xfrm>
          </p:grpSpPr>
          <p:sp>
            <p:nvSpPr>
              <p:cNvPr id="75" name="フリーフォーム: 図形 74"/>
              <p:cNvSpPr/>
              <p:nvPr/>
            </p:nvSpPr>
            <p:spPr bwMode="auto">
              <a:xfrm>
                <a:off x="1630797" y="4175777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フリーフォーム: 図形 75"/>
              <p:cNvSpPr/>
              <p:nvPr/>
            </p:nvSpPr>
            <p:spPr bwMode="auto">
              <a:xfrm>
                <a:off x="1630797" y="4563305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8" name="グループ化 157"/>
          <p:cNvGrpSpPr/>
          <p:nvPr/>
        </p:nvGrpSpPr>
        <p:grpSpPr>
          <a:xfrm>
            <a:off x="1358013" y="5350272"/>
            <a:ext cx="652401" cy="889639"/>
            <a:chOff x="1358013" y="5350272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36" name="四角形: 角を丸くする 35"/>
            <p:cNvSpPr/>
            <p:nvPr/>
          </p:nvSpPr>
          <p:spPr bwMode="auto">
            <a:xfrm>
              <a:off x="1358013" y="5350272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8" name="グループ化 207"/>
            <p:cNvGrpSpPr/>
            <p:nvPr/>
          </p:nvGrpSpPr>
          <p:grpSpPr>
            <a:xfrm>
              <a:off x="1527001" y="5458402"/>
              <a:ext cx="314425" cy="673378"/>
              <a:chOff x="1527001" y="5468152"/>
              <a:chExt cx="314425" cy="673378"/>
            </a:xfrm>
          </p:grpSpPr>
          <p:grpSp>
            <p:nvGrpSpPr>
              <p:cNvPr id="77" name="グループ化 76"/>
              <p:cNvGrpSpPr/>
              <p:nvPr/>
            </p:nvGrpSpPr>
            <p:grpSpPr>
              <a:xfrm>
                <a:off x="1527001" y="5468152"/>
                <a:ext cx="314425" cy="314423"/>
                <a:chOff x="4469197" y="1045733"/>
                <a:chExt cx="4576779" cy="4576780"/>
              </a:xfrm>
            </p:grpSpPr>
            <p:sp>
              <p:nvSpPr>
                <p:cNvPr id="78" name="フリーフォーム: 図形 77"/>
                <p:cNvSpPr/>
                <p:nvPr/>
              </p:nvSpPr>
              <p:spPr bwMode="auto">
                <a:xfrm rot="5400000">
                  <a:off x="5737495" y="2314032"/>
                  <a:ext cx="2040182" cy="2040182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6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6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6 h 2040182"/>
                    <a:gd name="connsiteX76" fmla="*/ 1215258 w 2040182"/>
                    <a:gd name="connsiteY76" fmla="*/ 1210694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1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1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7 w 2040182"/>
                    <a:gd name="connsiteY120" fmla="*/ 940212 h 2040182"/>
                    <a:gd name="connsiteX121" fmla="*/ 512420 w 2040182"/>
                    <a:gd name="connsiteY121" fmla="*/ 914297 h 2040182"/>
                    <a:gd name="connsiteX122" fmla="*/ 537019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7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39 h 2040182"/>
                    <a:gd name="connsiteX141" fmla="*/ 935899 w 2040182"/>
                    <a:gd name="connsiteY141" fmla="*/ 508184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4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8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0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7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6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900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50 h 2040182"/>
                    <a:gd name="connsiteX200" fmla="*/ 574932 w 2040182"/>
                    <a:gd name="connsiteY200" fmla="*/ 1623034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3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5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2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6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5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4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9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6"/>
                      </a:moveTo>
                      <a:cubicBezTo>
                        <a:pt x="1291926" y="533467"/>
                        <a:pt x="1293782" y="536866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6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6"/>
                      </a:cubicBezTo>
                      <a:lnTo>
                        <a:pt x="1215258" y="1210694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8"/>
                        <a:pt x="665586" y="1624854"/>
                        <a:pt x="668628" y="1626611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7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2"/>
                        <a:pt x="744231" y="544520"/>
                      </a:cubicBezTo>
                      <a:cubicBezTo>
                        <a:pt x="759512" y="535697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4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9"/>
                        <a:pt x="489270" y="1358898"/>
                      </a:cubicBezTo>
                      <a:cubicBezTo>
                        <a:pt x="525418" y="1338028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1"/>
                      </a:cubicBezTo>
                      <a:cubicBezTo>
                        <a:pt x="433494" y="1324904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2"/>
                        <a:pt x="542829" y="745249"/>
                      </a:cubicBezTo>
                      <a:cubicBezTo>
                        <a:pt x="551514" y="730206"/>
                        <a:pt x="528169" y="700468"/>
                        <a:pt x="490687" y="678827"/>
                      </a:cubicBezTo>
                      <a:cubicBezTo>
                        <a:pt x="453204" y="657186"/>
                        <a:pt x="415778" y="651838"/>
                        <a:pt x="407093" y="666881"/>
                      </a:cubicBezTo>
                      <a:cubicBezTo>
                        <a:pt x="404922" y="670642"/>
                        <a:pt x="404752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7" y="940212"/>
                      </a:lnTo>
                      <a:lnTo>
                        <a:pt x="512420" y="914297"/>
                      </a:lnTo>
                      <a:lnTo>
                        <a:pt x="537019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7" y="807639"/>
                      </a:cubicBezTo>
                      <a:cubicBezTo>
                        <a:pt x="357415" y="773632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3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6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39"/>
                      </a:lnTo>
                      <a:lnTo>
                        <a:pt x="935899" y="508184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4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5" y="498944"/>
                        <a:pt x="1208571" y="456830"/>
                        <a:pt x="1231242" y="417562"/>
                      </a:cubicBezTo>
                      <a:cubicBezTo>
                        <a:pt x="1276584" y="339026"/>
                        <a:pt x="1358816" y="301616"/>
                        <a:pt x="1414913" y="334004"/>
                      </a:cubicBezTo>
                      <a:cubicBezTo>
                        <a:pt x="1471010" y="366391"/>
                        <a:pt x="1479728" y="456311"/>
                        <a:pt x="1434385" y="534847"/>
                      </a:cubicBezTo>
                      <a:cubicBezTo>
                        <a:pt x="1411714" y="574115"/>
                        <a:pt x="1379821" y="603101"/>
                        <a:pt x="1346583" y="618222"/>
                      </a:cubicBezTo>
                      <a:lnTo>
                        <a:pt x="1345508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0"/>
                      </a:lnTo>
                      <a:cubicBezTo>
                        <a:pt x="1450930" y="643685"/>
                        <a:pt x="1474598" y="621494"/>
                        <a:pt x="1504049" y="604491"/>
                      </a:cubicBezTo>
                      <a:cubicBezTo>
                        <a:pt x="1582584" y="559148"/>
                        <a:pt x="1672504" y="567866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7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7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2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5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6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900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3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50"/>
                      </a:cubicBezTo>
                      <a:cubicBezTo>
                        <a:pt x="594660" y="1689956"/>
                        <a:pt x="578456" y="1659379"/>
                        <a:pt x="574932" y="1623034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8"/>
                        <a:pt x="657801" y="1437052"/>
                        <a:pt x="691038" y="1421931"/>
                      </a:cubicBezTo>
                      <a:lnTo>
                        <a:pt x="696634" y="1420603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5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5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5" y="1321267"/>
                        <a:pt x="357394" y="1266510"/>
                        <a:pt x="416296" y="1232503"/>
                      </a:cubicBezTo>
                      <a:cubicBezTo>
                        <a:pt x="455563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/>
                <p:cNvSpPr/>
                <p:nvPr/>
              </p:nvSpPr>
              <p:spPr bwMode="auto">
                <a:xfrm>
                  <a:off x="4469197" y="1045733"/>
                  <a:ext cx="4576779" cy="4576780"/>
                </a:xfrm>
                <a:custGeom>
                  <a:avLst/>
                  <a:gdLst>
                    <a:gd name="connsiteX0" fmla="*/ 2288391 w 4576779"/>
                    <a:gd name="connsiteY0" fmla="*/ 3715910 h 4576780"/>
                    <a:gd name="connsiteX1" fmla="*/ 2128160 w 4576779"/>
                    <a:gd name="connsiteY1" fmla="*/ 4004324 h 4576780"/>
                    <a:gd name="connsiteX2" fmla="*/ 2288392 w 4576779"/>
                    <a:gd name="connsiteY2" fmla="*/ 4292740 h 4576780"/>
                    <a:gd name="connsiteX3" fmla="*/ 2448622 w 4576779"/>
                    <a:gd name="connsiteY3" fmla="*/ 4004324 h 4576780"/>
                    <a:gd name="connsiteX4" fmla="*/ 2288391 w 4576779"/>
                    <a:gd name="connsiteY4" fmla="*/ 3715910 h 4576780"/>
                    <a:gd name="connsiteX5" fmla="*/ 2791470 w 4576779"/>
                    <a:gd name="connsiteY5" fmla="*/ 3615791 h 4576780"/>
                    <a:gd name="connsiteX6" fmla="*/ 2776719 w 4576779"/>
                    <a:gd name="connsiteY6" fmla="*/ 3622457 h 4576780"/>
                    <a:gd name="connsiteX7" fmla="*/ 2574619 w 4576779"/>
                    <a:gd name="connsiteY7" fmla="*/ 3679783 h 4576780"/>
                    <a:gd name="connsiteX8" fmla="*/ 2515965 w 4576779"/>
                    <a:gd name="connsiteY8" fmla="*/ 3688734 h 4576780"/>
                    <a:gd name="connsiteX9" fmla="*/ 2554123 w 4576779"/>
                    <a:gd name="connsiteY9" fmla="*/ 3753483 h 4576780"/>
                    <a:gd name="connsiteX10" fmla="*/ 2608854 w 4576779"/>
                    <a:gd name="connsiteY10" fmla="*/ 4004325 h 4576780"/>
                    <a:gd name="connsiteX11" fmla="*/ 2554123 w 4576779"/>
                    <a:gd name="connsiteY11" fmla="*/ 4255167 h 4576780"/>
                    <a:gd name="connsiteX12" fmla="*/ 2537797 w 4576779"/>
                    <a:gd name="connsiteY12" fmla="*/ 4282870 h 4576780"/>
                    <a:gd name="connsiteX13" fmla="*/ 2693786 w 4576779"/>
                    <a:gd name="connsiteY13" fmla="*/ 4259063 h 4576780"/>
                    <a:gd name="connsiteX14" fmla="*/ 2985797 w 4576779"/>
                    <a:gd name="connsiteY14" fmla="*/ 4175748 h 4576780"/>
                    <a:gd name="connsiteX15" fmla="*/ 3070414 w 4576779"/>
                    <a:gd name="connsiteY15" fmla="*/ 4140802 h 4576780"/>
                    <a:gd name="connsiteX16" fmla="*/ 3041647 w 4576779"/>
                    <a:gd name="connsiteY16" fmla="*/ 4124535 h 4576780"/>
                    <a:gd name="connsiteX17" fmla="*/ 2868829 w 4576779"/>
                    <a:gd name="connsiteY17" fmla="*/ 3934665 h 4576780"/>
                    <a:gd name="connsiteX18" fmla="*/ 2790805 w 4576779"/>
                    <a:gd name="connsiteY18" fmla="*/ 3690064 h 4576780"/>
                    <a:gd name="connsiteX19" fmla="*/ 1785308 w 4576779"/>
                    <a:gd name="connsiteY19" fmla="*/ 3615233 h 4576780"/>
                    <a:gd name="connsiteX20" fmla="*/ 1785976 w 4576779"/>
                    <a:gd name="connsiteY20" fmla="*/ 3690064 h 4576780"/>
                    <a:gd name="connsiteX21" fmla="*/ 1707954 w 4576779"/>
                    <a:gd name="connsiteY21" fmla="*/ 3934665 h 4576780"/>
                    <a:gd name="connsiteX22" fmla="*/ 1535134 w 4576779"/>
                    <a:gd name="connsiteY22" fmla="*/ 4124536 h 4576780"/>
                    <a:gd name="connsiteX23" fmla="*/ 1504922 w 4576779"/>
                    <a:gd name="connsiteY23" fmla="*/ 4141621 h 4576780"/>
                    <a:gd name="connsiteX24" fmla="*/ 1505407 w 4576779"/>
                    <a:gd name="connsiteY24" fmla="*/ 4141854 h 4576780"/>
                    <a:gd name="connsiteX25" fmla="*/ 1882994 w 4576779"/>
                    <a:gd name="connsiteY25" fmla="*/ 4259063 h 4576780"/>
                    <a:gd name="connsiteX26" fmla="*/ 2038986 w 4576779"/>
                    <a:gd name="connsiteY26" fmla="*/ 4282870 h 4576780"/>
                    <a:gd name="connsiteX27" fmla="*/ 2022659 w 4576779"/>
                    <a:gd name="connsiteY27" fmla="*/ 4255167 h 4576780"/>
                    <a:gd name="connsiteX28" fmla="*/ 1967930 w 4576779"/>
                    <a:gd name="connsiteY28" fmla="*/ 4004325 h 4576780"/>
                    <a:gd name="connsiteX29" fmla="*/ 2022659 w 4576779"/>
                    <a:gd name="connsiteY29" fmla="*/ 3753483 h 4576780"/>
                    <a:gd name="connsiteX30" fmla="*/ 2060817 w 4576779"/>
                    <a:gd name="connsiteY30" fmla="*/ 3688735 h 4576780"/>
                    <a:gd name="connsiteX31" fmla="*/ 2002159 w 4576779"/>
                    <a:gd name="connsiteY31" fmla="*/ 3679782 h 4576780"/>
                    <a:gd name="connsiteX32" fmla="*/ 1866051 w 4576779"/>
                    <a:gd name="connsiteY32" fmla="*/ 3644786 h 4576780"/>
                    <a:gd name="connsiteX33" fmla="*/ 3067495 w 4576779"/>
                    <a:gd name="connsiteY33" fmla="*/ 3513103 h 4576780"/>
                    <a:gd name="connsiteX34" fmla="*/ 3002149 w 4576779"/>
                    <a:gd name="connsiteY34" fmla="*/ 3524659 h 4576780"/>
                    <a:gd name="connsiteX35" fmla="*/ 3007593 w 4576779"/>
                    <a:gd name="connsiteY35" fmla="*/ 3854549 h 4576780"/>
                    <a:gd name="connsiteX36" fmla="*/ 3290564 w 4576779"/>
                    <a:gd name="connsiteY36" fmla="*/ 4024209 h 4576780"/>
                    <a:gd name="connsiteX37" fmla="*/ 3285120 w 4576779"/>
                    <a:gd name="connsiteY37" fmla="*/ 3694319 h 4576780"/>
                    <a:gd name="connsiteX38" fmla="*/ 3067495 w 4576779"/>
                    <a:gd name="connsiteY38" fmla="*/ 3513103 h 4576780"/>
                    <a:gd name="connsiteX39" fmla="*/ 1509286 w 4576779"/>
                    <a:gd name="connsiteY39" fmla="*/ 3513103 h 4576780"/>
                    <a:gd name="connsiteX40" fmla="*/ 1291661 w 4576779"/>
                    <a:gd name="connsiteY40" fmla="*/ 3694319 h 4576780"/>
                    <a:gd name="connsiteX41" fmla="*/ 1286217 w 4576779"/>
                    <a:gd name="connsiteY41" fmla="*/ 4024209 h 4576780"/>
                    <a:gd name="connsiteX42" fmla="*/ 1569189 w 4576779"/>
                    <a:gd name="connsiteY42" fmla="*/ 3854550 h 4576780"/>
                    <a:gd name="connsiteX43" fmla="*/ 1574633 w 4576779"/>
                    <a:gd name="connsiteY43" fmla="*/ 3524659 h 4576780"/>
                    <a:gd name="connsiteX44" fmla="*/ 1509286 w 4576779"/>
                    <a:gd name="connsiteY44" fmla="*/ 3513103 h 4576780"/>
                    <a:gd name="connsiteX45" fmla="*/ 1188761 w 4576779"/>
                    <a:gd name="connsiteY45" fmla="*/ 3186856 h 4576780"/>
                    <a:gd name="connsiteX46" fmla="*/ 1152451 w 4576779"/>
                    <a:gd name="connsiteY46" fmla="*/ 3251068 h 4576780"/>
                    <a:gd name="connsiteX47" fmla="*/ 962580 w 4576779"/>
                    <a:gd name="connsiteY47" fmla="*/ 3423886 h 4576780"/>
                    <a:gd name="connsiteX48" fmla="*/ 717980 w 4576779"/>
                    <a:gd name="connsiteY48" fmla="*/ 3501910 h 4576780"/>
                    <a:gd name="connsiteX49" fmla="*/ 686618 w 4576779"/>
                    <a:gd name="connsiteY49" fmla="*/ 3501629 h 4576780"/>
                    <a:gd name="connsiteX50" fmla="*/ 736187 w 4576779"/>
                    <a:gd name="connsiteY50" fmla="*/ 3567916 h 4576780"/>
                    <a:gd name="connsiteX51" fmla="*/ 1008863 w 4576779"/>
                    <a:gd name="connsiteY51" fmla="*/ 3840592 h 4576780"/>
                    <a:gd name="connsiteX52" fmla="*/ 1075154 w 4576779"/>
                    <a:gd name="connsiteY52" fmla="*/ 3890164 h 4576780"/>
                    <a:gd name="connsiteX53" fmla="*/ 1074873 w 4576779"/>
                    <a:gd name="connsiteY53" fmla="*/ 3858804 h 4576780"/>
                    <a:gd name="connsiteX54" fmla="*/ 1152897 w 4576779"/>
                    <a:gd name="connsiteY54" fmla="*/ 3614203 h 4576780"/>
                    <a:gd name="connsiteX55" fmla="*/ 1375823 w 4576779"/>
                    <a:gd name="connsiteY55" fmla="*/ 3394584 h 4576780"/>
                    <a:gd name="connsiteX56" fmla="*/ 1390378 w 4576779"/>
                    <a:gd name="connsiteY56" fmla="*/ 3388358 h 4576780"/>
                    <a:gd name="connsiteX57" fmla="*/ 1384981 w 4576779"/>
                    <a:gd name="connsiteY57" fmla="*/ 3384322 h 4576780"/>
                    <a:gd name="connsiteX58" fmla="*/ 1192458 w 4576779"/>
                    <a:gd name="connsiteY58" fmla="*/ 3191799 h 4576780"/>
                    <a:gd name="connsiteX59" fmla="*/ 3386548 w 4576779"/>
                    <a:gd name="connsiteY59" fmla="*/ 3184254 h 4576780"/>
                    <a:gd name="connsiteX60" fmla="*/ 3292656 w 4576779"/>
                    <a:gd name="connsiteY60" fmla="*/ 3292656 h 4576780"/>
                    <a:gd name="connsiteX61" fmla="*/ 3184252 w 4576779"/>
                    <a:gd name="connsiteY61" fmla="*/ 3386550 h 4576780"/>
                    <a:gd name="connsiteX62" fmla="*/ 3251066 w 4576779"/>
                    <a:gd name="connsiteY62" fmla="*/ 3424332 h 4576780"/>
                    <a:gd name="connsiteX63" fmla="*/ 3423885 w 4576779"/>
                    <a:gd name="connsiteY63" fmla="*/ 3614203 h 4576780"/>
                    <a:gd name="connsiteX64" fmla="*/ 3501909 w 4576779"/>
                    <a:gd name="connsiteY64" fmla="*/ 3858804 h 4576780"/>
                    <a:gd name="connsiteX65" fmla="*/ 3501605 w 4576779"/>
                    <a:gd name="connsiteY65" fmla="*/ 3892766 h 4576780"/>
                    <a:gd name="connsiteX66" fmla="*/ 3506397 w 4576779"/>
                    <a:gd name="connsiteY66" fmla="*/ 3889385 h 4576780"/>
                    <a:gd name="connsiteX67" fmla="*/ 3778382 w 4576779"/>
                    <a:gd name="connsiteY67" fmla="*/ 3639788 h 4576780"/>
                    <a:gd name="connsiteX68" fmla="*/ 3892718 w 4576779"/>
                    <a:gd name="connsiteY68" fmla="*/ 3501607 h 4576780"/>
                    <a:gd name="connsiteX69" fmla="*/ 3858802 w 4576779"/>
                    <a:gd name="connsiteY69" fmla="*/ 3501910 h 4576780"/>
                    <a:gd name="connsiteX70" fmla="*/ 3614201 w 4576779"/>
                    <a:gd name="connsiteY70" fmla="*/ 3423886 h 4576780"/>
                    <a:gd name="connsiteX71" fmla="*/ 3424331 w 4576779"/>
                    <a:gd name="connsiteY71" fmla="*/ 3251068 h 4576780"/>
                    <a:gd name="connsiteX72" fmla="*/ 922316 w 4576779"/>
                    <a:gd name="connsiteY72" fmla="*/ 2946267 h 4576780"/>
                    <a:gd name="connsiteX73" fmla="*/ 722234 w 4576779"/>
                    <a:gd name="connsiteY73" fmla="*/ 3007594 h 4576780"/>
                    <a:gd name="connsiteX74" fmla="*/ 552574 w 4576779"/>
                    <a:gd name="connsiteY74" fmla="*/ 3290566 h 4576780"/>
                    <a:gd name="connsiteX75" fmla="*/ 882465 w 4576779"/>
                    <a:gd name="connsiteY75" fmla="*/ 3285122 h 4576780"/>
                    <a:gd name="connsiteX76" fmla="*/ 1052124 w 4576779"/>
                    <a:gd name="connsiteY76" fmla="*/ 3002151 h 4576780"/>
                    <a:gd name="connsiteX77" fmla="*/ 922316 w 4576779"/>
                    <a:gd name="connsiteY77" fmla="*/ 2946267 h 4576780"/>
                    <a:gd name="connsiteX78" fmla="*/ 3654465 w 4576779"/>
                    <a:gd name="connsiteY78" fmla="*/ 2946267 h 4576780"/>
                    <a:gd name="connsiteX79" fmla="*/ 3524658 w 4576779"/>
                    <a:gd name="connsiteY79" fmla="*/ 3002151 h 4576780"/>
                    <a:gd name="connsiteX80" fmla="*/ 3694318 w 4576779"/>
                    <a:gd name="connsiteY80" fmla="*/ 3285122 h 4576780"/>
                    <a:gd name="connsiteX81" fmla="*/ 4024208 w 4576779"/>
                    <a:gd name="connsiteY81" fmla="*/ 3290566 h 4576780"/>
                    <a:gd name="connsiteX82" fmla="*/ 3854549 w 4576779"/>
                    <a:gd name="connsiteY82" fmla="*/ 3007594 h 4576780"/>
                    <a:gd name="connsiteX83" fmla="*/ 3654465 w 4576779"/>
                    <a:gd name="connsiteY83" fmla="*/ 2946267 h 4576780"/>
                    <a:gd name="connsiteX84" fmla="*/ 888045 w 4576779"/>
                    <a:gd name="connsiteY84" fmla="*/ 2515967 h 4576780"/>
                    <a:gd name="connsiteX85" fmla="*/ 823300 w 4576779"/>
                    <a:gd name="connsiteY85" fmla="*/ 2554124 h 4576780"/>
                    <a:gd name="connsiteX86" fmla="*/ 572457 w 4576779"/>
                    <a:gd name="connsiteY86" fmla="*/ 2608854 h 4576780"/>
                    <a:gd name="connsiteX87" fmla="*/ 321615 w 4576779"/>
                    <a:gd name="connsiteY87" fmla="*/ 2554125 h 4576780"/>
                    <a:gd name="connsiteX88" fmla="*/ 293909 w 4576779"/>
                    <a:gd name="connsiteY88" fmla="*/ 2537795 h 4576780"/>
                    <a:gd name="connsiteX89" fmla="*/ 317715 w 4576779"/>
                    <a:gd name="connsiteY89" fmla="*/ 2693786 h 4576780"/>
                    <a:gd name="connsiteX90" fmla="*/ 434925 w 4576779"/>
                    <a:gd name="connsiteY90" fmla="*/ 3071372 h 4576780"/>
                    <a:gd name="connsiteX91" fmla="*/ 435162 w 4576779"/>
                    <a:gd name="connsiteY91" fmla="*/ 3071863 h 4576780"/>
                    <a:gd name="connsiteX92" fmla="*/ 452248 w 4576779"/>
                    <a:gd name="connsiteY92" fmla="*/ 3041648 h 4576780"/>
                    <a:gd name="connsiteX93" fmla="*/ 642118 w 4576779"/>
                    <a:gd name="connsiteY93" fmla="*/ 2868830 h 4576780"/>
                    <a:gd name="connsiteX94" fmla="*/ 886719 w 4576779"/>
                    <a:gd name="connsiteY94" fmla="*/ 2790806 h 4576780"/>
                    <a:gd name="connsiteX95" fmla="*/ 961547 w 4576779"/>
                    <a:gd name="connsiteY95" fmla="*/ 2791476 h 4576780"/>
                    <a:gd name="connsiteX96" fmla="*/ 931993 w 4576779"/>
                    <a:gd name="connsiteY96" fmla="*/ 2710729 h 4576780"/>
                    <a:gd name="connsiteX97" fmla="*/ 896997 w 4576779"/>
                    <a:gd name="connsiteY97" fmla="*/ 2574619 h 4576780"/>
                    <a:gd name="connsiteX98" fmla="*/ 3688733 w 4576779"/>
                    <a:gd name="connsiteY98" fmla="*/ 2515966 h 4576780"/>
                    <a:gd name="connsiteX99" fmla="*/ 3679782 w 4576779"/>
                    <a:gd name="connsiteY99" fmla="*/ 2574619 h 4576780"/>
                    <a:gd name="connsiteX100" fmla="*/ 3622456 w 4576779"/>
                    <a:gd name="connsiteY100" fmla="*/ 2776718 h 4576780"/>
                    <a:gd name="connsiteX101" fmla="*/ 3615791 w 4576779"/>
                    <a:gd name="connsiteY101" fmla="*/ 2791472 h 4576780"/>
                    <a:gd name="connsiteX102" fmla="*/ 3690063 w 4576779"/>
                    <a:gd name="connsiteY102" fmla="*/ 2790807 h 4576780"/>
                    <a:gd name="connsiteX103" fmla="*/ 3934664 w 4576779"/>
                    <a:gd name="connsiteY103" fmla="*/ 2868830 h 4576780"/>
                    <a:gd name="connsiteX104" fmla="*/ 4124534 w 4576779"/>
                    <a:gd name="connsiteY104" fmla="*/ 3041648 h 4576780"/>
                    <a:gd name="connsiteX105" fmla="*/ 4140400 w 4576779"/>
                    <a:gd name="connsiteY105" fmla="*/ 3069705 h 4576780"/>
                    <a:gd name="connsiteX106" fmla="*/ 4166530 w 4576779"/>
                    <a:gd name="connsiteY106" fmla="*/ 3010238 h 4576780"/>
                    <a:gd name="connsiteX107" fmla="*/ 4268512 w 4576779"/>
                    <a:gd name="connsiteY107" fmla="*/ 2644466 h 4576780"/>
                    <a:gd name="connsiteX108" fmla="*/ 4282730 w 4576779"/>
                    <a:gd name="connsiteY108" fmla="*/ 2537879 h 4576780"/>
                    <a:gd name="connsiteX109" fmla="*/ 4255165 w 4576779"/>
                    <a:gd name="connsiteY109" fmla="*/ 2554124 h 4576780"/>
                    <a:gd name="connsiteX110" fmla="*/ 4004324 w 4576779"/>
                    <a:gd name="connsiteY110" fmla="*/ 2608854 h 4576780"/>
                    <a:gd name="connsiteX111" fmla="*/ 3753483 w 4576779"/>
                    <a:gd name="connsiteY111" fmla="*/ 2554124 h 4576780"/>
                    <a:gd name="connsiteX112" fmla="*/ 4004323 w 4576779"/>
                    <a:gd name="connsiteY112" fmla="*/ 2128162 h 4576780"/>
                    <a:gd name="connsiteX113" fmla="*/ 3715909 w 4576779"/>
                    <a:gd name="connsiteY113" fmla="*/ 2288393 h 4576780"/>
                    <a:gd name="connsiteX114" fmla="*/ 4004323 w 4576779"/>
                    <a:gd name="connsiteY114" fmla="*/ 2448623 h 4576780"/>
                    <a:gd name="connsiteX115" fmla="*/ 4292739 w 4576779"/>
                    <a:gd name="connsiteY115" fmla="*/ 2288393 h 4576780"/>
                    <a:gd name="connsiteX116" fmla="*/ 4004323 w 4576779"/>
                    <a:gd name="connsiteY116" fmla="*/ 2128162 h 4576780"/>
                    <a:gd name="connsiteX117" fmla="*/ 572458 w 4576779"/>
                    <a:gd name="connsiteY117" fmla="*/ 2128161 h 4576780"/>
                    <a:gd name="connsiteX118" fmla="*/ 284043 w 4576779"/>
                    <a:gd name="connsiteY118" fmla="*/ 2288393 h 4576780"/>
                    <a:gd name="connsiteX119" fmla="*/ 572458 w 4576779"/>
                    <a:gd name="connsiteY119" fmla="*/ 2448623 h 4576780"/>
                    <a:gd name="connsiteX120" fmla="*/ 860873 w 4576779"/>
                    <a:gd name="connsiteY120" fmla="*/ 2288393 h 4576780"/>
                    <a:gd name="connsiteX121" fmla="*/ 572458 w 4576779"/>
                    <a:gd name="connsiteY121" fmla="*/ 2128161 h 4576780"/>
                    <a:gd name="connsiteX122" fmla="*/ 4140009 w 4576779"/>
                    <a:gd name="connsiteY122" fmla="*/ 1507771 h 4576780"/>
                    <a:gd name="connsiteX123" fmla="*/ 4124535 w 4576779"/>
                    <a:gd name="connsiteY123" fmla="*/ 1535135 h 4576780"/>
                    <a:gd name="connsiteX124" fmla="*/ 3934665 w 4576779"/>
                    <a:gd name="connsiteY124" fmla="*/ 1707954 h 4576780"/>
                    <a:gd name="connsiteX125" fmla="*/ 3690065 w 4576779"/>
                    <a:gd name="connsiteY125" fmla="*/ 1785977 h 4576780"/>
                    <a:gd name="connsiteX126" fmla="*/ 3615232 w 4576779"/>
                    <a:gd name="connsiteY126" fmla="*/ 1785308 h 4576780"/>
                    <a:gd name="connsiteX127" fmla="*/ 3644786 w 4576779"/>
                    <a:gd name="connsiteY127" fmla="*/ 1866052 h 4576780"/>
                    <a:gd name="connsiteX128" fmla="*/ 3679782 w 4576779"/>
                    <a:gd name="connsiteY128" fmla="*/ 2002161 h 4576780"/>
                    <a:gd name="connsiteX129" fmla="*/ 3688735 w 4576779"/>
                    <a:gd name="connsiteY129" fmla="*/ 2060819 h 4576780"/>
                    <a:gd name="connsiteX130" fmla="*/ 3753482 w 4576779"/>
                    <a:gd name="connsiteY130" fmla="*/ 2022660 h 4576780"/>
                    <a:gd name="connsiteX131" fmla="*/ 4004324 w 4576779"/>
                    <a:gd name="connsiteY131" fmla="*/ 1967931 h 4576780"/>
                    <a:gd name="connsiteX132" fmla="*/ 4255165 w 4576779"/>
                    <a:gd name="connsiteY132" fmla="*/ 2022660 h 4576780"/>
                    <a:gd name="connsiteX133" fmla="*/ 4282888 w 4576779"/>
                    <a:gd name="connsiteY133" fmla="*/ 2038999 h 4576780"/>
                    <a:gd name="connsiteX134" fmla="*/ 4272267 w 4576779"/>
                    <a:gd name="connsiteY134" fmla="*/ 1954024 h 4576780"/>
                    <a:gd name="connsiteX135" fmla="*/ 4192255 w 4576779"/>
                    <a:gd name="connsiteY135" fmla="*/ 1637392 h 4576780"/>
                    <a:gd name="connsiteX136" fmla="*/ 435160 w 4576779"/>
                    <a:gd name="connsiteY136" fmla="*/ 1504920 h 4576780"/>
                    <a:gd name="connsiteX137" fmla="*/ 434925 w 4576779"/>
                    <a:gd name="connsiteY137" fmla="*/ 1505407 h 4576780"/>
                    <a:gd name="connsiteX138" fmla="*/ 317716 w 4576779"/>
                    <a:gd name="connsiteY138" fmla="*/ 1882994 h 4576780"/>
                    <a:gd name="connsiteX139" fmla="*/ 293908 w 4576779"/>
                    <a:gd name="connsiteY139" fmla="*/ 2038990 h 4576780"/>
                    <a:gd name="connsiteX140" fmla="*/ 321615 w 4576779"/>
                    <a:gd name="connsiteY140" fmla="*/ 2022660 h 4576780"/>
                    <a:gd name="connsiteX141" fmla="*/ 572458 w 4576779"/>
                    <a:gd name="connsiteY141" fmla="*/ 1967930 h 4576780"/>
                    <a:gd name="connsiteX142" fmla="*/ 823300 w 4576779"/>
                    <a:gd name="connsiteY142" fmla="*/ 2022660 h 4576780"/>
                    <a:gd name="connsiteX143" fmla="*/ 888045 w 4576779"/>
                    <a:gd name="connsiteY143" fmla="*/ 2060817 h 4576780"/>
                    <a:gd name="connsiteX144" fmla="*/ 896997 w 4576779"/>
                    <a:gd name="connsiteY144" fmla="*/ 2002161 h 4576780"/>
                    <a:gd name="connsiteX145" fmla="*/ 931994 w 4576779"/>
                    <a:gd name="connsiteY145" fmla="*/ 1866051 h 4576780"/>
                    <a:gd name="connsiteX146" fmla="*/ 961546 w 4576779"/>
                    <a:gd name="connsiteY146" fmla="*/ 1785307 h 4576780"/>
                    <a:gd name="connsiteX147" fmla="*/ 886718 w 4576779"/>
                    <a:gd name="connsiteY147" fmla="*/ 1785977 h 4576780"/>
                    <a:gd name="connsiteX148" fmla="*/ 642117 w 4576779"/>
                    <a:gd name="connsiteY148" fmla="*/ 1707954 h 4576780"/>
                    <a:gd name="connsiteX149" fmla="*/ 452247 w 4576779"/>
                    <a:gd name="connsiteY149" fmla="*/ 1535135 h 4576780"/>
                    <a:gd name="connsiteX150" fmla="*/ 682382 w 4576779"/>
                    <a:gd name="connsiteY150" fmla="*/ 1230334 h 4576780"/>
                    <a:gd name="connsiteX151" fmla="*/ 552573 w 4576779"/>
                    <a:gd name="connsiteY151" fmla="*/ 1286217 h 4576780"/>
                    <a:gd name="connsiteX152" fmla="*/ 722233 w 4576779"/>
                    <a:gd name="connsiteY152" fmla="*/ 1569189 h 4576780"/>
                    <a:gd name="connsiteX153" fmla="*/ 1052123 w 4576779"/>
                    <a:gd name="connsiteY153" fmla="*/ 1574633 h 4576780"/>
                    <a:gd name="connsiteX154" fmla="*/ 882464 w 4576779"/>
                    <a:gd name="connsiteY154" fmla="*/ 1291661 h 4576780"/>
                    <a:gd name="connsiteX155" fmla="*/ 682382 w 4576779"/>
                    <a:gd name="connsiteY155" fmla="*/ 1230334 h 4576780"/>
                    <a:gd name="connsiteX156" fmla="*/ 3894401 w 4576779"/>
                    <a:gd name="connsiteY156" fmla="*/ 1230334 h 4576780"/>
                    <a:gd name="connsiteX157" fmla="*/ 3694317 w 4576779"/>
                    <a:gd name="connsiteY157" fmla="*/ 1291661 h 4576780"/>
                    <a:gd name="connsiteX158" fmla="*/ 3524658 w 4576779"/>
                    <a:gd name="connsiteY158" fmla="*/ 1574633 h 4576780"/>
                    <a:gd name="connsiteX159" fmla="*/ 3854548 w 4576779"/>
                    <a:gd name="connsiteY159" fmla="*/ 1569189 h 4576780"/>
                    <a:gd name="connsiteX160" fmla="*/ 4024207 w 4576779"/>
                    <a:gd name="connsiteY160" fmla="*/ 1286218 h 4576780"/>
                    <a:gd name="connsiteX161" fmla="*/ 3894401 w 4576779"/>
                    <a:gd name="connsiteY161" fmla="*/ 1230334 h 4576780"/>
                    <a:gd name="connsiteX162" fmla="*/ 2288390 w 4576779"/>
                    <a:gd name="connsiteY162" fmla="*/ 1153045 h 4576780"/>
                    <a:gd name="connsiteX163" fmla="*/ 1153044 w 4576779"/>
                    <a:gd name="connsiteY163" fmla="*/ 2288390 h 4576780"/>
                    <a:gd name="connsiteX164" fmla="*/ 2288389 w 4576779"/>
                    <a:gd name="connsiteY164" fmla="*/ 3423735 h 4576780"/>
                    <a:gd name="connsiteX165" fmla="*/ 3423734 w 4576779"/>
                    <a:gd name="connsiteY165" fmla="*/ 2288390 h 4576780"/>
                    <a:gd name="connsiteX166" fmla="*/ 2288390 w 4576779"/>
                    <a:gd name="connsiteY166" fmla="*/ 1153045 h 4576780"/>
                    <a:gd name="connsiteX167" fmla="*/ 1075153 w 4576779"/>
                    <a:gd name="connsiteY167" fmla="*/ 686616 h 4576780"/>
                    <a:gd name="connsiteX168" fmla="*/ 1008863 w 4576779"/>
                    <a:gd name="connsiteY168" fmla="*/ 736188 h 4576780"/>
                    <a:gd name="connsiteX169" fmla="*/ 736187 w 4576779"/>
                    <a:gd name="connsiteY169" fmla="*/ 1008863 h 4576780"/>
                    <a:gd name="connsiteX170" fmla="*/ 686101 w 4576779"/>
                    <a:gd name="connsiteY170" fmla="*/ 1075843 h 4576780"/>
                    <a:gd name="connsiteX171" fmla="*/ 717979 w 4576779"/>
                    <a:gd name="connsiteY171" fmla="*/ 1074874 h 4576780"/>
                    <a:gd name="connsiteX172" fmla="*/ 962579 w 4576779"/>
                    <a:gd name="connsiteY172" fmla="*/ 1152897 h 4576780"/>
                    <a:gd name="connsiteX173" fmla="*/ 1152451 w 4576779"/>
                    <a:gd name="connsiteY173" fmla="*/ 1325716 h 4576780"/>
                    <a:gd name="connsiteX174" fmla="*/ 1188759 w 4576779"/>
                    <a:gd name="connsiteY174" fmla="*/ 1389926 h 4576780"/>
                    <a:gd name="connsiteX175" fmla="*/ 1192458 w 4576779"/>
                    <a:gd name="connsiteY175" fmla="*/ 1384981 h 4576780"/>
                    <a:gd name="connsiteX176" fmla="*/ 1384980 w 4576779"/>
                    <a:gd name="connsiteY176" fmla="*/ 1192459 h 4576780"/>
                    <a:gd name="connsiteX177" fmla="*/ 1389924 w 4576779"/>
                    <a:gd name="connsiteY177" fmla="*/ 1188761 h 4576780"/>
                    <a:gd name="connsiteX178" fmla="*/ 1325715 w 4576779"/>
                    <a:gd name="connsiteY178" fmla="*/ 1152452 h 4576780"/>
                    <a:gd name="connsiteX179" fmla="*/ 1152896 w 4576779"/>
                    <a:gd name="connsiteY179" fmla="*/ 962582 h 4576780"/>
                    <a:gd name="connsiteX180" fmla="*/ 1074873 w 4576779"/>
                    <a:gd name="connsiteY180" fmla="*/ 717981 h 4576780"/>
                    <a:gd name="connsiteX181" fmla="*/ 3501617 w 4576779"/>
                    <a:gd name="connsiteY181" fmla="*/ 685288 h 4576780"/>
                    <a:gd name="connsiteX182" fmla="*/ 3501909 w 4576779"/>
                    <a:gd name="connsiteY182" fmla="*/ 717980 h 4576780"/>
                    <a:gd name="connsiteX183" fmla="*/ 3423886 w 4576779"/>
                    <a:gd name="connsiteY183" fmla="*/ 962582 h 4576780"/>
                    <a:gd name="connsiteX184" fmla="*/ 3251067 w 4576779"/>
                    <a:gd name="connsiteY184" fmla="*/ 1152451 h 4576780"/>
                    <a:gd name="connsiteX185" fmla="*/ 3186856 w 4576779"/>
                    <a:gd name="connsiteY185" fmla="*/ 1188762 h 4576780"/>
                    <a:gd name="connsiteX186" fmla="*/ 3191798 w 4576779"/>
                    <a:gd name="connsiteY186" fmla="*/ 1192459 h 4576780"/>
                    <a:gd name="connsiteX187" fmla="*/ 3384321 w 4576779"/>
                    <a:gd name="connsiteY187" fmla="*/ 1384980 h 4576780"/>
                    <a:gd name="connsiteX188" fmla="*/ 3388021 w 4576779"/>
                    <a:gd name="connsiteY188" fmla="*/ 1389928 h 4576780"/>
                    <a:gd name="connsiteX189" fmla="*/ 3424332 w 4576779"/>
                    <a:gd name="connsiteY189" fmla="*/ 1325716 h 4576780"/>
                    <a:gd name="connsiteX190" fmla="*/ 3614203 w 4576779"/>
                    <a:gd name="connsiteY190" fmla="*/ 1152897 h 4576780"/>
                    <a:gd name="connsiteX191" fmla="*/ 3858803 w 4576779"/>
                    <a:gd name="connsiteY191" fmla="*/ 1074874 h 4576780"/>
                    <a:gd name="connsiteX192" fmla="*/ 3893028 w 4576779"/>
                    <a:gd name="connsiteY192" fmla="*/ 1075180 h 4576780"/>
                    <a:gd name="connsiteX193" fmla="*/ 3756911 w 4576779"/>
                    <a:gd name="connsiteY193" fmla="*/ 913703 h 4576780"/>
                    <a:gd name="connsiteX194" fmla="*/ 3604793 w 4576779"/>
                    <a:gd name="connsiteY194" fmla="*/ 767369 h 4576780"/>
                    <a:gd name="connsiteX195" fmla="*/ 1351563 w 4576779"/>
                    <a:gd name="connsiteY195" fmla="*/ 541020 h 4576780"/>
                    <a:gd name="connsiteX196" fmla="*/ 1286217 w 4576779"/>
                    <a:gd name="connsiteY196" fmla="*/ 552575 h 4576780"/>
                    <a:gd name="connsiteX197" fmla="*/ 1291661 w 4576779"/>
                    <a:gd name="connsiteY197" fmla="*/ 882466 h 4576780"/>
                    <a:gd name="connsiteX198" fmla="*/ 1574632 w 4576779"/>
                    <a:gd name="connsiteY198" fmla="*/ 1052126 h 4576780"/>
                    <a:gd name="connsiteX199" fmla="*/ 1569188 w 4576779"/>
                    <a:gd name="connsiteY199" fmla="*/ 722236 h 4576780"/>
                    <a:gd name="connsiteX200" fmla="*/ 1351563 w 4576779"/>
                    <a:gd name="connsiteY200" fmla="*/ 541020 h 4576780"/>
                    <a:gd name="connsiteX201" fmla="*/ 3225219 w 4576779"/>
                    <a:gd name="connsiteY201" fmla="*/ 541019 h 4576780"/>
                    <a:gd name="connsiteX202" fmla="*/ 3007594 w 4576779"/>
                    <a:gd name="connsiteY202" fmla="*/ 722235 h 4576780"/>
                    <a:gd name="connsiteX203" fmla="*/ 3002150 w 4576779"/>
                    <a:gd name="connsiteY203" fmla="*/ 1052126 h 4576780"/>
                    <a:gd name="connsiteX204" fmla="*/ 3285122 w 4576779"/>
                    <a:gd name="connsiteY204" fmla="*/ 882466 h 4576780"/>
                    <a:gd name="connsiteX205" fmla="*/ 3290565 w 4576779"/>
                    <a:gd name="connsiteY205" fmla="*/ 552576 h 4576780"/>
                    <a:gd name="connsiteX206" fmla="*/ 3225219 w 4576779"/>
                    <a:gd name="connsiteY206" fmla="*/ 541019 h 4576780"/>
                    <a:gd name="connsiteX207" fmla="*/ 2038989 w 4576779"/>
                    <a:gd name="connsiteY207" fmla="*/ 293909 h 4576780"/>
                    <a:gd name="connsiteX208" fmla="*/ 1882993 w 4576779"/>
                    <a:gd name="connsiteY208" fmla="*/ 317717 h 4576780"/>
                    <a:gd name="connsiteX209" fmla="*/ 1690218 w 4576779"/>
                    <a:gd name="connsiteY209" fmla="*/ 367284 h 4576780"/>
                    <a:gd name="connsiteX210" fmla="*/ 1505746 w 4576779"/>
                    <a:gd name="connsiteY210" fmla="*/ 434802 h 4576780"/>
                    <a:gd name="connsiteX211" fmla="*/ 1535134 w 4576779"/>
                    <a:gd name="connsiteY211" fmla="*/ 452249 h 4576780"/>
                    <a:gd name="connsiteX212" fmla="*/ 1707953 w 4576779"/>
                    <a:gd name="connsiteY212" fmla="*/ 642120 h 4576780"/>
                    <a:gd name="connsiteX213" fmla="*/ 1785976 w 4576779"/>
                    <a:gd name="connsiteY213" fmla="*/ 886721 h 4576780"/>
                    <a:gd name="connsiteX214" fmla="*/ 1785307 w 4576779"/>
                    <a:gd name="connsiteY214" fmla="*/ 961547 h 4576780"/>
                    <a:gd name="connsiteX215" fmla="*/ 1866051 w 4576779"/>
                    <a:gd name="connsiteY215" fmla="*/ 931995 h 4576780"/>
                    <a:gd name="connsiteX216" fmla="*/ 2002160 w 4576779"/>
                    <a:gd name="connsiteY216" fmla="*/ 896997 h 4576780"/>
                    <a:gd name="connsiteX217" fmla="*/ 2060815 w 4576779"/>
                    <a:gd name="connsiteY217" fmla="*/ 888046 h 4576780"/>
                    <a:gd name="connsiteX218" fmla="*/ 2022659 w 4576779"/>
                    <a:gd name="connsiteY218" fmla="*/ 823301 h 4576780"/>
                    <a:gd name="connsiteX219" fmla="*/ 1967929 w 4576779"/>
                    <a:gd name="connsiteY219" fmla="*/ 572459 h 4576780"/>
                    <a:gd name="connsiteX220" fmla="*/ 2022659 w 4576779"/>
                    <a:gd name="connsiteY220" fmla="*/ 321618 h 4576780"/>
                    <a:gd name="connsiteX221" fmla="*/ 2537795 w 4576779"/>
                    <a:gd name="connsiteY221" fmla="*/ 293909 h 4576780"/>
                    <a:gd name="connsiteX222" fmla="*/ 2554124 w 4576779"/>
                    <a:gd name="connsiteY222" fmla="*/ 321618 h 4576780"/>
                    <a:gd name="connsiteX223" fmla="*/ 2608854 w 4576779"/>
                    <a:gd name="connsiteY223" fmla="*/ 572459 h 4576780"/>
                    <a:gd name="connsiteX224" fmla="*/ 2554124 w 4576779"/>
                    <a:gd name="connsiteY224" fmla="*/ 823302 h 4576780"/>
                    <a:gd name="connsiteX225" fmla="*/ 2515967 w 4576779"/>
                    <a:gd name="connsiteY225" fmla="*/ 888046 h 4576780"/>
                    <a:gd name="connsiteX226" fmla="*/ 2574619 w 4576779"/>
                    <a:gd name="connsiteY226" fmla="*/ 896997 h 4576780"/>
                    <a:gd name="connsiteX227" fmla="*/ 2710728 w 4576779"/>
                    <a:gd name="connsiteY227" fmla="*/ 931994 h 4576780"/>
                    <a:gd name="connsiteX228" fmla="*/ 2791475 w 4576779"/>
                    <a:gd name="connsiteY228" fmla="*/ 961548 h 4576780"/>
                    <a:gd name="connsiteX229" fmla="*/ 2790805 w 4576779"/>
                    <a:gd name="connsiteY229" fmla="*/ 886720 h 4576780"/>
                    <a:gd name="connsiteX230" fmla="*/ 2868829 w 4576779"/>
                    <a:gd name="connsiteY230" fmla="*/ 642120 h 4576780"/>
                    <a:gd name="connsiteX231" fmla="*/ 3041648 w 4576779"/>
                    <a:gd name="connsiteY231" fmla="*/ 452249 h 4576780"/>
                    <a:gd name="connsiteX232" fmla="*/ 3070258 w 4576779"/>
                    <a:gd name="connsiteY232" fmla="*/ 436070 h 4576780"/>
                    <a:gd name="connsiteX233" fmla="*/ 3025971 w 4576779"/>
                    <a:gd name="connsiteY233" fmla="*/ 416377 h 4576780"/>
                    <a:gd name="connsiteX234" fmla="*/ 2693785 w 4576779"/>
                    <a:gd name="connsiteY234" fmla="*/ 317717 h 4576780"/>
                    <a:gd name="connsiteX235" fmla="*/ 2288392 w 4576779"/>
                    <a:gd name="connsiteY235" fmla="*/ 284045 h 4576780"/>
                    <a:gd name="connsiteX236" fmla="*/ 2128160 w 4576779"/>
                    <a:gd name="connsiteY236" fmla="*/ 572460 h 4576780"/>
                    <a:gd name="connsiteX237" fmla="*/ 2288392 w 4576779"/>
                    <a:gd name="connsiteY237" fmla="*/ 860874 h 4576780"/>
                    <a:gd name="connsiteX238" fmla="*/ 2448623 w 4576779"/>
                    <a:gd name="connsiteY238" fmla="*/ 572459 h 4576780"/>
                    <a:gd name="connsiteX239" fmla="*/ 2288392 w 4576779"/>
                    <a:gd name="connsiteY239" fmla="*/ 284045 h 4576780"/>
                    <a:gd name="connsiteX240" fmla="*/ 2288389 w 4576779"/>
                    <a:gd name="connsiteY240" fmla="*/ 0 h 4576780"/>
                    <a:gd name="connsiteX241" fmla="*/ 4576779 w 4576779"/>
                    <a:gd name="connsiteY241" fmla="*/ 2288390 h 4576780"/>
                    <a:gd name="connsiteX242" fmla="*/ 2288390 w 4576779"/>
                    <a:gd name="connsiteY242" fmla="*/ 4576780 h 4576780"/>
                    <a:gd name="connsiteX243" fmla="*/ 0 w 4576779"/>
                    <a:gd name="connsiteY243" fmla="*/ 2288390 h 4576780"/>
                    <a:gd name="connsiteX244" fmla="*/ 2288389 w 4576779"/>
                    <a:gd name="connsiteY244" fmla="*/ 0 h 4576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</a:cxnLst>
                  <a:rect l="l" t="t" r="r" b="b"/>
                  <a:pathLst>
                    <a:path w="4576779" h="4576780">
                      <a:moveTo>
                        <a:pt x="2288391" y="3715910"/>
                      </a:moveTo>
                      <a:cubicBezTo>
                        <a:pt x="2199899" y="3715910"/>
                        <a:pt x="2128160" y="3845038"/>
                        <a:pt x="2128160" y="4004324"/>
                      </a:cubicBezTo>
                      <a:cubicBezTo>
                        <a:pt x="2128160" y="4163612"/>
                        <a:pt x="2199898" y="4292740"/>
                        <a:pt x="2288392" y="4292740"/>
                      </a:cubicBezTo>
                      <a:cubicBezTo>
                        <a:pt x="2376884" y="4292740"/>
                        <a:pt x="2448622" y="4163612"/>
                        <a:pt x="2448622" y="4004324"/>
                      </a:cubicBezTo>
                      <a:cubicBezTo>
                        <a:pt x="2448622" y="3845038"/>
                        <a:pt x="2376884" y="3715910"/>
                        <a:pt x="2288391" y="3715910"/>
                      </a:cubicBezTo>
                      <a:close/>
                      <a:moveTo>
                        <a:pt x="2791470" y="3615791"/>
                      </a:moveTo>
                      <a:lnTo>
                        <a:pt x="2776719" y="3622457"/>
                      </a:lnTo>
                      <a:cubicBezTo>
                        <a:pt x="2711460" y="3646351"/>
                        <a:pt x="2643960" y="3665593"/>
                        <a:pt x="2574619" y="3679783"/>
                      </a:cubicBezTo>
                      <a:lnTo>
                        <a:pt x="2515965" y="3688734"/>
                      </a:lnTo>
                      <a:lnTo>
                        <a:pt x="2554123" y="3753483"/>
                      </a:lnTo>
                      <a:cubicBezTo>
                        <a:pt x="2588677" y="3825087"/>
                        <a:pt x="2608854" y="3911407"/>
                        <a:pt x="2608854" y="4004325"/>
                      </a:cubicBezTo>
                      <a:cubicBezTo>
                        <a:pt x="2608853" y="4097243"/>
                        <a:pt x="2588677" y="4183562"/>
                        <a:pt x="2554123" y="4255167"/>
                      </a:cubicBezTo>
                      <a:lnTo>
                        <a:pt x="2537797" y="4282870"/>
                      </a:lnTo>
                      <a:lnTo>
                        <a:pt x="2693786" y="4259063"/>
                      </a:lnTo>
                      <a:cubicBezTo>
                        <a:pt x="2794042" y="4238548"/>
                        <a:pt x="2891580" y="4210574"/>
                        <a:pt x="2985797" y="4175748"/>
                      </a:cubicBezTo>
                      <a:lnTo>
                        <a:pt x="3070414" y="4140802"/>
                      </a:lnTo>
                      <a:lnTo>
                        <a:pt x="3041647" y="4124535"/>
                      </a:lnTo>
                      <a:cubicBezTo>
                        <a:pt x="2975921" y="4079801"/>
                        <a:pt x="2915288" y="4015134"/>
                        <a:pt x="2868829" y="3934665"/>
                      </a:cubicBezTo>
                      <a:cubicBezTo>
                        <a:pt x="2822370" y="3854195"/>
                        <a:pt x="2796683" y="3769353"/>
                        <a:pt x="2790805" y="3690064"/>
                      </a:cubicBezTo>
                      <a:close/>
                      <a:moveTo>
                        <a:pt x="1785308" y="3615233"/>
                      </a:moveTo>
                      <a:lnTo>
                        <a:pt x="1785976" y="3690064"/>
                      </a:lnTo>
                      <a:cubicBezTo>
                        <a:pt x="1780099" y="3769353"/>
                        <a:pt x="1754412" y="3854196"/>
                        <a:pt x="1707954" y="3934665"/>
                      </a:cubicBezTo>
                      <a:cubicBezTo>
                        <a:pt x="1661495" y="4015134"/>
                        <a:pt x="1600861" y="4079802"/>
                        <a:pt x="1535134" y="4124536"/>
                      </a:cubicBezTo>
                      <a:lnTo>
                        <a:pt x="1504922" y="4141621"/>
                      </a:lnTo>
                      <a:lnTo>
                        <a:pt x="1505407" y="4141854"/>
                      </a:lnTo>
                      <a:cubicBezTo>
                        <a:pt x="1625735" y="4192749"/>
                        <a:pt x="1752047" y="4232267"/>
                        <a:pt x="1882994" y="4259063"/>
                      </a:cubicBezTo>
                      <a:lnTo>
                        <a:pt x="2038986" y="4282870"/>
                      </a:lnTo>
                      <a:lnTo>
                        <a:pt x="2022659" y="4255167"/>
                      </a:lnTo>
                      <a:cubicBezTo>
                        <a:pt x="1988105" y="4183562"/>
                        <a:pt x="1967929" y="4097242"/>
                        <a:pt x="1967930" y="4004325"/>
                      </a:cubicBezTo>
                      <a:cubicBezTo>
                        <a:pt x="1967929" y="3911408"/>
                        <a:pt x="1988106" y="3825087"/>
                        <a:pt x="2022659" y="3753483"/>
                      </a:cubicBezTo>
                      <a:lnTo>
                        <a:pt x="2060817" y="3688735"/>
                      </a:lnTo>
                      <a:lnTo>
                        <a:pt x="2002159" y="3679782"/>
                      </a:lnTo>
                      <a:cubicBezTo>
                        <a:pt x="1955932" y="3670323"/>
                        <a:pt x="1910523" y="3658618"/>
                        <a:pt x="1866051" y="3644786"/>
                      </a:cubicBezTo>
                      <a:close/>
                      <a:moveTo>
                        <a:pt x="3067495" y="3513103"/>
                      </a:moveTo>
                      <a:cubicBezTo>
                        <a:pt x="3043596" y="3510049"/>
                        <a:pt x="3021308" y="3513598"/>
                        <a:pt x="3002149" y="3524659"/>
                      </a:cubicBezTo>
                      <a:cubicBezTo>
                        <a:pt x="2925512" y="3568906"/>
                        <a:pt x="2927949" y="3716603"/>
                        <a:pt x="3007593" y="3854549"/>
                      </a:cubicBezTo>
                      <a:cubicBezTo>
                        <a:pt x="3087236" y="3992496"/>
                        <a:pt x="3213927" y="4068455"/>
                        <a:pt x="3290564" y="4024209"/>
                      </a:cubicBezTo>
                      <a:cubicBezTo>
                        <a:pt x="3367202" y="3979962"/>
                        <a:pt x="3364764" y="3832265"/>
                        <a:pt x="3285120" y="3694319"/>
                      </a:cubicBezTo>
                      <a:cubicBezTo>
                        <a:pt x="3225388" y="3590859"/>
                        <a:pt x="3139191" y="3522267"/>
                        <a:pt x="3067495" y="3513103"/>
                      </a:cubicBezTo>
                      <a:close/>
                      <a:moveTo>
                        <a:pt x="1509286" y="3513103"/>
                      </a:moveTo>
                      <a:cubicBezTo>
                        <a:pt x="1437591" y="3522267"/>
                        <a:pt x="1351393" y="3590859"/>
                        <a:pt x="1291661" y="3694319"/>
                      </a:cubicBezTo>
                      <a:cubicBezTo>
                        <a:pt x="1212018" y="3832265"/>
                        <a:pt x="1209580" y="3979963"/>
                        <a:pt x="1286217" y="4024209"/>
                      </a:cubicBezTo>
                      <a:cubicBezTo>
                        <a:pt x="1362854" y="4068455"/>
                        <a:pt x="1489546" y="3992496"/>
                        <a:pt x="1569189" y="3854550"/>
                      </a:cubicBezTo>
                      <a:cubicBezTo>
                        <a:pt x="1648833" y="3716603"/>
                        <a:pt x="1651270" y="3568906"/>
                        <a:pt x="1574633" y="3524659"/>
                      </a:cubicBezTo>
                      <a:cubicBezTo>
                        <a:pt x="1555473" y="3513598"/>
                        <a:pt x="1533186" y="3510049"/>
                        <a:pt x="1509286" y="3513103"/>
                      </a:cubicBezTo>
                      <a:close/>
                      <a:moveTo>
                        <a:pt x="1188761" y="3186856"/>
                      </a:moveTo>
                      <a:lnTo>
                        <a:pt x="1152451" y="3251068"/>
                      </a:lnTo>
                      <a:cubicBezTo>
                        <a:pt x="1107716" y="3316795"/>
                        <a:pt x="1043049" y="3377428"/>
                        <a:pt x="962580" y="3423886"/>
                      </a:cubicBezTo>
                      <a:cubicBezTo>
                        <a:pt x="882111" y="3470345"/>
                        <a:pt x="797267" y="3496033"/>
                        <a:pt x="717980" y="3501910"/>
                      </a:cubicBezTo>
                      <a:lnTo>
                        <a:pt x="686618" y="3501629"/>
                      </a:lnTo>
                      <a:lnTo>
                        <a:pt x="736187" y="3567916"/>
                      </a:lnTo>
                      <a:cubicBezTo>
                        <a:pt x="818174" y="3667263"/>
                        <a:pt x="909516" y="3758604"/>
                        <a:pt x="1008863" y="3840592"/>
                      </a:cubicBezTo>
                      <a:lnTo>
                        <a:pt x="1075154" y="3890164"/>
                      </a:lnTo>
                      <a:lnTo>
                        <a:pt x="1074873" y="3858804"/>
                      </a:lnTo>
                      <a:cubicBezTo>
                        <a:pt x="1080751" y="3779515"/>
                        <a:pt x="1106438" y="3694672"/>
                        <a:pt x="1152897" y="3614203"/>
                      </a:cubicBezTo>
                      <a:cubicBezTo>
                        <a:pt x="1210970" y="3513617"/>
                        <a:pt x="1291192" y="3437721"/>
                        <a:pt x="1375823" y="3394584"/>
                      </a:cubicBezTo>
                      <a:lnTo>
                        <a:pt x="1390378" y="3388358"/>
                      </a:lnTo>
                      <a:lnTo>
                        <a:pt x="1384981" y="3384322"/>
                      </a:lnTo>
                      <a:cubicBezTo>
                        <a:pt x="1314836" y="3326434"/>
                        <a:pt x="1250345" y="3261942"/>
                        <a:pt x="1192458" y="3191799"/>
                      </a:cubicBezTo>
                      <a:close/>
                      <a:moveTo>
                        <a:pt x="3386548" y="3184254"/>
                      </a:moveTo>
                      <a:lnTo>
                        <a:pt x="3292656" y="3292656"/>
                      </a:lnTo>
                      <a:lnTo>
                        <a:pt x="3184252" y="3386550"/>
                      </a:lnTo>
                      <a:lnTo>
                        <a:pt x="3251066" y="3424332"/>
                      </a:lnTo>
                      <a:cubicBezTo>
                        <a:pt x="3316794" y="3469067"/>
                        <a:pt x="3377427" y="3533734"/>
                        <a:pt x="3423885" y="3614203"/>
                      </a:cubicBezTo>
                      <a:cubicBezTo>
                        <a:pt x="3470344" y="3694672"/>
                        <a:pt x="3496031" y="3779515"/>
                        <a:pt x="3501909" y="3858804"/>
                      </a:cubicBezTo>
                      <a:lnTo>
                        <a:pt x="3501605" y="3892766"/>
                      </a:lnTo>
                      <a:lnTo>
                        <a:pt x="3506397" y="3889385"/>
                      </a:lnTo>
                      <a:cubicBezTo>
                        <a:pt x="3604534" y="3814610"/>
                        <a:pt x="3695589" y="3731017"/>
                        <a:pt x="3778382" y="3639788"/>
                      </a:cubicBezTo>
                      <a:lnTo>
                        <a:pt x="3892718" y="3501607"/>
                      </a:lnTo>
                      <a:lnTo>
                        <a:pt x="3858802" y="3501910"/>
                      </a:lnTo>
                      <a:cubicBezTo>
                        <a:pt x="3779514" y="3496032"/>
                        <a:pt x="3694670" y="3470345"/>
                        <a:pt x="3614201" y="3423886"/>
                      </a:cubicBezTo>
                      <a:cubicBezTo>
                        <a:pt x="3533732" y="3377427"/>
                        <a:pt x="3469066" y="3316794"/>
                        <a:pt x="3424331" y="3251068"/>
                      </a:cubicBezTo>
                      <a:close/>
                      <a:moveTo>
                        <a:pt x="922316" y="2946267"/>
                      </a:moveTo>
                      <a:cubicBezTo>
                        <a:pt x="862617" y="2947252"/>
                        <a:pt x="791206" y="2967772"/>
                        <a:pt x="722234" y="3007594"/>
                      </a:cubicBezTo>
                      <a:cubicBezTo>
                        <a:pt x="584287" y="3087237"/>
                        <a:pt x="508328" y="3213929"/>
                        <a:pt x="552574" y="3290566"/>
                      </a:cubicBezTo>
                      <a:cubicBezTo>
                        <a:pt x="596821" y="3367203"/>
                        <a:pt x="744518" y="3364766"/>
                        <a:pt x="882465" y="3285122"/>
                      </a:cubicBezTo>
                      <a:cubicBezTo>
                        <a:pt x="1020411" y="3205479"/>
                        <a:pt x="1096370" y="3078788"/>
                        <a:pt x="1052124" y="3002151"/>
                      </a:cubicBezTo>
                      <a:cubicBezTo>
                        <a:pt x="1030001" y="2963832"/>
                        <a:pt x="982015" y="2945282"/>
                        <a:pt x="922316" y="2946267"/>
                      </a:cubicBezTo>
                      <a:close/>
                      <a:moveTo>
                        <a:pt x="3654465" y="2946267"/>
                      </a:moveTo>
                      <a:cubicBezTo>
                        <a:pt x="3594768" y="2945282"/>
                        <a:pt x="3546781" y="2963833"/>
                        <a:pt x="3524658" y="3002151"/>
                      </a:cubicBezTo>
                      <a:cubicBezTo>
                        <a:pt x="3480412" y="3078787"/>
                        <a:pt x="3556371" y="3205479"/>
                        <a:pt x="3694318" y="3285122"/>
                      </a:cubicBezTo>
                      <a:cubicBezTo>
                        <a:pt x="3832264" y="3364766"/>
                        <a:pt x="3979961" y="3367203"/>
                        <a:pt x="4024208" y="3290566"/>
                      </a:cubicBezTo>
                      <a:cubicBezTo>
                        <a:pt x="4068453" y="3213928"/>
                        <a:pt x="3992495" y="3087238"/>
                        <a:pt x="3854549" y="3007594"/>
                      </a:cubicBezTo>
                      <a:cubicBezTo>
                        <a:pt x="3785575" y="2967772"/>
                        <a:pt x="3714164" y="2947252"/>
                        <a:pt x="3654465" y="2946267"/>
                      </a:cubicBezTo>
                      <a:close/>
                      <a:moveTo>
                        <a:pt x="888045" y="2515967"/>
                      </a:moveTo>
                      <a:lnTo>
                        <a:pt x="823300" y="2554124"/>
                      </a:lnTo>
                      <a:cubicBezTo>
                        <a:pt x="751696" y="2588678"/>
                        <a:pt x="665375" y="2608854"/>
                        <a:pt x="572457" y="2608854"/>
                      </a:cubicBezTo>
                      <a:cubicBezTo>
                        <a:pt x="479540" y="2608855"/>
                        <a:pt x="393220" y="2588678"/>
                        <a:pt x="321615" y="2554125"/>
                      </a:cubicBezTo>
                      <a:lnTo>
                        <a:pt x="293909" y="2537795"/>
                      </a:lnTo>
                      <a:lnTo>
                        <a:pt x="317715" y="2693786"/>
                      </a:lnTo>
                      <a:cubicBezTo>
                        <a:pt x="344511" y="2824731"/>
                        <a:pt x="384030" y="2951044"/>
                        <a:pt x="434925" y="3071372"/>
                      </a:cubicBezTo>
                      <a:lnTo>
                        <a:pt x="435162" y="3071863"/>
                      </a:lnTo>
                      <a:lnTo>
                        <a:pt x="452248" y="3041648"/>
                      </a:lnTo>
                      <a:cubicBezTo>
                        <a:pt x="496981" y="2975922"/>
                        <a:pt x="561649" y="2915289"/>
                        <a:pt x="642118" y="2868830"/>
                      </a:cubicBezTo>
                      <a:cubicBezTo>
                        <a:pt x="722587" y="2822371"/>
                        <a:pt x="807431" y="2796684"/>
                        <a:pt x="886719" y="2790806"/>
                      </a:cubicBezTo>
                      <a:lnTo>
                        <a:pt x="961547" y="2791476"/>
                      </a:lnTo>
                      <a:lnTo>
                        <a:pt x="931993" y="2710729"/>
                      </a:lnTo>
                      <a:cubicBezTo>
                        <a:pt x="918162" y="2666255"/>
                        <a:pt x="906456" y="2620846"/>
                        <a:pt x="896997" y="2574619"/>
                      </a:cubicBezTo>
                      <a:close/>
                      <a:moveTo>
                        <a:pt x="3688733" y="2515966"/>
                      </a:moveTo>
                      <a:lnTo>
                        <a:pt x="3679782" y="2574619"/>
                      </a:lnTo>
                      <a:cubicBezTo>
                        <a:pt x="3665593" y="2643960"/>
                        <a:pt x="3646351" y="2711460"/>
                        <a:pt x="3622456" y="2776718"/>
                      </a:cubicBezTo>
                      <a:lnTo>
                        <a:pt x="3615791" y="2791472"/>
                      </a:lnTo>
                      <a:lnTo>
                        <a:pt x="3690063" y="2790807"/>
                      </a:lnTo>
                      <a:cubicBezTo>
                        <a:pt x="3769351" y="2796684"/>
                        <a:pt x="3854195" y="2822371"/>
                        <a:pt x="3934664" y="2868830"/>
                      </a:cubicBezTo>
                      <a:cubicBezTo>
                        <a:pt x="4015132" y="2915289"/>
                        <a:pt x="4079799" y="2975922"/>
                        <a:pt x="4124534" y="3041648"/>
                      </a:cubicBezTo>
                      <a:lnTo>
                        <a:pt x="4140400" y="3069705"/>
                      </a:lnTo>
                      <a:lnTo>
                        <a:pt x="4166530" y="3010238"/>
                      </a:lnTo>
                      <a:cubicBezTo>
                        <a:pt x="4211544" y="2893192"/>
                        <a:pt x="4245932" y="2770874"/>
                        <a:pt x="4268512" y="2644466"/>
                      </a:cubicBezTo>
                      <a:lnTo>
                        <a:pt x="4282730" y="2537879"/>
                      </a:lnTo>
                      <a:lnTo>
                        <a:pt x="4255165" y="2554124"/>
                      </a:lnTo>
                      <a:cubicBezTo>
                        <a:pt x="4183562" y="2588678"/>
                        <a:pt x="4097240" y="2608855"/>
                        <a:pt x="4004324" y="2608854"/>
                      </a:cubicBezTo>
                      <a:cubicBezTo>
                        <a:pt x="3911406" y="2608854"/>
                        <a:pt x="3825086" y="2588678"/>
                        <a:pt x="3753483" y="2554124"/>
                      </a:cubicBezTo>
                      <a:close/>
                      <a:moveTo>
                        <a:pt x="4004323" y="2128162"/>
                      </a:moveTo>
                      <a:cubicBezTo>
                        <a:pt x="3845037" y="2128161"/>
                        <a:pt x="3715909" y="2199899"/>
                        <a:pt x="3715909" y="2288393"/>
                      </a:cubicBezTo>
                      <a:cubicBezTo>
                        <a:pt x="3715909" y="2376885"/>
                        <a:pt x="3845037" y="2448624"/>
                        <a:pt x="4004323" y="2448623"/>
                      </a:cubicBezTo>
                      <a:cubicBezTo>
                        <a:pt x="4163612" y="2448623"/>
                        <a:pt x="4292740" y="2376885"/>
                        <a:pt x="4292739" y="2288393"/>
                      </a:cubicBezTo>
                      <a:cubicBezTo>
                        <a:pt x="4292740" y="2199900"/>
                        <a:pt x="4163612" y="2128161"/>
                        <a:pt x="4004323" y="2128162"/>
                      </a:cubicBezTo>
                      <a:close/>
                      <a:moveTo>
                        <a:pt x="572458" y="2128161"/>
                      </a:moveTo>
                      <a:cubicBezTo>
                        <a:pt x="413170" y="2128161"/>
                        <a:pt x="284043" y="2199899"/>
                        <a:pt x="284043" y="2288393"/>
                      </a:cubicBezTo>
                      <a:cubicBezTo>
                        <a:pt x="284043" y="2376885"/>
                        <a:pt x="413171" y="2448624"/>
                        <a:pt x="572458" y="2448623"/>
                      </a:cubicBezTo>
                      <a:cubicBezTo>
                        <a:pt x="731745" y="2448624"/>
                        <a:pt x="860873" y="2376886"/>
                        <a:pt x="860873" y="2288393"/>
                      </a:cubicBezTo>
                      <a:cubicBezTo>
                        <a:pt x="860872" y="2199899"/>
                        <a:pt x="731744" y="2128161"/>
                        <a:pt x="572458" y="2128161"/>
                      </a:cubicBezTo>
                      <a:close/>
                      <a:moveTo>
                        <a:pt x="4140009" y="1507771"/>
                      </a:moveTo>
                      <a:lnTo>
                        <a:pt x="4124535" y="1535135"/>
                      </a:lnTo>
                      <a:cubicBezTo>
                        <a:pt x="4079800" y="1600861"/>
                        <a:pt x="4015133" y="1661495"/>
                        <a:pt x="3934665" y="1707954"/>
                      </a:cubicBezTo>
                      <a:cubicBezTo>
                        <a:pt x="3854196" y="1754413"/>
                        <a:pt x="3769352" y="1780099"/>
                        <a:pt x="3690065" y="1785977"/>
                      </a:cubicBezTo>
                      <a:lnTo>
                        <a:pt x="3615232" y="1785308"/>
                      </a:lnTo>
                      <a:lnTo>
                        <a:pt x="3644786" y="1866052"/>
                      </a:lnTo>
                      <a:cubicBezTo>
                        <a:pt x="3658618" y="1910524"/>
                        <a:pt x="3670323" y="1955933"/>
                        <a:pt x="3679782" y="2002161"/>
                      </a:cubicBezTo>
                      <a:lnTo>
                        <a:pt x="3688735" y="2060819"/>
                      </a:lnTo>
                      <a:lnTo>
                        <a:pt x="3753482" y="2022660"/>
                      </a:lnTo>
                      <a:cubicBezTo>
                        <a:pt x="3825086" y="1988107"/>
                        <a:pt x="3911406" y="1967930"/>
                        <a:pt x="4004324" y="1967931"/>
                      </a:cubicBezTo>
                      <a:cubicBezTo>
                        <a:pt x="4097240" y="1967930"/>
                        <a:pt x="4183561" y="1988107"/>
                        <a:pt x="4255165" y="2022660"/>
                      </a:cubicBezTo>
                      <a:lnTo>
                        <a:pt x="4282888" y="2038999"/>
                      </a:lnTo>
                      <a:lnTo>
                        <a:pt x="4272267" y="1954024"/>
                      </a:lnTo>
                      <a:cubicBezTo>
                        <a:pt x="4254074" y="1845276"/>
                        <a:pt x="4227154" y="1739484"/>
                        <a:pt x="4192255" y="1637392"/>
                      </a:cubicBezTo>
                      <a:close/>
                      <a:moveTo>
                        <a:pt x="435160" y="1504920"/>
                      </a:moveTo>
                      <a:lnTo>
                        <a:pt x="434925" y="1505407"/>
                      </a:lnTo>
                      <a:cubicBezTo>
                        <a:pt x="384030" y="1625736"/>
                        <a:pt x="344511" y="1752048"/>
                        <a:pt x="317716" y="1882994"/>
                      </a:cubicBezTo>
                      <a:lnTo>
                        <a:pt x="293908" y="2038990"/>
                      </a:lnTo>
                      <a:lnTo>
                        <a:pt x="321615" y="2022660"/>
                      </a:lnTo>
                      <a:cubicBezTo>
                        <a:pt x="393220" y="1988106"/>
                        <a:pt x="479540" y="1967930"/>
                        <a:pt x="572458" y="1967930"/>
                      </a:cubicBezTo>
                      <a:cubicBezTo>
                        <a:pt x="665375" y="1967931"/>
                        <a:pt x="751695" y="1988107"/>
                        <a:pt x="823300" y="2022660"/>
                      </a:cubicBezTo>
                      <a:lnTo>
                        <a:pt x="888045" y="2060817"/>
                      </a:lnTo>
                      <a:lnTo>
                        <a:pt x="896997" y="2002161"/>
                      </a:lnTo>
                      <a:cubicBezTo>
                        <a:pt x="906456" y="1955933"/>
                        <a:pt x="918162" y="1910524"/>
                        <a:pt x="931994" y="1866051"/>
                      </a:cubicBezTo>
                      <a:lnTo>
                        <a:pt x="961546" y="1785307"/>
                      </a:lnTo>
                      <a:lnTo>
                        <a:pt x="886718" y="1785977"/>
                      </a:lnTo>
                      <a:cubicBezTo>
                        <a:pt x="807431" y="1780099"/>
                        <a:pt x="722586" y="1754412"/>
                        <a:pt x="642117" y="1707954"/>
                      </a:cubicBezTo>
                      <a:cubicBezTo>
                        <a:pt x="561648" y="1661495"/>
                        <a:pt x="496981" y="1600862"/>
                        <a:pt x="452247" y="1535135"/>
                      </a:cubicBezTo>
                      <a:close/>
                      <a:moveTo>
                        <a:pt x="682382" y="1230334"/>
                      </a:moveTo>
                      <a:cubicBezTo>
                        <a:pt x="622683" y="1229349"/>
                        <a:pt x="574697" y="1247899"/>
                        <a:pt x="552573" y="1286217"/>
                      </a:cubicBezTo>
                      <a:cubicBezTo>
                        <a:pt x="508327" y="1362855"/>
                        <a:pt x="584286" y="1489546"/>
                        <a:pt x="722233" y="1569189"/>
                      </a:cubicBezTo>
                      <a:cubicBezTo>
                        <a:pt x="860179" y="1648833"/>
                        <a:pt x="1007876" y="1651270"/>
                        <a:pt x="1052123" y="1574633"/>
                      </a:cubicBezTo>
                      <a:cubicBezTo>
                        <a:pt x="1096370" y="1497995"/>
                        <a:pt x="1020411" y="1371304"/>
                        <a:pt x="882464" y="1291661"/>
                      </a:cubicBezTo>
                      <a:cubicBezTo>
                        <a:pt x="813490" y="1251839"/>
                        <a:pt x="742079" y="1231320"/>
                        <a:pt x="682382" y="1230334"/>
                      </a:cubicBezTo>
                      <a:close/>
                      <a:moveTo>
                        <a:pt x="3894401" y="1230334"/>
                      </a:moveTo>
                      <a:cubicBezTo>
                        <a:pt x="3834702" y="1231319"/>
                        <a:pt x="3763291" y="1251839"/>
                        <a:pt x="3694317" y="1291661"/>
                      </a:cubicBezTo>
                      <a:cubicBezTo>
                        <a:pt x="3556371" y="1371304"/>
                        <a:pt x="3480412" y="1497995"/>
                        <a:pt x="3524658" y="1574633"/>
                      </a:cubicBezTo>
                      <a:cubicBezTo>
                        <a:pt x="3568905" y="1651269"/>
                        <a:pt x="3716602" y="1648833"/>
                        <a:pt x="3854548" y="1569189"/>
                      </a:cubicBezTo>
                      <a:cubicBezTo>
                        <a:pt x="3992495" y="1489545"/>
                        <a:pt x="4068455" y="1362854"/>
                        <a:pt x="4024207" y="1286218"/>
                      </a:cubicBezTo>
                      <a:cubicBezTo>
                        <a:pt x="4002084" y="1247899"/>
                        <a:pt x="3954098" y="1229349"/>
                        <a:pt x="3894401" y="1230334"/>
                      </a:cubicBezTo>
                      <a:close/>
                      <a:moveTo>
                        <a:pt x="2288390" y="1153045"/>
                      </a:moveTo>
                      <a:cubicBezTo>
                        <a:pt x="1661355" y="1153045"/>
                        <a:pt x="1153044" y="1661356"/>
                        <a:pt x="1153044" y="2288390"/>
                      </a:cubicBezTo>
                      <a:cubicBezTo>
                        <a:pt x="1153044" y="2915424"/>
                        <a:pt x="1661355" y="3423735"/>
                        <a:pt x="2288389" y="3423735"/>
                      </a:cubicBezTo>
                      <a:cubicBezTo>
                        <a:pt x="2915423" y="3423735"/>
                        <a:pt x="3423735" y="2915424"/>
                        <a:pt x="3423734" y="2288390"/>
                      </a:cubicBezTo>
                      <a:cubicBezTo>
                        <a:pt x="3423735" y="1661356"/>
                        <a:pt x="2915423" y="1153045"/>
                        <a:pt x="2288390" y="1153045"/>
                      </a:cubicBezTo>
                      <a:close/>
                      <a:moveTo>
                        <a:pt x="1075153" y="686616"/>
                      </a:moveTo>
                      <a:lnTo>
                        <a:pt x="1008863" y="736188"/>
                      </a:lnTo>
                      <a:cubicBezTo>
                        <a:pt x="909516" y="818175"/>
                        <a:pt x="818175" y="909517"/>
                        <a:pt x="736187" y="1008863"/>
                      </a:cubicBezTo>
                      <a:lnTo>
                        <a:pt x="686101" y="1075843"/>
                      </a:lnTo>
                      <a:lnTo>
                        <a:pt x="717979" y="1074874"/>
                      </a:lnTo>
                      <a:cubicBezTo>
                        <a:pt x="797267" y="1080753"/>
                        <a:pt x="882110" y="1106438"/>
                        <a:pt x="962579" y="1152897"/>
                      </a:cubicBezTo>
                      <a:cubicBezTo>
                        <a:pt x="1043048" y="1199356"/>
                        <a:pt x="1107716" y="1259989"/>
                        <a:pt x="1152451" y="1325716"/>
                      </a:cubicBezTo>
                      <a:lnTo>
                        <a:pt x="1188759" y="1389926"/>
                      </a:lnTo>
                      <a:lnTo>
                        <a:pt x="1192458" y="1384981"/>
                      </a:lnTo>
                      <a:cubicBezTo>
                        <a:pt x="1250345" y="1314837"/>
                        <a:pt x="1314836" y="1250346"/>
                        <a:pt x="1384980" y="1192459"/>
                      </a:cubicBezTo>
                      <a:lnTo>
                        <a:pt x="1389924" y="1188761"/>
                      </a:lnTo>
                      <a:lnTo>
                        <a:pt x="1325715" y="1152452"/>
                      </a:lnTo>
                      <a:cubicBezTo>
                        <a:pt x="1259988" y="1107718"/>
                        <a:pt x="1199355" y="1043051"/>
                        <a:pt x="1152896" y="962582"/>
                      </a:cubicBezTo>
                      <a:cubicBezTo>
                        <a:pt x="1106438" y="882113"/>
                        <a:pt x="1080750" y="797269"/>
                        <a:pt x="1074873" y="717981"/>
                      </a:cubicBezTo>
                      <a:close/>
                      <a:moveTo>
                        <a:pt x="3501617" y="685288"/>
                      </a:moveTo>
                      <a:lnTo>
                        <a:pt x="3501909" y="717980"/>
                      </a:lnTo>
                      <a:cubicBezTo>
                        <a:pt x="3496031" y="797269"/>
                        <a:pt x="3470344" y="882112"/>
                        <a:pt x="3423886" y="962582"/>
                      </a:cubicBezTo>
                      <a:cubicBezTo>
                        <a:pt x="3377426" y="1043050"/>
                        <a:pt x="3316794" y="1107717"/>
                        <a:pt x="3251067" y="1152451"/>
                      </a:cubicBezTo>
                      <a:lnTo>
                        <a:pt x="3186856" y="1188762"/>
                      </a:lnTo>
                      <a:lnTo>
                        <a:pt x="3191798" y="1192459"/>
                      </a:lnTo>
                      <a:cubicBezTo>
                        <a:pt x="3261942" y="1250345"/>
                        <a:pt x="3326433" y="1314837"/>
                        <a:pt x="3384321" y="1384980"/>
                      </a:cubicBezTo>
                      <a:lnTo>
                        <a:pt x="3388021" y="1389928"/>
                      </a:lnTo>
                      <a:lnTo>
                        <a:pt x="3424332" y="1325716"/>
                      </a:lnTo>
                      <a:cubicBezTo>
                        <a:pt x="3469066" y="1259989"/>
                        <a:pt x="3533734" y="1199356"/>
                        <a:pt x="3614203" y="1152897"/>
                      </a:cubicBezTo>
                      <a:cubicBezTo>
                        <a:pt x="3694672" y="1106439"/>
                        <a:pt x="3779515" y="1080752"/>
                        <a:pt x="3858803" y="1074874"/>
                      </a:cubicBezTo>
                      <a:lnTo>
                        <a:pt x="3893028" y="1075180"/>
                      </a:lnTo>
                      <a:lnTo>
                        <a:pt x="3756911" y="913703"/>
                      </a:lnTo>
                      <a:cubicBezTo>
                        <a:pt x="3708797" y="862325"/>
                        <a:pt x="3658017" y="813473"/>
                        <a:pt x="3604793" y="767369"/>
                      </a:cubicBezTo>
                      <a:close/>
                      <a:moveTo>
                        <a:pt x="1351563" y="541020"/>
                      </a:moveTo>
                      <a:cubicBezTo>
                        <a:pt x="1327664" y="537966"/>
                        <a:pt x="1305376" y="541515"/>
                        <a:pt x="1286217" y="552575"/>
                      </a:cubicBezTo>
                      <a:cubicBezTo>
                        <a:pt x="1209580" y="596823"/>
                        <a:pt x="1212017" y="744520"/>
                        <a:pt x="1291661" y="882466"/>
                      </a:cubicBezTo>
                      <a:cubicBezTo>
                        <a:pt x="1371304" y="1020413"/>
                        <a:pt x="1497994" y="1096373"/>
                        <a:pt x="1574632" y="1052126"/>
                      </a:cubicBezTo>
                      <a:cubicBezTo>
                        <a:pt x="1651269" y="1007879"/>
                        <a:pt x="1648831" y="860183"/>
                        <a:pt x="1569188" y="722236"/>
                      </a:cubicBezTo>
                      <a:cubicBezTo>
                        <a:pt x="1509456" y="618775"/>
                        <a:pt x="1423259" y="550184"/>
                        <a:pt x="1351563" y="541020"/>
                      </a:cubicBezTo>
                      <a:close/>
                      <a:moveTo>
                        <a:pt x="3225219" y="541019"/>
                      </a:moveTo>
                      <a:cubicBezTo>
                        <a:pt x="3153523" y="550183"/>
                        <a:pt x="3067326" y="618775"/>
                        <a:pt x="3007594" y="722235"/>
                      </a:cubicBezTo>
                      <a:cubicBezTo>
                        <a:pt x="2927950" y="860182"/>
                        <a:pt x="2925513" y="1007879"/>
                        <a:pt x="3002150" y="1052126"/>
                      </a:cubicBezTo>
                      <a:cubicBezTo>
                        <a:pt x="3078787" y="1096372"/>
                        <a:pt x="3205478" y="1020412"/>
                        <a:pt x="3285122" y="882466"/>
                      </a:cubicBezTo>
                      <a:cubicBezTo>
                        <a:pt x="3364765" y="744520"/>
                        <a:pt x="3367202" y="596822"/>
                        <a:pt x="3290565" y="552576"/>
                      </a:cubicBezTo>
                      <a:cubicBezTo>
                        <a:pt x="3271405" y="541514"/>
                        <a:pt x="3249118" y="537966"/>
                        <a:pt x="3225219" y="541019"/>
                      </a:cubicBezTo>
                      <a:close/>
                      <a:moveTo>
                        <a:pt x="2038989" y="293909"/>
                      </a:moveTo>
                      <a:lnTo>
                        <a:pt x="1882993" y="317717"/>
                      </a:lnTo>
                      <a:cubicBezTo>
                        <a:pt x="1817520" y="331114"/>
                        <a:pt x="1753205" y="347693"/>
                        <a:pt x="1690218" y="367284"/>
                      </a:cubicBezTo>
                      <a:lnTo>
                        <a:pt x="1505746" y="434802"/>
                      </a:lnTo>
                      <a:lnTo>
                        <a:pt x="1535134" y="452249"/>
                      </a:lnTo>
                      <a:cubicBezTo>
                        <a:pt x="1600860" y="496984"/>
                        <a:pt x="1661494" y="561651"/>
                        <a:pt x="1707953" y="642120"/>
                      </a:cubicBezTo>
                      <a:cubicBezTo>
                        <a:pt x="1754412" y="722589"/>
                        <a:pt x="1780098" y="807433"/>
                        <a:pt x="1785976" y="886721"/>
                      </a:cubicBezTo>
                      <a:lnTo>
                        <a:pt x="1785307" y="961547"/>
                      </a:lnTo>
                      <a:lnTo>
                        <a:pt x="1866051" y="931995"/>
                      </a:lnTo>
                      <a:cubicBezTo>
                        <a:pt x="1910523" y="918162"/>
                        <a:pt x="1955932" y="906457"/>
                        <a:pt x="2002160" y="896997"/>
                      </a:cubicBezTo>
                      <a:lnTo>
                        <a:pt x="2060815" y="888046"/>
                      </a:lnTo>
                      <a:lnTo>
                        <a:pt x="2022659" y="823301"/>
                      </a:lnTo>
                      <a:cubicBezTo>
                        <a:pt x="1988106" y="751697"/>
                        <a:pt x="1967929" y="665376"/>
                        <a:pt x="1967929" y="572459"/>
                      </a:cubicBezTo>
                      <a:cubicBezTo>
                        <a:pt x="1967929" y="479542"/>
                        <a:pt x="1988105" y="393222"/>
                        <a:pt x="2022659" y="321618"/>
                      </a:cubicBezTo>
                      <a:close/>
                      <a:moveTo>
                        <a:pt x="2537795" y="293909"/>
                      </a:moveTo>
                      <a:lnTo>
                        <a:pt x="2554124" y="321618"/>
                      </a:lnTo>
                      <a:cubicBezTo>
                        <a:pt x="2588677" y="393222"/>
                        <a:pt x="2608854" y="479541"/>
                        <a:pt x="2608854" y="572459"/>
                      </a:cubicBezTo>
                      <a:cubicBezTo>
                        <a:pt x="2608854" y="665377"/>
                        <a:pt x="2588677" y="751696"/>
                        <a:pt x="2554124" y="823302"/>
                      </a:cubicBezTo>
                      <a:lnTo>
                        <a:pt x="2515967" y="888046"/>
                      </a:lnTo>
                      <a:lnTo>
                        <a:pt x="2574619" y="896997"/>
                      </a:lnTo>
                      <a:cubicBezTo>
                        <a:pt x="2620846" y="906457"/>
                        <a:pt x="2666256" y="918162"/>
                        <a:pt x="2710728" y="931994"/>
                      </a:cubicBezTo>
                      <a:lnTo>
                        <a:pt x="2791475" y="961548"/>
                      </a:lnTo>
                      <a:lnTo>
                        <a:pt x="2790805" y="886720"/>
                      </a:lnTo>
                      <a:cubicBezTo>
                        <a:pt x="2796684" y="807432"/>
                        <a:pt x="2822370" y="722588"/>
                        <a:pt x="2868829" y="642120"/>
                      </a:cubicBezTo>
                      <a:cubicBezTo>
                        <a:pt x="2915288" y="561651"/>
                        <a:pt x="2975922" y="496983"/>
                        <a:pt x="3041648" y="452249"/>
                      </a:cubicBezTo>
                      <a:lnTo>
                        <a:pt x="3070258" y="436070"/>
                      </a:lnTo>
                      <a:lnTo>
                        <a:pt x="3025971" y="416377"/>
                      </a:lnTo>
                      <a:cubicBezTo>
                        <a:pt x="2919393" y="374351"/>
                        <a:pt x="2808363" y="341163"/>
                        <a:pt x="2693785" y="317717"/>
                      </a:cubicBezTo>
                      <a:close/>
                      <a:moveTo>
                        <a:pt x="2288392" y="284045"/>
                      </a:moveTo>
                      <a:cubicBezTo>
                        <a:pt x="2199899" y="284044"/>
                        <a:pt x="2128160" y="413172"/>
                        <a:pt x="2128160" y="572460"/>
                      </a:cubicBezTo>
                      <a:cubicBezTo>
                        <a:pt x="2128160" y="731746"/>
                        <a:pt x="2199899" y="860874"/>
                        <a:pt x="2288392" y="860874"/>
                      </a:cubicBezTo>
                      <a:cubicBezTo>
                        <a:pt x="2376884" y="860874"/>
                        <a:pt x="2448622" y="731746"/>
                        <a:pt x="2448623" y="572459"/>
                      </a:cubicBezTo>
                      <a:cubicBezTo>
                        <a:pt x="2448622" y="413172"/>
                        <a:pt x="2376884" y="284044"/>
                        <a:pt x="2288392" y="284045"/>
                      </a:cubicBezTo>
                      <a:close/>
                      <a:moveTo>
                        <a:pt x="2288389" y="0"/>
                      </a:moveTo>
                      <a:cubicBezTo>
                        <a:pt x="3552232" y="1"/>
                        <a:pt x="4576780" y="1024547"/>
                        <a:pt x="4576779" y="2288390"/>
                      </a:cubicBezTo>
                      <a:cubicBezTo>
                        <a:pt x="4576780" y="3552233"/>
                        <a:pt x="3552233" y="4576780"/>
                        <a:pt x="2288390" y="4576780"/>
                      </a:cubicBezTo>
                      <a:cubicBezTo>
                        <a:pt x="1024546" y="4576780"/>
                        <a:pt x="-1" y="3552233"/>
                        <a:pt x="0" y="2288390"/>
                      </a:cubicBezTo>
                      <a:cubicBezTo>
                        <a:pt x="-1" y="1024547"/>
                        <a:pt x="1024546" y="1"/>
                        <a:pt x="2288389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1527001" y="5827107"/>
                <a:ext cx="314425" cy="314423"/>
                <a:chOff x="4469197" y="1045733"/>
                <a:chExt cx="4576779" cy="4576780"/>
              </a:xfrm>
            </p:grpSpPr>
            <p:sp>
              <p:nvSpPr>
                <p:cNvPr id="81" name="フリーフォーム: 図形 80"/>
                <p:cNvSpPr/>
                <p:nvPr/>
              </p:nvSpPr>
              <p:spPr bwMode="auto">
                <a:xfrm rot="5400000">
                  <a:off x="5737495" y="2314032"/>
                  <a:ext cx="2040182" cy="2040182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6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6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6 h 2040182"/>
                    <a:gd name="connsiteX76" fmla="*/ 1215258 w 2040182"/>
                    <a:gd name="connsiteY76" fmla="*/ 1210694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1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1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7 w 2040182"/>
                    <a:gd name="connsiteY120" fmla="*/ 940212 h 2040182"/>
                    <a:gd name="connsiteX121" fmla="*/ 512420 w 2040182"/>
                    <a:gd name="connsiteY121" fmla="*/ 914297 h 2040182"/>
                    <a:gd name="connsiteX122" fmla="*/ 537019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7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39 h 2040182"/>
                    <a:gd name="connsiteX141" fmla="*/ 935899 w 2040182"/>
                    <a:gd name="connsiteY141" fmla="*/ 508184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4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8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0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7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6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900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50 h 2040182"/>
                    <a:gd name="connsiteX200" fmla="*/ 574932 w 2040182"/>
                    <a:gd name="connsiteY200" fmla="*/ 1623034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3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5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2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6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5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4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9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6"/>
                      </a:moveTo>
                      <a:cubicBezTo>
                        <a:pt x="1291926" y="533467"/>
                        <a:pt x="1293782" y="536866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6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6"/>
                      </a:cubicBezTo>
                      <a:lnTo>
                        <a:pt x="1215258" y="1210694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8"/>
                        <a:pt x="665586" y="1624854"/>
                        <a:pt x="668628" y="1626611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7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2"/>
                        <a:pt x="744231" y="544520"/>
                      </a:cubicBezTo>
                      <a:cubicBezTo>
                        <a:pt x="759512" y="535697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4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9"/>
                        <a:pt x="489270" y="1358898"/>
                      </a:cubicBezTo>
                      <a:cubicBezTo>
                        <a:pt x="525418" y="1338028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1"/>
                      </a:cubicBezTo>
                      <a:cubicBezTo>
                        <a:pt x="433494" y="1324904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2"/>
                        <a:pt x="542829" y="745249"/>
                      </a:cubicBezTo>
                      <a:cubicBezTo>
                        <a:pt x="551514" y="730206"/>
                        <a:pt x="528169" y="700468"/>
                        <a:pt x="490687" y="678827"/>
                      </a:cubicBezTo>
                      <a:cubicBezTo>
                        <a:pt x="453204" y="657186"/>
                        <a:pt x="415778" y="651838"/>
                        <a:pt x="407093" y="666881"/>
                      </a:cubicBezTo>
                      <a:cubicBezTo>
                        <a:pt x="404922" y="670642"/>
                        <a:pt x="404752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7" y="940212"/>
                      </a:lnTo>
                      <a:lnTo>
                        <a:pt x="512420" y="914297"/>
                      </a:lnTo>
                      <a:lnTo>
                        <a:pt x="537019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7" y="807639"/>
                      </a:cubicBezTo>
                      <a:cubicBezTo>
                        <a:pt x="357415" y="773632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3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6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39"/>
                      </a:lnTo>
                      <a:lnTo>
                        <a:pt x="935899" y="508184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4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5" y="498944"/>
                        <a:pt x="1208571" y="456830"/>
                        <a:pt x="1231242" y="417562"/>
                      </a:cubicBezTo>
                      <a:cubicBezTo>
                        <a:pt x="1276584" y="339026"/>
                        <a:pt x="1358816" y="301616"/>
                        <a:pt x="1414913" y="334004"/>
                      </a:cubicBezTo>
                      <a:cubicBezTo>
                        <a:pt x="1471010" y="366391"/>
                        <a:pt x="1479728" y="456311"/>
                        <a:pt x="1434385" y="534847"/>
                      </a:cubicBezTo>
                      <a:cubicBezTo>
                        <a:pt x="1411714" y="574115"/>
                        <a:pt x="1379821" y="603101"/>
                        <a:pt x="1346583" y="618222"/>
                      </a:cubicBezTo>
                      <a:lnTo>
                        <a:pt x="1345508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0"/>
                      </a:lnTo>
                      <a:cubicBezTo>
                        <a:pt x="1450930" y="643685"/>
                        <a:pt x="1474598" y="621494"/>
                        <a:pt x="1504049" y="604491"/>
                      </a:cubicBezTo>
                      <a:cubicBezTo>
                        <a:pt x="1582584" y="559148"/>
                        <a:pt x="1672504" y="567866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7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7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2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5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6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900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3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50"/>
                      </a:cubicBezTo>
                      <a:cubicBezTo>
                        <a:pt x="594660" y="1689956"/>
                        <a:pt x="578456" y="1659379"/>
                        <a:pt x="574932" y="1623034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8"/>
                        <a:pt x="657801" y="1437052"/>
                        <a:pt x="691038" y="1421931"/>
                      </a:cubicBezTo>
                      <a:lnTo>
                        <a:pt x="696634" y="1420603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5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5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5" y="1321267"/>
                        <a:pt x="357394" y="1266510"/>
                        <a:pt x="416296" y="1232503"/>
                      </a:cubicBezTo>
                      <a:cubicBezTo>
                        <a:pt x="455563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/>
                <p:cNvSpPr/>
                <p:nvPr/>
              </p:nvSpPr>
              <p:spPr bwMode="auto">
                <a:xfrm>
                  <a:off x="4469197" y="1045733"/>
                  <a:ext cx="4576779" cy="4576780"/>
                </a:xfrm>
                <a:custGeom>
                  <a:avLst/>
                  <a:gdLst>
                    <a:gd name="connsiteX0" fmla="*/ 2288391 w 4576779"/>
                    <a:gd name="connsiteY0" fmla="*/ 3715910 h 4576780"/>
                    <a:gd name="connsiteX1" fmla="*/ 2128160 w 4576779"/>
                    <a:gd name="connsiteY1" fmla="*/ 4004324 h 4576780"/>
                    <a:gd name="connsiteX2" fmla="*/ 2288392 w 4576779"/>
                    <a:gd name="connsiteY2" fmla="*/ 4292740 h 4576780"/>
                    <a:gd name="connsiteX3" fmla="*/ 2448622 w 4576779"/>
                    <a:gd name="connsiteY3" fmla="*/ 4004324 h 4576780"/>
                    <a:gd name="connsiteX4" fmla="*/ 2288391 w 4576779"/>
                    <a:gd name="connsiteY4" fmla="*/ 3715910 h 4576780"/>
                    <a:gd name="connsiteX5" fmla="*/ 2791470 w 4576779"/>
                    <a:gd name="connsiteY5" fmla="*/ 3615791 h 4576780"/>
                    <a:gd name="connsiteX6" fmla="*/ 2776719 w 4576779"/>
                    <a:gd name="connsiteY6" fmla="*/ 3622457 h 4576780"/>
                    <a:gd name="connsiteX7" fmla="*/ 2574619 w 4576779"/>
                    <a:gd name="connsiteY7" fmla="*/ 3679783 h 4576780"/>
                    <a:gd name="connsiteX8" fmla="*/ 2515965 w 4576779"/>
                    <a:gd name="connsiteY8" fmla="*/ 3688734 h 4576780"/>
                    <a:gd name="connsiteX9" fmla="*/ 2554123 w 4576779"/>
                    <a:gd name="connsiteY9" fmla="*/ 3753483 h 4576780"/>
                    <a:gd name="connsiteX10" fmla="*/ 2608854 w 4576779"/>
                    <a:gd name="connsiteY10" fmla="*/ 4004325 h 4576780"/>
                    <a:gd name="connsiteX11" fmla="*/ 2554123 w 4576779"/>
                    <a:gd name="connsiteY11" fmla="*/ 4255167 h 4576780"/>
                    <a:gd name="connsiteX12" fmla="*/ 2537797 w 4576779"/>
                    <a:gd name="connsiteY12" fmla="*/ 4282870 h 4576780"/>
                    <a:gd name="connsiteX13" fmla="*/ 2693786 w 4576779"/>
                    <a:gd name="connsiteY13" fmla="*/ 4259063 h 4576780"/>
                    <a:gd name="connsiteX14" fmla="*/ 2985797 w 4576779"/>
                    <a:gd name="connsiteY14" fmla="*/ 4175748 h 4576780"/>
                    <a:gd name="connsiteX15" fmla="*/ 3070414 w 4576779"/>
                    <a:gd name="connsiteY15" fmla="*/ 4140802 h 4576780"/>
                    <a:gd name="connsiteX16" fmla="*/ 3041647 w 4576779"/>
                    <a:gd name="connsiteY16" fmla="*/ 4124535 h 4576780"/>
                    <a:gd name="connsiteX17" fmla="*/ 2868829 w 4576779"/>
                    <a:gd name="connsiteY17" fmla="*/ 3934665 h 4576780"/>
                    <a:gd name="connsiteX18" fmla="*/ 2790805 w 4576779"/>
                    <a:gd name="connsiteY18" fmla="*/ 3690064 h 4576780"/>
                    <a:gd name="connsiteX19" fmla="*/ 1785308 w 4576779"/>
                    <a:gd name="connsiteY19" fmla="*/ 3615233 h 4576780"/>
                    <a:gd name="connsiteX20" fmla="*/ 1785976 w 4576779"/>
                    <a:gd name="connsiteY20" fmla="*/ 3690064 h 4576780"/>
                    <a:gd name="connsiteX21" fmla="*/ 1707954 w 4576779"/>
                    <a:gd name="connsiteY21" fmla="*/ 3934665 h 4576780"/>
                    <a:gd name="connsiteX22" fmla="*/ 1535134 w 4576779"/>
                    <a:gd name="connsiteY22" fmla="*/ 4124536 h 4576780"/>
                    <a:gd name="connsiteX23" fmla="*/ 1504922 w 4576779"/>
                    <a:gd name="connsiteY23" fmla="*/ 4141621 h 4576780"/>
                    <a:gd name="connsiteX24" fmla="*/ 1505407 w 4576779"/>
                    <a:gd name="connsiteY24" fmla="*/ 4141854 h 4576780"/>
                    <a:gd name="connsiteX25" fmla="*/ 1882994 w 4576779"/>
                    <a:gd name="connsiteY25" fmla="*/ 4259063 h 4576780"/>
                    <a:gd name="connsiteX26" fmla="*/ 2038986 w 4576779"/>
                    <a:gd name="connsiteY26" fmla="*/ 4282870 h 4576780"/>
                    <a:gd name="connsiteX27" fmla="*/ 2022659 w 4576779"/>
                    <a:gd name="connsiteY27" fmla="*/ 4255167 h 4576780"/>
                    <a:gd name="connsiteX28" fmla="*/ 1967930 w 4576779"/>
                    <a:gd name="connsiteY28" fmla="*/ 4004325 h 4576780"/>
                    <a:gd name="connsiteX29" fmla="*/ 2022659 w 4576779"/>
                    <a:gd name="connsiteY29" fmla="*/ 3753483 h 4576780"/>
                    <a:gd name="connsiteX30" fmla="*/ 2060817 w 4576779"/>
                    <a:gd name="connsiteY30" fmla="*/ 3688735 h 4576780"/>
                    <a:gd name="connsiteX31" fmla="*/ 2002159 w 4576779"/>
                    <a:gd name="connsiteY31" fmla="*/ 3679782 h 4576780"/>
                    <a:gd name="connsiteX32" fmla="*/ 1866051 w 4576779"/>
                    <a:gd name="connsiteY32" fmla="*/ 3644786 h 4576780"/>
                    <a:gd name="connsiteX33" fmla="*/ 3067495 w 4576779"/>
                    <a:gd name="connsiteY33" fmla="*/ 3513103 h 4576780"/>
                    <a:gd name="connsiteX34" fmla="*/ 3002149 w 4576779"/>
                    <a:gd name="connsiteY34" fmla="*/ 3524659 h 4576780"/>
                    <a:gd name="connsiteX35" fmla="*/ 3007593 w 4576779"/>
                    <a:gd name="connsiteY35" fmla="*/ 3854549 h 4576780"/>
                    <a:gd name="connsiteX36" fmla="*/ 3290564 w 4576779"/>
                    <a:gd name="connsiteY36" fmla="*/ 4024209 h 4576780"/>
                    <a:gd name="connsiteX37" fmla="*/ 3285120 w 4576779"/>
                    <a:gd name="connsiteY37" fmla="*/ 3694319 h 4576780"/>
                    <a:gd name="connsiteX38" fmla="*/ 3067495 w 4576779"/>
                    <a:gd name="connsiteY38" fmla="*/ 3513103 h 4576780"/>
                    <a:gd name="connsiteX39" fmla="*/ 1509286 w 4576779"/>
                    <a:gd name="connsiteY39" fmla="*/ 3513103 h 4576780"/>
                    <a:gd name="connsiteX40" fmla="*/ 1291661 w 4576779"/>
                    <a:gd name="connsiteY40" fmla="*/ 3694319 h 4576780"/>
                    <a:gd name="connsiteX41" fmla="*/ 1286217 w 4576779"/>
                    <a:gd name="connsiteY41" fmla="*/ 4024209 h 4576780"/>
                    <a:gd name="connsiteX42" fmla="*/ 1569189 w 4576779"/>
                    <a:gd name="connsiteY42" fmla="*/ 3854550 h 4576780"/>
                    <a:gd name="connsiteX43" fmla="*/ 1574633 w 4576779"/>
                    <a:gd name="connsiteY43" fmla="*/ 3524659 h 4576780"/>
                    <a:gd name="connsiteX44" fmla="*/ 1509286 w 4576779"/>
                    <a:gd name="connsiteY44" fmla="*/ 3513103 h 4576780"/>
                    <a:gd name="connsiteX45" fmla="*/ 1188761 w 4576779"/>
                    <a:gd name="connsiteY45" fmla="*/ 3186856 h 4576780"/>
                    <a:gd name="connsiteX46" fmla="*/ 1152451 w 4576779"/>
                    <a:gd name="connsiteY46" fmla="*/ 3251068 h 4576780"/>
                    <a:gd name="connsiteX47" fmla="*/ 962580 w 4576779"/>
                    <a:gd name="connsiteY47" fmla="*/ 3423886 h 4576780"/>
                    <a:gd name="connsiteX48" fmla="*/ 717980 w 4576779"/>
                    <a:gd name="connsiteY48" fmla="*/ 3501910 h 4576780"/>
                    <a:gd name="connsiteX49" fmla="*/ 686618 w 4576779"/>
                    <a:gd name="connsiteY49" fmla="*/ 3501629 h 4576780"/>
                    <a:gd name="connsiteX50" fmla="*/ 736187 w 4576779"/>
                    <a:gd name="connsiteY50" fmla="*/ 3567916 h 4576780"/>
                    <a:gd name="connsiteX51" fmla="*/ 1008863 w 4576779"/>
                    <a:gd name="connsiteY51" fmla="*/ 3840592 h 4576780"/>
                    <a:gd name="connsiteX52" fmla="*/ 1075154 w 4576779"/>
                    <a:gd name="connsiteY52" fmla="*/ 3890164 h 4576780"/>
                    <a:gd name="connsiteX53" fmla="*/ 1074873 w 4576779"/>
                    <a:gd name="connsiteY53" fmla="*/ 3858804 h 4576780"/>
                    <a:gd name="connsiteX54" fmla="*/ 1152897 w 4576779"/>
                    <a:gd name="connsiteY54" fmla="*/ 3614203 h 4576780"/>
                    <a:gd name="connsiteX55" fmla="*/ 1375823 w 4576779"/>
                    <a:gd name="connsiteY55" fmla="*/ 3394584 h 4576780"/>
                    <a:gd name="connsiteX56" fmla="*/ 1390378 w 4576779"/>
                    <a:gd name="connsiteY56" fmla="*/ 3388358 h 4576780"/>
                    <a:gd name="connsiteX57" fmla="*/ 1384981 w 4576779"/>
                    <a:gd name="connsiteY57" fmla="*/ 3384322 h 4576780"/>
                    <a:gd name="connsiteX58" fmla="*/ 1192458 w 4576779"/>
                    <a:gd name="connsiteY58" fmla="*/ 3191799 h 4576780"/>
                    <a:gd name="connsiteX59" fmla="*/ 3386548 w 4576779"/>
                    <a:gd name="connsiteY59" fmla="*/ 3184254 h 4576780"/>
                    <a:gd name="connsiteX60" fmla="*/ 3292656 w 4576779"/>
                    <a:gd name="connsiteY60" fmla="*/ 3292656 h 4576780"/>
                    <a:gd name="connsiteX61" fmla="*/ 3184252 w 4576779"/>
                    <a:gd name="connsiteY61" fmla="*/ 3386550 h 4576780"/>
                    <a:gd name="connsiteX62" fmla="*/ 3251066 w 4576779"/>
                    <a:gd name="connsiteY62" fmla="*/ 3424332 h 4576780"/>
                    <a:gd name="connsiteX63" fmla="*/ 3423885 w 4576779"/>
                    <a:gd name="connsiteY63" fmla="*/ 3614203 h 4576780"/>
                    <a:gd name="connsiteX64" fmla="*/ 3501909 w 4576779"/>
                    <a:gd name="connsiteY64" fmla="*/ 3858804 h 4576780"/>
                    <a:gd name="connsiteX65" fmla="*/ 3501605 w 4576779"/>
                    <a:gd name="connsiteY65" fmla="*/ 3892766 h 4576780"/>
                    <a:gd name="connsiteX66" fmla="*/ 3506397 w 4576779"/>
                    <a:gd name="connsiteY66" fmla="*/ 3889385 h 4576780"/>
                    <a:gd name="connsiteX67" fmla="*/ 3778382 w 4576779"/>
                    <a:gd name="connsiteY67" fmla="*/ 3639788 h 4576780"/>
                    <a:gd name="connsiteX68" fmla="*/ 3892718 w 4576779"/>
                    <a:gd name="connsiteY68" fmla="*/ 3501607 h 4576780"/>
                    <a:gd name="connsiteX69" fmla="*/ 3858802 w 4576779"/>
                    <a:gd name="connsiteY69" fmla="*/ 3501910 h 4576780"/>
                    <a:gd name="connsiteX70" fmla="*/ 3614201 w 4576779"/>
                    <a:gd name="connsiteY70" fmla="*/ 3423886 h 4576780"/>
                    <a:gd name="connsiteX71" fmla="*/ 3424331 w 4576779"/>
                    <a:gd name="connsiteY71" fmla="*/ 3251068 h 4576780"/>
                    <a:gd name="connsiteX72" fmla="*/ 922316 w 4576779"/>
                    <a:gd name="connsiteY72" fmla="*/ 2946267 h 4576780"/>
                    <a:gd name="connsiteX73" fmla="*/ 722234 w 4576779"/>
                    <a:gd name="connsiteY73" fmla="*/ 3007594 h 4576780"/>
                    <a:gd name="connsiteX74" fmla="*/ 552574 w 4576779"/>
                    <a:gd name="connsiteY74" fmla="*/ 3290566 h 4576780"/>
                    <a:gd name="connsiteX75" fmla="*/ 882465 w 4576779"/>
                    <a:gd name="connsiteY75" fmla="*/ 3285122 h 4576780"/>
                    <a:gd name="connsiteX76" fmla="*/ 1052124 w 4576779"/>
                    <a:gd name="connsiteY76" fmla="*/ 3002151 h 4576780"/>
                    <a:gd name="connsiteX77" fmla="*/ 922316 w 4576779"/>
                    <a:gd name="connsiteY77" fmla="*/ 2946267 h 4576780"/>
                    <a:gd name="connsiteX78" fmla="*/ 3654465 w 4576779"/>
                    <a:gd name="connsiteY78" fmla="*/ 2946267 h 4576780"/>
                    <a:gd name="connsiteX79" fmla="*/ 3524658 w 4576779"/>
                    <a:gd name="connsiteY79" fmla="*/ 3002151 h 4576780"/>
                    <a:gd name="connsiteX80" fmla="*/ 3694318 w 4576779"/>
                    <a:gd name="connsiteY80" fmla="*/ 3285122 h 4576780"/>
                    <a:gd name="connsiteX81" fmla="*/ 4024208 w 4576779"/>
                    <a:gd name="connsiteY81" fmla="*/ 3290566 h 4576780"/>
                    <a:gd name="connsiteX82" fmla="*/ 3854549 w 4576779"/>
                    <a:gd name="connsiteY82" fmla="*/ 3007594 h 4576780"/>
                    <a:gd name="connsiteX83" fmla="*/ 3654465 w 4576779"/>
                    <a:gd name="connsiteY83" fmla="*/ 2946267 h 4576780"/>
                    <a:gd name="connsiteX84" fmla="*/ 888045 w 4576779"/>
                    <a:gd name="connsiteY84" fmla="*/ 2515967 h 4576780"/>
                    <a:gd name="connsiteX85" fmla="*/ 823300 w 4576779"/>
                    <a:gd name="connsiteY85" fmla="*/ 2554124 h 4576780"/>
                    <a:gd name="connsiteX86" fmla="*/ 572457 w 4576779"/>
                    <a:gd name="connsiteY86" fmla="*/ 2608854 h 4576780"/>
                    <a:gd name="connsiteX87" fmla="*/ 321615 w 4576779"/>
                    <a:gd name="connsiteY87" fmla="*/ 2554125 h 4576780"/>
                    <a:gd name="connsiteX88" fmla="*/ 293909 w 4576779"/>
                    <a:gd name="connsiteY88" fmla="*/ 2537795 h 4576780"/>
                    <a:gd name="connsiteX89" fmla="*/ 317715 w 4576779"/>
                    <a:gd name="connsiteY89" fmla="*/ 2693786 h 4576780"/>
                    <a:gd name="connsiteX90" fmla="*/ 434925 w 4576779"/>
                    <a:gd name="connsiteY90" fmla="*/ 3071372 h 4576780"/>
                    <a:gd name="connsiteX91" fmla="*/ 435162 w 4576779"/>
                    <a:gd name="connsiteY91" fmla="*/ 3071863 h 4576780"/>
                    <a:gd name="connsiteX92" fmla="*/ 452248 w 4576779"/>
                    <a:gd name="connsiteY92" fmla="*/ 3041648 h 4576780"/>
                    <a:gd name="connsiteX93" fmla="*/ 642118 w 4576779"/>
                    <a:gd name="connsiteY93" fmla="*/ 2868830 h 4576780"/>
                    <a:gd name="connsiteX94" fmla="*/ 886719 w 4576779"/>
                    <a:gd name="connsiteY94" fmla="*/ 2790806 h 4576780"/>
                    <a:gd name="connsiteX95" fmla="*/ 961547 w 4576779"/>
                    <a:gd name="connsiteY95" fmla="*/ 2791476 h 4576780"/>
                    <a:gd name="connsiteX96" fmla="*/ 931993 w 4576779"/>
                    <a:gd name="connsiteY96" fmla="*/ 2710729 h 4576780"/>
                    <a:gd name="connsiteX97" fmla="*/ 896997 w 4576779"/>
                    <a:gd name="connsiteY97" fmla="*/ 2574619 h 4576780"/>
                    <a:gd name="connsiteX98" fmla="*/ 3688733 w 4576779"/>
                    <a:gd name="connsiteY98" fmla="*/ 2515966 h 4576780"/>
                    <a:gd name="connsiteX99" fmla="*/ 3679782 w 4576779"/>
                    <a:gd name="connsiteY99" fmla="*/ 2574619 h 4576780"/>
                    <a:gd name="connsiteX100" fmla="*/ 3622456 w 4576779"/>
                    <a:gd name="connsiteY100" fmla="*/ 2776718 h 4576780"/>
                    <a:gd name="connsiteX101" fmla="*/ 3615791 w 4576779"/>
                    <a:gd name="connsiteY101" fmla="*/ 2791472 h 4576780"/>
                    <a:gd name="connsiteX102" fmla="*/ 3690063 w 4576779"/>
                    <a:gd name="connsiteY102" fmla="*/ 2790807 h 4576780"/>
                    <a:gd name="connsiteX103" fmla="*/ 3934664 w 4576779"/>
                    <a:gd name="connsiteY103" fmla="*/ 2868830 h 4576780"/>
                    <a:gd name="connsiteX104" fmla="*/ 4124534 w 4576779"/>
                    <a:gd name="connsiteY104" fmla="*/ 3041648 h 4576780"/>
                    <a:gd name="connsiteX105" fmla="*/ 4140400 w 4576779"/>
                    <a:gd name="connsiteY105" fmla="*/ 3069705 h 4576780"/>
                    <a:gd name="connsiteX106" fmla="*/ 4166530 w 4576779"/>
                    <a:gd name="connsiteY106" fmla="*/ 3010238 h 4576780"/>
                    <a:gd name="connsiteX107" fmla="*/ 4268512 w 4576779"/>
                    <a:gd name="connsiteY107" fmla="*/ 2644466 h 4576780"/>
                    <a:gd name="connsiteX108" fmla="*/ 4282730 w 4576779"/>
                    <a:gd name="connsiteY108" fmla="*/ 2537879 h 4576780"/>
                    <a:gd name="connsiteX109" fmla="*/ 4255165 w 4576779"/>
                    <a:gd name="connsiteY109" fmla="*/ 2554124 h 4576780"/>
                    <a:gd name="connsiteX110" fmla="*/ 4004324 w 4576779"/>
                    <a:gd name="connsiteY110" fmla="*/ 2608854 h 4576780"/>
                    <a:gd name="connsiteX111" fmla="*/ 3753483 w 4576779"/>
                    <a:gd name="connsiteY111" fmla="*/ 2554124 h 4576780"/>
                    <a:gd name="connsiteX112" fmla="*/ 4004323 w 4576779"/>
                    <a:gd name="connsiteY112" fmla="*/ 2128162 h 4576780"/>
                    <a:gd name="connsiteX113" fmla="*/ 3715909 w 4576779"/>
                    <a:gd name="connsiteY113" fmla="*/ 2288393 h 4576780"/>
                    <a:gd name="connsiteX114" fmla="*/ 4004323 w 4576779"/>
                    <a:gd name="connsiteY114" fmla="*/ 2448623 h 4576780"/>
                    <a:gd name="connsiteX115" fmla="*/ 4292739 w 4576779"/>
                    <a:gd name="connsiteY115" fmla="*/ 2288393 h 4576780"/>
                    <a:gd name="connsiteX116" fmla="*/ 4004323 w 4576779"/>
                    <a:gd name="connsiteY116" fmla="*/ 2128162 h 4576780"/>
                    <a:gd name="connsiteX117" fmla="*/ 572458 w 4576779"/>
                    <a:gd name="connsiteY117" fmla="*/ 2128161 h 4576780"/>
                    <a:gd name="connsiteX118" fmla="*/ 284043 w 4576779"/>
                    <a:gd name="connsiteY118" fmla="*/ 2288393 h 4576780"/>
                    <a:gd name="connsiteX119" fmla="*/ 572458 w 4576779"/>
                    <a:gd name="connsiteY119" fmla="*/ 2448623 h 4576780"/>
                    <a:gd name="connsiteX120" fmla="*/ 860873 w 4576779"/>
                    <a:gd name="connsiteY120" fmla="*/ 2288393 h 4576780"/>
                    <a:gd name="connsiteX121" fmla="*/ 572458 w 4576779"/>
                    <a:gd name="connsiteY121" fmla="*/ 2128161 h 4576780"/>
                    <a:gd name="connsiteX122" fmla="*/ 4140009 w 4576779"/>
                    <a:gd name="connsiteY122" fmla="*/ 1507771 h 4576780"/>
                    <a:gd name="connsiteX123" fmla="*/ 4124535 w 4576779"/>
                    <a:gd name="connsiteY123" fmla="*/ 1535135 h 4576780"/>
                    <a:gd name="connsiteX124" fmla="*/ 3934665 w 4576779"/>
                    <a:gd name="connsiteY124" fmla="*/ 1707954 h 4576780"/>
                    <a:gd name="connsiteX125" fmla="*/ 3690065 w 4576779"/>
                    <a:gd name="connsiteY125" fmla="*/ 1785977 h 4576780"/>
                    <a:gd name="connsiteX126" fmla="*/ 3615232 w 4576779"/>
                    <a:gd name="connsiteY126" fmla="*/ 1785308 h 4576780"/>
                    <a:gd name="connsiteX127" fmla="*/ 3644786 w 4576779"/>
                    <a:gd name="connsiteY127" fmla="*/ 1866052 h 4576780"/>
                    <a:gd name="connsiteX128" fmla="*/ 3679782 w 4576779"/>
                    <a:gd name="connsiteY128" fmla="*/ 2002161 h 4576780"/>
                    <a:gd name="connsiteX129" fmla="*/ 3688735 w 4576779"/>
                    <a:gd name="connsiteY129" fmla="*/ 2060819 h 4576780"/>
                    <a:gd name="connsiteX130" fmla="*/ 3753482 w 4576779"/>
                    <a:gd name="connsiteY130" fmla="*/ 2022660 h 4576780"/>
                    <a:gd name="connsiteX131" fmla="*/ 4004324 w 4576779"/>
                    <a:gd name="connsiteY131" fmla="*/ 1967931 h 4576780"/>
                    <a:gd name="connsiteX132" fmla="*/ 4255165 w 4576779"/>
                    <a:gd name="connsiteY132" fmla="*/ 2022660 h 4576780"/>
                    <a:gd name="connsiteX133" fmla="*/ 4282888 w 4576779"/>
                    <a:gd name="connsiteY133" fmla="*/ 2038999 h 4576780"/>
                    <a:gd name="connsiteX134" fmla="*/ 4272267 w 4576779"/>
                    <a:gd name="connsiteY134" fmla="*/ 1954024 h 4576780"/>
                    <a:gd name="connsiteX135" fmla="*/ 4192255 w 4576779"/>
                    <a:gd name="connsiteY135" fmla="*/ 1637392 h 4576780"/>
                    <a:gd name="connsiteX136" fmla="*/ 435160 w 4576779"/>
                    <a:gd name="connsiteY136" fmla="*/ 1504920 h 4576780"/>
                    <a:gd name="connsiteX137" fmla="*/ 434925 w 4576779"/>
                    <a:gd name="connsiteY137" fmla="*/ 1505407 h 4576780"/>
                    <a:gd name="connsiteX138" fmla="*/ 317716 w 4576779"/>
                    <a:gd name="connsiteY138" fmla="*/ 1882994 h 4576780"/>
                    <a:gd name="connsiteX139" fmla="*/ 293908 w 4576779"/>
                    <a:gd name="connsiteY139" fmla="*/ 2038990 h 4576780"/>
                    <a:gd name="connsiteX140" fmla="*/ 321615 w 4576779"/>
                    <a:gd name="connsiteY140" fmla="*/ 2022660 h 4576780"/>
                    <a:gd name="connsiteX141" fmla="*/ 572458 w 4576779"/>
                    <a:gd name="connsiteY141" fmla="*/ 1967930 h 4576780"/>
                    <a:gd name="connsiteX142" fmla="*/ 823300 w 4576779"/>
                    <a:gd name="connsiteY142" fmla="*/ 2022660 h 4576780"/>
                    <a:gd name="connsiteX143" fmla="*/ 888045 w 4576779"/>
                    <a:gd name="connsiteY143" fmla="*/ 2060817 h 4576780"/>
                    <a:gd name="connsiteX144" fmla="*/ 896997 w 4576779"/>
                    <a:gd name="connsiteY144" fmla="*/ 2002161 h 4576780"/>
                    <a:gd name="connsiteX145" fmla="*/ 931994 w 4576779"/>
                    <a:gd name="connsiteY145" fmla="*/ 1866051 h 4576780"/>
                    <a:gd name="connsiteX146" fmla="*/ 961546 w 4576779"/>
                    <a:gd name="connsiteY146" fmla="*/ 1785307 h 4576780"/>
                    <a:gd name="connsiteX147" fmla="*/ 886718 w 4576779"/>
                    <a:gd name="connsiteY147" fmla="*/ 1785977 h 4576780"/>
                    <a:gd name="connsiteX148" fmla="*/ 642117 w 4576779"/>
                    <a:gd name="connsiteY148" fmla="*/ 1707954 h 4576780"/>
                    <a:gd name="connsiteX149" fmla="*/ 452247 w 4576779"/>
                    <a:gd name="connsiteY149" fmla="*/ 1535135 h 4576780"/>
                    <a:gd name="connsiteX150" fmla="*/ 682382 w 4576779"/>
                    <a:gd name="connsiteY150" fmla="*/ 1230334 h 4576780"/>
                    <a:gd name="connsiteX151" fmla="*/ 552573 w 4576779"/>
                    <a:gd name="connsiteY151" fmla="*/ 1286217 h 4576780"/>
                    <a:gd name="connsiteX152" fmla="*/ 722233 w 4576779"/>
                    <a:gd name="connsiteY152" fmla="*/ 1569189 h 4576780"/>
                    <a:gd name="connsiteX153" fmla="*/ 1052123 w 4576779"/>
                    <a:gd name="connsiteY153" fmla="*/ 1574633 h 4576780"/>
                    <a:gd name="connsiteX154" fmla="*/ 882464 w 4576779"/>
                    <a:gd name="connsiteY154" fmla="*/ 1291661 h 4576780"/>
                    <a:gd name="connsiteX155" fmla="*/ 682382 w 4576779"/>
                    <a:gd name="connsiteY155" fmla="*/ 1230334 h 4576780"/>
                    <a:gd name="connsiteX156" fmla="*/ 3894401 w 4576779"/>
                    <a:gd name="connsiteY156" fmla="*/ 1230334 h 4576780"/>
                    <a:gd name="connsiteX157" fmla="*/ 3694317 w 4576779"/>
                    <a:gd name="connsiteY157" fmla="*/ 1291661 h 4576780"/>
                    <a:gd name="connsiteX158" fmla="*/ 3524658 w 4576779"/>
                    <a:gd name="connsiteY158" fmla="*/ 1574633 h 4576780"/>
                    <a:gd name="connsiteX159" fmla="*/ 3854548 w 4576779"/>
                    <a:gd name="connsiteY159" fmla="*/ 1569189 h 4576780"/>
                    <a:gd name="connsiteX160" fmla="*/ 4024207 w 4576779"/>
                    <a:gd name="connsiteY160" fmla="*/ 1286218 h 4576780"/>
                    <a:gd name="connsiteX161" fmla="*/ 3894401 w 4576779"/>
                    <a:gd name="connsiteY161" fmla="*/ 1230334 h 4576780"/>
                    <a:gd name="connsiteX162" fmla="*/ 2288390 w 4576779"/>
                    <a:gd name="connsiteY162" fmla="*/ 1153045 h 4576780"/>
                    <a:gd name="connsiteX163" fmla="*/ 1153044 w 4576779"/>
                    <a:gd name="connsiteY163" fmla="*/ 2288390 h 4576780"/>
                    <a:gd name="connsiteX164" fmla="*/ 2288389 w 4576779"/>
                    <a:gd name="connsiteY164" fmla="*/ 3423735 h 4576780"/>
                    <a:gd name="connsiteX165" fmla="*/ 3423734 w 4576779"/>
                    <a:gd name="connsiteY165" fmla="*/ 2288390 h 4576780"/>
                    <a:gd name="connsiteX166" fmla="*/ 2288390 w 4576779"/>
                    <a:gd name="connsiteY166" fmla="*/ 1153045 h 4576780"/>
                    <a:gd name="connsiteX167" fmla="*/ 1075153 w 4576779"/>
                    <a:gd name="connsiteY167" fmla="*/ 686616 h 4576780"/>
                    <a:gd name="connsiteX168" fmla="*/ 1008863 w 4576779"/>
                    <a:gd name="connsiteY168" fmla="*/ 736188 h 4576780"/>
                    <a:gd name="connsiteX169" fmla="*/ 736187 w 4576779"/>
                    <a:gd name="connsiteY169" fmla="*/ 1008863 h 4576780"/>
                    <a:gd name="connsiteX170" fmla="*/ 686101 w 4576779"/>
                    <a:gd name="connsiteY170" fmla="*/ 1075843 h 4576780"/>
                    <a:gd name="connsiteX171" fmla="*/ 717979 w 4576779"/>
                    <a:gd name="connsiteY171" fmla="*/ 1074874 h 4576780"/>
                    <a:gd name="connsiteX172" fmla="*/ 962579 w 4576779"/>
                    <a:gd name="connsiteY172" fmla="*/ 1152897 h 4576780"/>
                    <a:gd name="connsiteX173" fmla="*/ 1152451 w 4576779"/>
                    <a:gd name="connsiteY173" fmla="*/ 1325716 h 4576780"/>
                    <a:gd name="connsiteX174" fmla="*/ 1188759 w 4576779"/>
                    <a:gd name="connsiteY174" fmla="*/ 1389926 h 4576780"/>
                    <a:gd name="connsiteX175" fmla="*/ 1192458 w 4576779"/>
                    <a:gd name="connsiteY175" fmla="*/ 1384981 h 4576780"/>
                    <a:gd name="connsiteX176" fmla="*/ 1384980 w 4576779"/>
                    <a:gd name="connsiteY176" fmla="*/ 1192459 h 4576780"/>
                    <a:gd name="connsiteX177" fmla="*/ 1389924 w 4576779"/>
                    <a:gd name="connsiteY177" fmla="*/ 1188761 h 4576780"/>
                    <a:gd name="connsiteX178" fmla="*/ 1325715 w 4576779"/>
                    <a:gd name="connsiteY178" fmla="*/ 1152452 h 4576780"/>
                    <a:gd name="connsiteX179" fmla="*/ 1152896 w 4576779"/>
                    <a:gd name="connsiteY179" fmla="*/ 962582 h 4576780"/>
                    <a:gd name="connsiteX180" fmla="*/ 1074873 w 4576779"/>
                    <a:gd name="connsiteY180" fmla="*/ 717981 h 4576780"/>
                    <a:gd name="connsiteX181" fmla="*/ 3501617 w 4576779"/>
                    <a:gd name="connsiteY181" fmla="*/ 685288 h 4576780"/>
                    <a:gd name="connsiteX182" fmla="*/ 3501909 w 4576779"/>
                    <a:gd name="connsiteY182" fmla="*/ 717980 h 4576780"/>
                    <a:gd name="connsiteX183" fmla="*/ 3423886 w 4576779"/>
                    <a:gd name="connsiteY183" fmla="*/ 962582 h 4576780"/>
                    <a:gd name="connsiteX184" fmla="*/ 3251067 w 4576779"/>
                    <a:gd name="connsiteY184" fmla="*/ 1152451 h 4576780"/>
                    <a:gd name="connsiteX185" fmla="*/ 3186856 w 4576779"/>
                    <a:gd name="connsiteY185" fmla="*/ 1188762 h 4576780"/>
                    <a:gd name="connsiteX186" fmla="*/ 3191798 w 4576779"/>
                    <a:gd name="connsiteY186" fmla="*/ 1192459 h 4576780"/>
                    <a:gd name="connsiteX187" fmla="*/ 3384321 w 4576779"/>
                    <a:gd name="connsiteY187" fmla="*/ 1384980 h 4576780"/>
                    <a:gd name="connsiteX188" fmla="*/ 3388021 w 4576779"/>
                    <a:gd name="connsiteY188" fmla="*/ 1389928 h 4576780"/>
                    <a:gd name="connsiteX189" fmla="*/ 3424332 w 4576779"/>
                    <a:gd name="connsiteY189" fmla="*/ 1325716 h 4576780"/>
                    <a:gd name="connsiteX190" fmla="*/ 3614203 w 4576779"/>
                    <a:gd name="connsiteY190" fmla="*/ 1152897 h 4576780"/>
                    <a:gd name="connsiteX191" fmla="*/ 3858803 w 4576779"/>
                    <a:gd name="connsiteY191" fmla="*/ 1074874 h 4576780"/>
                    <a:gd name="connsiteX192" fmla="*/ 3893028 w 4576779"/>
                    <a:gd name="connsiteY192" fmla="*/ 1075180 h 4576780"/>
                    <a:gd name="connsiteX193" fmla="*/ 3756911 w 4576779"/>
                    <a:gd name="connsiteY193" fmla="*/ 913703 h 4576780"/>
                    <a:gd name="connsiteX194" fmla="*/ 3604793 w 4576779"/>
                    <a:gd name="connsiteY194" fmla="*/ 767369 h 4576780"/>
                    <a:gd name="connsiteX195" fmla="*/ 1351563 w 4576779"/>
                    <a:gd name="connsiteY195" fmla="*/ 541020 h 4576780"/>
                    <a:gd name="connsiteX196" fmla="*/ 1286217 w 4576779"/>
                    <a:gd name="connsiteY196" fmla="*/ 552575 h 4576780"/>
                    <a:gd name="connsiteX197" fmla="*/ 1291661 w 4576779"/>
                    <a:gd name="connsiteY197" fmla="*/ 882466 h 4576780"/>
                    <a:gd name="connsiteX198" fmla="*/ 1574632 w 4576779"/>
                    <a:gd name="connsiteY198" fmla="*/ 1052126 h 4576780"/>
                    <a:gd name="connsiteX199" fmla="*/ 1569188 w 4576779"/>
                    <a:gd name="connsiteY199" fmla="*/ 722236 h 4576780"/>
                    <a:gd name="connsiteX200" fmla="*/ 1351563 w 4576779"/>
                    <a:gd name="connsiteY200" fmla="*/ 541020 h 4576780"/>
                    <a:gd name="connsiteX201" fmla="*/ 3225219 w 4576779"/>
                    <a:gd name="connsiteY201" fmla="*/ 541019 h 4576780"/>
                    <a:gd name="connsiteX202" fmla="*/ 3007594 w 4576779"/>
                    <a:gd name="connsiteY202" fmla="*/ 722235 h 4576780"/>
                    <a:gd name="connsiteX203" fmla="*/ 3002150 w 4576779"/>
                    <a:gd name="connsiteY203" fmla="*/ 1052126 h 4576780"/>
                    <a:gd name="connsiteX204" fmla="*/ 3285122 w 4576779"/>
                    <a:gd name="connsiteY204" fmla="*/ 882466 h 4576780"/>
                    <a:gd name="connsiteX205" fmla="*/ 3290565 w 4576779"/>
                    <a:gd name="connsiteY205" fmla="*/ 552576 h 4576780"/>
                    <a:gd name="connsiteX206" fmla="*/ 3225219 w 4576779"/>
                    <a:gd name="connsiteY206" fmla="*/ 541019 h 4576780"/>
                    <a:gd name="connsiteX207" fmla="*/ 2038989 w 4576779"/>
                    <a:gd name="connsiteY207" fmla="*/ 293909 h 4576780"/>
                    <a:gd name="connsiteX208" fmla="*/ 1882993 w 4576779"/>
                    <a:gd name="connsiteY208" fmla="*/ 317717 h 4576780"/>
                    <a:gd name="connsiteX209" fmla="*/ 1690218 w 4576779"/>
                    <a:gd name="connsiteY209" fmla="*/ 367284 h 4576780"/>
                    <a:gd name="connsiteX210" fmla="*/ 1505746 w 4576779"/>
                    <a:gd name="connsiteY210" fmla="*/ 434802 h 4576780"/>
                    <a:gd name="connsiteX211" fmla="*/ 1535134 w 4576779"/>
                    <a:gd name="connsiteY211" fmla="*/ 452249 h 4576780"/>
                    <a:gd name="connsiteX212" fmla="*/ 1707953 w 4576779"/>
                    <a:gd name="connsiteY212" fmla="*/ 642120 h 4576780"/>
                    <a:gd name="connsiteX213" fmla="*/ 1785976 w 4576779"/>
                    <a:gd name="connsiteY213" fmla="*/ 886721 h 4576780"/>
                    <a:gd name="connsiteX214" fmla="*/ 1785307 w 4576779"/>
                    <a:gd name="connsiteY214" fmla="*/ 961547 h 4576780"/>
                    <a:gd name="connsiteX215" fmla="*/ 1866051 w 4576779"/>
                    <a:gd name="connsiteY215" fmla="*/ 931995 h 4576780"/>
                    <a:gd name="connsiteX216" fmla="*/ 2002160 w 4576779"/>
                    <a:gd name="connsiteY216" fmla="*/ 896997 h 4576780"/>
                    <a:gd name="connsiteX217" fmla="*/ 2060815 w 4576779"/>
                    <a:gd name="connsiteY217" fmla="*/ 888046 h 4576780"/>
                    <a:gd name="connsiteX218" fmla="*/ 2022659 w 4576779"/>
                    <a:gd name="connsiteY218" fmla="*/ 823301 h 4576780"/>
                    <a:gd name="connsiteX219" fmla="*/ 1967929 w 4576779"/>
                    <a:gd name="connsiteY219" fmla="*/ 572459 h 4576780"/>
                    <a:gd name="connsiteX220" fmla="*/ 2022659 w 4576779"/>
                    <a:gd name="connsiteY220" fmla="*/ 321618 h 4576780"/>
                    <a:gd name="connsiteX221" fmla="*/ 2537795 w 4576779"/>
                    <a:gd name="connsiteY221" fmla="*/ 293909 h 4576780"/>
                    <a:gd name="connsiteX222" fmla="*/ 2554124 w 4576779"/>
                    <a:gd name="connsiteY222" fmla="*/ 321618 h 4576780"/>
                    <a:gd name="connsiteX223" fmla="*/ 2608854 w 4576779"/>
                    <a:gd name="connsiteY223" fmla="*/ 572459 h 4576780"/>
                    <a:gd name="connsiteX224" fmla="*/ 2554124 w 4576779"/>
                    <a:gd name="connsiteY224" fmla="*/ 823302 h 4576780"/>
                    <a:gd name="connsiteX225" fmla="*/ 2515967 w 4576779"/>
                    <a:gd name="connsiteY225" fmla="*/ 888046 h 4576780"/>
                    <a:gd name="connsiteX226" fmla="*/ 2574619 w 4576779"/>
                    <a:gd name="connsiteY226" fmla="*/ 896997 h 4576780"/>
                    <a:gd name="connsiteX227" fmla="*/ 2710728 w 4576779"/>
                    <a:gd name="connsiteY227" fmla="*/ 931994 h 4576780"/>
                    <a:gd name="connsiteX228" fmla="*/ 2791475 w 4576779"/>
                    <a:gd name="connsiteY228" fmla="*/ 961548 h 4576780"/>
                    <a:gd name="connsiteX229" fmla="*/ 2790805 w 4576779"/>
                    <a:gd name="connsiteY229" fmla="*/ 886720 h 4576780"/>
                    <a:gd name="connsiteX230" fmla="*/ 2868829 w 4576779"/>
                    <a:gd name="connsiteY230" fmla="*/ 642120 h 4576780"/>
                    <a:gd name="connsiteX231" fmla="*/ 3041648 w 4576779"/>
                    <a:gd name="connsiteY231" fmla="*/ 452249 h 4576780"/>
                    <a:gd name="connsiteX232" fmla="*/ 3070258 w 4576779"/>
                    <a:gd name="connsiteY232" fmla="*/ 436070 h 4576780"/>
                    <a:gd name="connsiteX233" fmla="*/ 3025971 w 4576779"/>
                    <a:gd name="connsiteY233" fmla="*/ 416377 h 4576780"/>
                    <a:gd name="connsiteX234" fmla="*/ 2693785 w 4576779"/>
                    <a:gd name="connsiteY234" fmla="*/ 317717 h 4576780"/>
                    <a:gd name="connsiteX235" fmla="*/ 2288392 w 4576779"/>
                    <a:gd name="connsiteY235" fmla="*/ 284045 h 4576780"/>
                    <a:gd name="connsiteX236" fmla="*/ 2128160 w 4576779"/>
                    <a:gd name="connsiteY236" fmla="*/ 572460 h 4576780"/>
                    <a:gd name="connsiteX237" fmla="*/ 2288392 w 4576779"/>
                    <a:gd name="connsiteY237" fmla="*/ 860874 h 4576780"/>
                    <a:gd name="connsiteX238" fmla="*/ 2448623 w 4576779"/>
                    <a:gd name="connsiteY238" fmla="*/ 572459 h 4576780"/>
                    <a:gd name="connsiteX239" fmla="*/ 2288392 w 4576779"/>
                    <a:gd name="connsiteY239" fmla="*/ 284045 h 4576780"/>
                    <a:gd name="connsiteX240" fmla="*/ 2288389 w 4576779"/>
                    <a:gd name="connsiteY240" fmla="*/ 0 h 4576780"/>
                    <a:gd name="connsiteX241" fmla="*/ 4576779 w 4576779"/>
                    <a:gd name="connsiteY241" fmla="*/ 2288390 h 4576780"/>
                    <a:gd name="connsiteX242" fmla="*/ 2288390 w 4576779"/>
                    <a:gd name="connsiteY242" fmla="*/ 4576780 h 4576780"/>
                    <a:gd name="connsiteX243" fmla="*/ 0 w 4576779"/>
                    <a:gd name="connsiteY243" fmla="*/ 2288390 h 4576780"/>
                    <a:gd name="connsiteX244" fmla="*/ 2288389 w 4576779"/>
                    <a:gd name="connsiteY244" fmla="*/ 0 h 4576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</a:cxnLst>
                  <a:rect l="l" t="t" r="r" b="b"/>
                  <a:pathLst>
                    <a:path w="4576779" h="4576780">
                      <a:moveTo>
                        <a:pt x="2288391" y="3715910"/>
                      </a:moveTo>
                      <a:cubicBezTo>
                        <a:pt x="2199899" y="3715910"/>
                        <a:pt x="2128160" y="3845038"/>
                        <a:pt x="2128160" y="4004324"/>
                      </a:cubicBezTo>
                      <a:cubicBezTo>
                        <a:pt x="2128160" y="4163612"/>
                        <a:pt x="2199898" y="4292740"/>
                        <a:pt x="2288392" y="4292740"/>
                      </a:cubicBezTo>
                      <a:cubicBezTo>
                        <a:pt x="2376884" y="4292740"/>
                        <a:pt x="2448622" y="4163612"/>
                        <a:pt x="2448622" y="4004324"/>
                      </a:cubicBezTo>
                      <a:cubicBezTo>
                        <a:pt x="2448622" y="3845038"/>
                        <a:pt x="2376884" y="3715910"/>
                        <a:pt x="2288391" y="3715910"/>
                      </a:cubicBezTo>
                      <a:close/>
                      <a:moveTo>
                        <a:pt x="2791470" y="3615791"/>
                      </a:moveTo>
                      <a:lnTo>
                        <a:pt x="2776719" y="3622457"/>
                      </a:lnTo>
                      <a:cubicBezTo>
                        <a:pt x="2711460" y="3646351"/>
                        <a:pt x="2643960" y="3665593"/>
                        <a:pt x="2574619" y="3679783"/>
                      </a:cubicBezTo>
                      <a:lnTo>
                        <a:pt x="2515965" y="3688734"/>
                      </a:lnTo>
                      <a:lnTo>
                        <a:pt x="2554123" y="3753483"/>
                      </a:lnTo>
                      <a:cubicBezTo>
                        <a:pt x="2588677" y="3825087"/>
                        <a:pt x="2608854" y="3911407"/>
                        <a:pt x="2608854" y="4004325"/>
                      </a:cubicBezTo>
                      <a:cubicBezTo>
                        <a:pt x="2608853" y="4097243"/>
                        <a:pt x="2588677" y="4183562"/>
                        <a:pt x="2554123" y="4255167"/>
                      </a:cubicBezTo>
                      <a:lnTo>
                        <a:pt x="2537797" y="4282870"/>
                      </a:lnTo>
                      <a:lnTo>
                        <a:pt x="2693786" y="4259063"/>
                      </a:lnTo>
                      <a:cubicBezTo>
                        <a:pt x="2794042" y="4238548"/>
                        <a:pt x="2891580" y="4210574"/>
                        <a:pt x="2985797" y="4175748"/>
                      </a:cubicBezTo>
                      <a:lnTo>
                        <a:pt x="3070414" y="4140802"/>
                      </a:lnTo>
                      <a:lnTo>
                        <a:pt x="3041647" y="4124535"/>
                      </a:lnTo>
                      <a:cubicBezTo>
                        <a:pt x="2975921" y="4079801"/>
                        <a:pt x="2915288" y="4015134"/>
                        <a:pt x="2868829" y="3934665"/>
                      </a:cubicBezTo>
                      <a:cubicBezTo>
                        <a:pt x="2822370" y="3854195"/>
                        <a:pt x="2796683" y="3769353"/>
                        <a:pt x="2790805" y="3690064"/>
                      </a:cubicBezTo>
                      <a:close/>
                      <a:moveTo>
                        <a:pt x="1785308" y="3615233"/>
                      </a:moveTo>
                      <a:lnTo>
                        <a:pt x="1785976" y="3690064"/>
                      </a:lnTo>
                      <a:cubicBezTo>
                        <a:pt x="1780099" y="3769353"/>
                        <a:pt x="1754412" y="3854196"/>
                        <a:pt x="1707954" y="3934665"/>
                      </a:cubicBezTo>
                      <a:cubicBezTo>
                        <a:pt x="1661495" y="4015134"/>
                        <a:pt x="1600861" y="4079802"/>
                        <a:pt x="1535134" y="4124536"/>
                      </a:cubicBezTo>
                      <a:lnTo>
                        <a:pt x="1504922" y="4141621"/>
                      </a:lnTo>
                      <a:lnTo>
                        <a:pt x="1505407" y="4141854"/>
                      </a:lnTo>
                      <a:cubicBezTo>
                        <a:pt x="1625735" y="4192749"/>
                        <a:pt x="1752047" y="4232267"/>
                        <a:pt x="1882994" y="4259063"/>
                      </a:cubicBezTo>
                      <a:lnTo>
                        <a:pt x="2038986" y="4282870"/>
                      </a:lnTo>
                      <a:lnTo>
                        <a:pt x="2022659" y="4255167"/>
                      </a:lnTo>
                      <a:cubicBezTo>
                        <a:pt x="1988105" y="4183562"/>
                        <a:pt x="1967929" y="4097242"/>
                        <a:pt x="1967930" y="4004325"/>
                      </a:cubicBezTo>
                      <a:cubicBezTo>
                        <a:pt x="1967929" y="3911408"/>
                        <a:pt x="1988106" y="3825087"/>
                        <a:pt x="2022659" y="3753483"/>
                      </a:cubicBezTo>
                      <a:lnTo>
                        <a:pt x="2060817" y="3688735"/>
                      </a:lnTo>
                      <a:lnTo>
                        <a:pt x="2002159" y="3679782"/>
                      </a:lnTo>
                      <a:cubicBezTo>
                        <a:pt x="1955932" y="3670323"/>
                        <a:pt x="1910523" y="3658618"/>
                        <a:pt x="1866051" y="3644786"/>
                      </a:cubicBezTo>
                      <a:close/>
                      <a:moveTo>
                        <a:pt x="3067495" y="3513103"/>
                      </a:moveTo>
                      <a:cubicBezTo>
                        <a:pt x="3043596" y="3510049"/>
                        <a:pt x="3021308" y="3513598"/>
                        <a:pt x="3002149" y="3524659"/>
                      </a:cubicBezTo>
                      <a:cubicBezTo>
                        <a:pt x="2925512" y="3568906"/>
                        <a:pt x="2927949" y="3716603"/>
                        <a:pt x="3007593" y="3854549"/>
                      </a:cubicBezTo>
                      <a:cubicBezTo>
                        <a:pt x="3087236" y="3992496"/>
                        <a:pt x="3213927" y="4068455"/>
                        <a:pt x="3290564" y="4024209"/>
                      </a:cubicBezTo>
                      <a:cubicBezTo>
                        <a:pt x="3367202" y="3979962"/>
                        <a:pt x="3364764" y="3832265"/>
                        <a:pt x="3285120" y="3694319"/>
                      </a:cubicBezTo>
                      <a:cubicBezTo>
                        <a:pt x="3225388" y="3590859"/>
                        <a:pt x="3139191" y="3522267"/>
                        <a:pt x="3067495" y="3513103"/>
                      </a:cubicBezTo>
                      <a:close/>
                      <a:moveTo>
                        <a:pt x="1509286" y="3513103"/>
                      </a:moveTo>
                      <a:cubicBezTo>
                        <a:pt x="1437591" y="3522267"/>
                        <a:pt x="1351393" y="3590859"/>
                        <a:pt x="1291661" y="3694319"/>
                      </a:cubicBezTo>
                      <a:cubicBezTo>
                        <a:pt x="1212018" y="3832265"/>
                        <a:pt x="1209580" y="3979963"/>
                        <a:pt x="1286217" y="4024209"/>
                      </a:cubicBezTo>
                      <a:cubicBezTo>
                        <a:pt x="1362854" y="4068455"/>
                        <a:pt x="1489546" y="3992496"/>
                        <a:pt x="1569189" y="3854550"/>
                      </a:cubicBezTo>
                      <a:cubicBezTo>
                        <a:pt x="1648833" y="3716603"/>
                        <a:pt x="1651270" y="3568906"/>
                        <a:pt x="1574633" y="3524659"/>
                      </a:cubicBezTo>
                      <a:cubicBezTo>
                        <a:pt x="1555473" y="3513598"/>
                        <a:pt x="1533186" y="3510049"/>
                        <a:pt x="1509286" y="3513103"/>
                      </a:cubicBezTo>
                      <a:close/>
                      <a:moveTo>
                        <a:pt x="1188761" y="3186856"/>
                      </a:moveTo>
                      <a:lnTo>
                        <a:pt x="1152451" y="3251068"/>
                      </a:lnTo>
                      <a:cubicBezTo>
                        <a:pt x="1107716" y="3316795"/>
                        <a:pt x="1043049" y="3377428"/>
                        <a:pt x="962580" y="3423886"/>
                      </a:cubicBezTo>
                      <a:cubicBezTo>
                        <a:pt x="882111" y="3470345"/>
                        <a:pt x="797267" y="3496033"/>
                        <a:pt x="717980" y="3501910"/>
                      </a:cubicBezTo>
                      <a:lnTo>
                        <a:pt x="686618" y="3501629"/>
                      </a:lnTo>
                      <a:lnTo>
                        <a:pt x="736187" y="3567916"/>
                      </a:lnTo>
                      <a:cubicBezTo>
                        <a:pt x="818174" y="3667263"/>
                        <a:pt x="909516" y="3758604"/>
                        <a:pt x="1008863" y="3840592"/>
                      </a:cubicBezTo>
                      <a:lnTo>
                        <a:pt x="1075154" y="3890164"/>
                      </a:lnTo>
                      <a:lnTo>
                        <a:pt x="1074873" y="3858804"/>
                      </a:lnTo>
                      <a:cubicBezTo>
                        <a:pt x="1080751" y="3779515"/>
                        <a:pt x="1106438" y="3694672"/>
                        <a:pt x="1152897" y="3614203"/>
                      </a:cubicBezTo>
                      <a:cubicBezTo>
                        <a:pt x="1210970" y="3513617"/>
                        <a:pt x="1291192" y="3437721"/>
                        <a:pt x="1375823" y="3394584"/>
                      </a:cubicBezTo>
                      <a:lnTo>
                        <a:pt x="1390378" y="3388358"/>
                      </a:lnTo>
                      <a:lnTo>
                        <a:pt x="1384981" y="3384322"/>
                      </a:lnTo>
                      <a:cubicBezTo>
                        <a:pt x="1314836" y="3326434"/>
                        <a:pt x="1250345" y="3261942"/>
                        <a:pt x="1192458" y="3191799"/>
                      </a:cubicBezTo>
                      <a:close/>
                      <a:moveTo>
                        <a:pt x="3386548" y="3184254"/>
                      </a:moveTo>
                      <a:lnTo>
                        <a:pt x="3292656" y="3292656"/>
                      </a:lnTo>
                      <a:lnTo>
                        <a:pt x="3184252" y="3386550"/>
                      </a:lnTo>
                      <a:lnTo>
                        <a:pt x="3251066" y="3424332"/>
                      </a:lnTo>
                      <a:cubicBezTo>
                        <a:pt x="3316794" y="3469067"/>
                        <a:pt x="3377427" y="3533734"/>
                        <a:pt x="3423885" y="3614203"/>
                      </a:cubicBezTo>
                      <a:cubicBezTo>
                        <a:pt x="3470344" y="3694672"/>
                        <a:pt x="3496031" y="3779515"/>
                        <a:pt x="3501909" y="3858804"/>
                      </a:cubicBezTo>
                      <a:lnTo>
                        <a:pt x="3501605" y="3892766"/>
                      </a:lnTo>
                      <a:lnTo>
                        <a:pt x="3506397" y="3889385"/>
                      </a:lnTo>
                      <a:cubicBezTo>
                        <a:pt x="3604534" y="3814610"/>
                        <a:pt x="3695589" y="3731017"/>
                        <a:pt x="3778382" y="3639788"/>
                      </a:cubicBezTo>
                      <a:lnTo>
                        <a:pt x="3892718" y="3501607"/>
                      </a:lnTo>
                      <a:lnTo>
                        <a:pt x="3858802" y="3501910"/>
                      </a:lnTo>
                      <a:cubicBezTo>
                        <a:pt x="3779514" y="3496032"/>
                        <a:pt x="3694670" y="3470345"/>
                        <a:pt x="3614201" y="3423886"/>
                      </a:cubicBezTo>
                      <a:cubicBezTo>
                        <a:pt x="3533732" y="3377427"/>
                        <a:pt x="3469066" y="3316794"/>
                        <a:pt x="3424331" y="3251068"/>
                      </a:cubicBezTo>
                      <a:close/>
                      <a:moveTo>
                        <a:pt x="922316" y="2946267"/>
                      </a:moveTo>
                      <a:cubicBezTo>
                        <a:pt x="862617" y="2947252"/>
                        <a:pt x="791206" y="2967772"/>
                        <a:pt x="722234" y="3007594"/>
                      </a:cubicBezTo>
                      <a:cubicBezTo>
                        <a:pt x="584287" y="3087237"/>
                        <a:pt x="508328" y="3213929"/>
                        <a:pt x="552574" y="3290566"/>
                      </a:cubicBezTo>
                      <a:cubicBezTo>
                        <a:pt x="596821" y="3367203"/>
                        <a:pt x="744518" y="3364766"/>
                        <a:pt x="882465" y="3285122"/>
                      </a:cubicBezTo>
                      <a:cubicBezTo>
                        <a:pt x="1020411" y="3205479"/>
                        <a:pt x="1096370" y="3078788"/>
                        <a:pt x="1052124" y="3002151"/>
                      </a:cubicBezTo>
                      <a:cubicBezTo>
                        <a:pt x="1030001" y="2963832"/>
                        <a:pt x="982015" y="2945282"/>
                        <a:pt x="922316" y="2946267"/>
                      </a:cubicBezTo>
                      <a:close/>
                      <a:moveTo>
                        <a:pt x="3654465" y="2946267"/>
                      </a:moveTo>
                      <a:cubicBezTo>
                        <a:pt x="3594768" y="2945282"/>
                        <a:pt x="3546781" y="2963833"/>
                        <a:pt x="3524658" y="3002151"/>
                      </a:cubicBezTo>
                      <a:cubicBezTo>
                        <a:pt x="3480412" y="3078787"/>
                        <a:pt x="3556371" y="3205479"/>
                        <a:pt x="3694318" y="3285122"/>
                      </a:cubicBezTo>
                      <a:cubicBezTo>
                        <a:pt x="3832264" y="3364766"/>
                        <a:pt x="3979961" y="3367203"/>
                        <a:pt x="4024208" y="3290566"/>
                      </a:cubicBezTo>
                      <a:cubicBezTo>
                        <a:pt x="4068453" y="3213928"/>
                        <a:pt x="3992495" y="3087238"/>
                        <a:pt x="3854549" y="3007594"/>
                      </a:cubicBezTo>
                      <a:cubicBezTo>
                        <a:pt x="3785575" y="2967772"/>
                        <a:pt x="3714164" y="2947252"/>
                        <a:pt x="3654465" y="2946267"/>
                      </a:cubicBezTo>
                      <a:close/>
                      <a:moveTo>
                        <a:pt x="888045" y="2515967"/>
                      </a:moveTo>
                      <a:lnTo>
                        <a:pt x="823300" y="2554124"/>
                      </a:lnTo>
                      <a:cubicBezTo>
                        <a:pt x="751696" y="2588678"/>
                        <a:pt x="665375" y="2608854"/>
                        <a:pt x="572457" y="2608854"/>
                      </a:cubicBezTo>
                      <a:cubicBezTo>
                        <a:pt x="479540" y="2608855"/>
                        <a:pt x="393220" y="2588678"/>
                        <a:pt x="321615" y="2554125"/>
                      </a:cubicBezTo>
                      <a:lnTo>
                        <a:pt x="293909" y="2537795"/>
                      </a:lnTo>
                      <a:lnTo>
                        <a:pt x="317715" y="2693786"/>
                      </a:lnTo>
                      <a:cubicBezTo>
                        <a:pt x="344511" y="2824731"/>
                        <a:pt x="384030" y="2951044"/>
                        <a:pt x="434925" y="3071372"/>
                      </a:cubicBezTo>
                      <a:lnTo>
                        <a:pt x="435162" y="3071863"/>
                      </a:lnTo>
                      <a:lnTo>
                        <a:pt x="452248" y="3041648"/>
                      </a:lnTo>
                      <a:cubicBezTo>
                        <a:pt x="496981" y="2975922"/>
                        <a:pt x="561649" y="2915289"/>
                        <a:pt x="642118" y="2868830"/>
                      </a:cubicBezTo>
                      <a:cubicBezTo>
                        <a:pt x="722587" y="2822371"/>
                        <a:pt x="807431" y="2796684"/>
                        <a:pt x="886719" y="2790806"/>
                      </a:cubicBezTo>
                      <a:lnTo>
                        <a:pt x="961547" y="2791476"/>
                      </a:lnTo>
                      <a:lnTo>
                        <a:pt x="931993" y="2710729"/>
                      </a:lnTo>
                      <a:cubicBezTo>
                        <a:pt x="918162" y="2666255"/>
                        <a:pt x="906456" y="2620846"/>
                        <a:pt x="896997" y="2574619"/>
                      </a:cubicBezTo>
                      <a:close/>
                      <a:moveTo>
                        <a:pt x="3688733" y="2515966"/>
                      </a:moveTo>
                      <a:lnTo>
                        <a:pt x="3679782" y="2574619"/>
                      </a:lnTo>
                      <a:cubicBezTo>
                        <a:pt x="3665593" y="2643960"/>
                        <a:pt x="3646351" y="2711460"/>
                        <a:pt x="3622456" y="2776718"/>
                      </a:cubicBezTo>
                      <a:lnTo>
                        <a:pt x="3615791" y="2791472"/>
                      </a:lnTo>
                      <a:lnTo>
                        <a:pt x="3690063" y="2790807"/>
                      </a:lnTo>
                      <a:cubicBezTo>
                        <a:pt x="3769351" y="2796684"/>
                        <a:pt x="3854195" y="2822371"/>
                        <a:pt x="3934664" y="2868830"/>
                      </a:cubicBezTo>
                      <a:cubicBezTo>
                        <a:pt x="4015132" y="2915289"/>
                        <a:pt x="4079799" y="2975922"/>
                        <a:pt x="4124534" y="3041648"/>
                      </a:cubicBezTo>
                      <a:lnTo>
                        <a:pt x="4140400" y="3069705"/>
                      </a:lnTo>
                      <a:lnTo>
                        <a:pt x="4166530" y="3010238"/>
                      </a:lnTo>
                      <a:cubicBezTo>
                        <a:pt x="4211544" y="2893192"/>
                        <a:pt x="4245932" y="2770874"/>
                        <a:pt x="4268512" y="2644466"/>
                      </a:cubicBezTo>
                      <a:lnTo>
                        <a:pt x="4282730" y="2537879"/>
                      </a:lnTo>
                      <a:lnTo>
                        <a:pt x="4255165" y="2554124"/>
                      </a:lnTo>
                      <a:cubicBezTo>
                        <a:pt x="4183562" y="2588678"/>
                        <a:pt x="4097240" y="2608855"/>
                        <a:pt x="4004324" y="2608854"/>
                      </a:cubicBezTo>
                      <a:cubicBezTo>
                        <a:pt x="3911406" y="2608854"/>
                        <a:pt x="3825086" y="2588678"/>
                        <a:pt x="3753483" y="2554124"/>
                      </a:cubicBezTo>
                      <a:close/>
                      <a:moveTo>
                        <a:pt x="4004323" y="2128162"/>
                      </a:moveTo>
                      <a:cubicBezTo>
                        <a:pt x="3845037" y="2128161"/>
                        <a:pt x="3715909" y="2199899"/>
                        <a:pt x="3715909" y="2288393"/>
                      </a:cubicBezTo>
                      <a:cubicBezTo>
                        <a:pt x="3715909" y="2376885"/>
                        <a:pt x="3845037" y="2448624"/>
                        <a:pt x="4004323" y="2448623"/>
                      </a:cubicBezTo>
                      <a:cubicBezTo>
                        <a:pt x="4163612" y="2448623"/>
                        <a:pt x="4292740" y="2376885"/>
                        <a:pt x="4292739" y="2288393"/>
                      </a:cubicBezTo>
                      <a:cubicBezTo>
                        <a:pt x="4292740" y="2199900"/>
                        <a:pt x="4163612" y="2128161"/>
                        <a:pt x="4004323" y="2128162"/>
                      </a:cubicBezTo>
                      <a:close/>
                      <a:moveTo>
                        <a:pt x="572458" y="2128161"/>
                      </a:moveTo>
                      <a:cubicBezTo>
                        <a:pt x="413170" y="2128161"/>
                        <a:pt x="284043" y="2199899"/>
                        <a:pt x="284043" y="2288393"/>
                      </a:cubicBezTo>
                      <a:cubicBezTo>
                        <a:pt x="284043" y="2376885"/>
                        <a:pt x="413171" y="2448624"/>
                        <a:pt x="572458" y="2448623"/>
                      </a:cubicBezTo>
                      <a:cubicBezTo>
                        <a:pt x="731745" y="2448624"/>
                        <a:pt x="860873" y="2376886"/>
                        <a:pt x="860873" y="2288393"/>
                      </a:cubicBezTo>
                      <a:cubicBezTo>
                        <a:pt x="860872" y="2199899"/>
                        <a:pt x="731744" y="2128161"/>
                        <a:pt x="572458" y="2128161"/>
                      </a:cubicBezTo>
                      <a:close/>
                      <a:moveTo>
                        <a:pt x="4140009" y="1507771"/>
                      </a:moveTo>
                      <a:lnTo>
                        <a:pt x="4124535" y="1535135"/>
                      </a:lnTo>
                      <a:cubicBezTo>
                        <a:pt x="4079800" y="1600861"/>
                        <a:pt x="4015133" y="1661495"/>
                        <a:pt x="3934665" y="1707954"/>
                      </a:cubicBezTo>
                      <a:cubicBezTo>
                        <a:pt x="3854196" y="1754413"/>
                        <a:pt x="3769352" y="1780099"/>
                        <a:pt x="3690065" y="1785977"/>
                      </a:cubicBezTo>
                      <a:lnTo>
                        <a:pt x="3615232" y="1785308"/>
                      </a:lnTo>
                      <a:lnTo>
                        <a:pt x="3644786" y="1866052"/>
                      </a:lnTo>
                      <a:cubicBezTo>
                        <a:pt x="3658618" y="1910524"/>
                        <a:pt x="3670323" y="1955933"/>
                        <a:pt x="3679782" y="2002161"/>
                      </a:cubicBezTo>
                      <a:lnTo>
                        <a:pt x="3688735" y="2060819"/>
                      </a:lnTo>
                      <a:lnTo>
                        <a:pt x="3753482" y="2022660"/>
                      </a:lnTo>
                      <a:cubicBezTo>
                        <a:pt x="3825086" y="1988107"/>
                        <a:pt x="3911406" y="1967930"/>
                        <a:pt x="4004324" y="1967931"/>
                      </a:cubicBezTo>
                      <a:cubicBezTo>
                        <a:pt x="4097240" y="1967930"/>
                        <a:pt x="4183561" y="1988107"/>
                        <a:pt x="4255165" y="2022660"/>
                      </a:cubicBezTo>
                      <a:lnTo>
                        <a:pt x="4282888" y="2038999"/>
                      </a:lnTo>
                      <a:lnTo>
                        <a:pt x="4272267" y="1954024"/>
                      </a:lnTo>
                      <a:cubicBezTo>
                        <a:pt x="4254074" y="1845276"/>
                        <a:pt x="4227154" y="1739484"/>
                        <a:pt x="4192255" y="1637392"/>
                      </a:cubicBezTo>
                      <a:close/>
                      <a:moveTo>
                        <a:pt x="435160" y="1504920"/>
                      </a:moveTo>
                      <a:lnTo>
                        <a:pt x="434925" y="1505407"/>
                      </a:lnTo>
                      <a:cubicBezTo>
                        <a:pt x="384030" y="1625736"/>
                        <a:pt x="344511" y="1752048"/>
                        <a:pt x="317716" y="1882994"/>
                      </a:cubicBezTo>
                      <a:lnTo>
                        <a:pt x="293908" y="2038990"/>
                      </a:lnTo>
                      <a:lnTo>
                        <a:pt x="321615" y="2022660"/>
                      </a:lnTo>
                      <a:cubicBezTo>
                        <a:pt x="393220" y="1988106"/>
                        <a:pt x="479540" y="1967930"/>
                        <a:pt x="572458" y="1967930"/>
                      </a:cubicBezTo>
                      <a:cubicBezTo>
                        <a:pt x="665375" y="1967931"/>
                        <a:pt x="751695" y="1988107"/>
                        <a:pt x="823300" y="2022660"/>
                      </a:cubicBezTo>
                      <a:lnTo>
                        <a:pt x="888045" y="2060817"/>
                      </a:lnTo>
                      <a:lnTo>
                        <a:pt x="896997" y="2002161"/>
                      </a:lnTo>
                      <a:cubicBezTo>
                        <a:pt x="906456" y="1955933"/>
                        <a:pt x="918162" y="1910524"/>
                        <a:pt x="931994" y="1866051"/>
                      </a:cubicBezTo>
                      <a:lnTo>
                        <a:pt x="961546" y="1785307"/>
                      </a:lnTo>
                      <a:lnTo>
                        <a:pt x="886718" y="1785977"/>
                      </a:lnTo>
                      <a:cubicBezTo>
                        <a:pt x="807431" y="1780099"/>
                        <a:pt x="722586" y="1754412"/>
                        <a:pt x="642117" y="1707954"/>
                      </a:cubicBezTo>
                      <a:cubicBezTo>
                        <a:pt x="561648" y="1661495"/>
                        <a:pt x="496981" y="1600862"/>
                        <a:pt x="452247" y="1535135"/>
                      </a:cubicBezTo>
                      <a:close/>
                      <a:moveTo>
                        <a:pt x="682382" y="1230334"/>
                      </a:moveTo>
                      <a:cubicBezTo>
                        <a:pt x="622683" y="1229349"/>
                        <a:pt x="574697" y="1247899"/>
                        <a:pt x="552573" y="1286217"/>
                      </a:cubicBezTo>
                      <a:cubicBezTo>
                        <a:pt x="508327" y="1362855"/>
                        <a:pt x="584286" y="1489546"/>
                        <a:pt x="722233" y="1569189"/>
                      </a:cubicBezTo>
                      <a:cubicBezTo>
                        <a:pt x="860179" y="1648833"/>
                        <a:pt x="1007876" y="1651270"/>
                        <a:pt x="1052123" y="1574633"/>
                      </a:cubicBezTo>
                      <a:cubicBezTo>
                        <a:pt x="1096370" y="1497995"/>
                        <a:pt x="1020411" y="1371304"/>
                        <a:pt x="882464" y="1291661"/>
                      </a:cubicBezTo>
                      <a:cubicBezTo>
                        <a:pt x="813490" y="1251839"/>
                        <a:pt x="742079" y="1231320"/>
                        <a:pt x="682382" y="1230334"/>
                      </a:cubicBezTo>
                      <a:close/>
                      <a:moveTo>
                        <a:pt x="3894401" y="1230334"/>
                      </a:moveTo>
                      <a:cubicBezTo>
                        <a:pt x="3834702" y="1231319"/>
                        <a:pt x="3763291" y="1251839"/>
                        <a:pt x="3694317" y="1291661"/>
                      </a:cubicBezTo>
                      <a:cubicBezTo>
                        <a:pt x="3556371" y="1371304"/>
                        <a:pt x="3480412" y="1497995"/>
                        <a:pt x="3524658" y="1574633"/>
                      </a:cubicBezTo>
                      <a:cubicBezTo>
                        <a:pt x="3568905" y="1651269"/>
                        <a:pt x="3716602" y="1648833"/>
                        <a:pt x="3854548" y="1569189"/>
                      </a:cubicBezTo>
                      <a:cubicBezTo>
                        <a:pt x="3992495" y="1489545"/>
                        <a:pt x="4068455" y="1362854"/>
                        <a:pt x="4024207" y="1286218"/>
                      </a:cubicBezTo>
                      <a:cubicBezTo>
                        <a:pt x="4002084" y="1247899"/>
                        <a:pt x="3954098" y="1229349"/>
                        <a:pt x="3894401" y="1230334"/>
                      </a:cubicBezTo>
                      <a:close/>
                      <a:moveTo>
                        <a:pt x="2288390" y="1153045"/>
                      </a:moveTo>
                      <a:cubicBezTo>
                        <a:pt x="1661355" y="1153045"/>
                        <a:pt x="1153044" y="1661356"/>
                        <a:pt x="1153044" y="2288390"/>
                      </a:cubicBezTo>
                      <a:cubicBezTo>
                        <a:pt x="1153044" y="2915424"/>
                        <a:pt x="1661355" y="3423735"/>
                        <a:pt x="2288389" y="3423735"/>
                      </a:cubicBezTo>
                      <a:cubicBezTo>
                        <a:pt x="2915423" y="3423735"/>
                        <a:pt x="3423735" y="2915424"/>
                        <a:pt x="3423734" y="2288390"/>
                      </a:cubicBezTo>
                      <a:cubicBezTo>
                        <a:pt x="3423735" y="1661356"/>
                        <a:pt x="2915423" y="1153045"/>
                        <a:pt x="2288390" y="1153045"/>
                      </a:cubicBezTo>
                      <a:close/>
                      <a:moveTo>
                        <a:pt x="1075153" y="686616"/>
                      </a:moveTo>
                      <a:lnTo>
                        <a:pt x="1008863" y="736188"/>
                      </a:lnTo>
                      <a:cubicBezTo>
                        <a:pt x="909516" y="818175"/>
                        <a:pt x="818175" y="909517"/>
                        <a:pt x="736187" y="1008863"/>
                      </a:cubicBezTo>
                      <a:lnTo>
                        <a:pt x="686101" y="1075843"/>
                      </a:lnTo>
                      <a:lnTo>
                        <a:pt x="717979" y="1074874"/>
                      </a:lnTo>
                      <a:cubicBezTo>
                        <a:pt x="797267" y="1080753"/>
                        <a:pt x="882110" y="1106438"/>
                        <a:pt x="962579" y="1152897"/>
                      </a:cubicBezTo>
                      <a:cubicBezTo>
                        <a:pt x="1043048" y="1199356"/>
                        <a:pt x="1107716" y="1259989"/>
                        <a:pt x="1152451" y="1325716"/>
                      </a:cubicBezTo>
                      <a:lnTo>
                        <a:pt x="1188759" y="1389926"/>
                      </a:lnTo>
                      <a:lnTo>
                        <a:pt x="1192458" y="1384981"/>
                      </a:lnTo>
                      <a:cubicBezTo>
                        <a:pt x="1250345" y="1314837"/>
                        <a:pt x="1314836" y="1250346"/>
                        <a:pt x="1384980" y="1192459"/>
                      </a:cubicBezTo>
                      <a:lnTo>
                        <a:pt x="1389924" y="1188761"/>
                      </a:lnTo>
                      <a:lnTo>
                        <a:pt x="1325715" y="1152452"/>
                      </a:lnTo>
                      <a:cubicBezTo>
                        <a:pt x="1259988" y="1107718"/>
                        <a:pt x="1199355" y="1043051"/>
                        <a:pt x="1152896" y="962582"/>
                      </a:cubicBezTo>
                      <a:cubicBezTo>
                        <a:pt x="1106438" y="882113"/>
                        <a:pt x="1080750" y="797269"/>
                        <a:pt x="1074873" y="717981"/>
                      </a:cubicBezTo>
                      <a:close/>
                      <a:moveTo>
                        <a:pt x="3501617" y="685288"/>
                      </a:moveTo>
                      <a:lnTo>
                        <a:pt x="3501909" y="717980"/>
                      </a:lnTo>
                      <a:cubicBezTo>
                        <a:pt x="3496031" y="797269"/>
                        <a:pt x="3470344" y="882112"/>
                        <a:pt x="3423886" y="962582"/>
                      </a:cubicBezTo>
                      <a:cubicBezTo>
                        <a:pt x="3377426" y="1043050"/>
                        <a:pt x="3316794" y="1107717"/>
                        <a:pt x="3251067" y="1152451"/>
                      </a:cubicBezTo>
                      <a:lnTo>
                        <a:pt x="3186856" y="1188762"/>
                      </a:lnTo>
                      <a:lnTo>
                        <a:pt x="3191798" y="1192459"/>
                      </a:lnTo>
                      <a:cubicBezTo>
                        <a:pt x="3261942" y="1250345"/>
                        <a:pt x="3326433" y="1314837"/>
                        <a:pt x="3384321" y="1384980"/>
                      </a:cubicBezTo>
                      <a:lnTo>
                        <a:pt x="3388021" y="1389928"/>
                      </a:lnTo>
                      <a:lnTo>
                        <a:pt x="3424332" y="1325716"/>
                      </a:lnTo>
                      <a:cubicBezTo>
                        <a:pt x="3469066" y="1259989"/>
                        <a:pt x="3533734" y="1199356"/>
                        <a:pt x="3614203" y="1152897"/>
                      </a:cubicBezTo>
                      <a:cubicBezTo>
                        <a:pt x="3694672" y="1106439"/>
                        <a:pt x="3779515" y="1080752"/>
                        <a:pt x="3858803" y="1074874"/>
                      </a:cubicBezTo>
                      <a:lnTo>
                        <a:pt x="3893028" y="1075180"/>
                      </a:lnTo>
                      <a:lnTo>
                        <a:pt x="3756911" y="913703"/>
                      </a:lnTo>
                      <a:cubicBezTo>
                        <a:pt x="3708797" y="862325"/>
                        <a:pt x="3658017" y="813473"/>
                        <a:pt x="3604793" y="767369"/>
                      </a:cubicBezTo>
                      <a:close/>
                      <a:moveTo>
                        <a:pt x="1351563" y="541020"/>
                      </a:moveTo>
                      <a:cubicBezTo>
                        <a:pt x="1327664" y="537966"/>
                        <a:pt x="1305376" y="541515"/>
                        <a:pt x="1286217" y="552575"/>
                      </a:cubicBezTo>
                      <a:cubicBezTo>
                        <a:pt x="1209580" y="596823"/>
                        <a:pt x="1212017" y="744520"/>
                        <a:pt x="1291661" y="882466"/>
                      </a:cubicBezTo>
                      <a:cubicBezTo>
                        <a:pt x="1371304" y="1020413"/>
                        <a:pt x="1497994" y="1096373"/>
                        <a:pt x="1574632" y="1052126"/>
                      </a:cubicBezTo>
                      <a:cubicBezTo>
                        <a:pt x="1651269" y="1007879"/>
                        <a:pt x="1648831" y="860183"/>
                        <a:pt x="1569188" y="722236"/>
                      </a:cubicBezTo>
                      <a:cubicBezTo>
                        <a:pt x="1509456" y="618775"/>
                        <a:pt x="1423259" y="550184"/>
                        <a:pt x="1351563" y="541020"/>
                      </a:cubicBezTo>
                      <a:close/>
                      <a:moveTo>
                        <a:pt x="3225219" y="541019"/>
                      </a:moveTo>
                      <a:cubicBezTo>
                        <a:pt x="3153523" y="550183"/>
                        <a:pt x="3067326" y="618775"/>
                        <a:pt x="3007594" y="722235"/>
                      </a:cubicBezTo>
                      <a:cubicBezTo>
                        <a:pt x="2927950" y="860182"/>
                        <a:pt x="2925513" y="1007879"/>
                        <a:pt x="3002150" y="1052126"/>
                      </a:cubicBezTo>
                      <a:cubicBezTo>
                        <a:pt x="3078787" y="1096372"/>
                        <a:pt x="3205478" y="1020412"/>
                        <a:pt x="3285122" y="882466"/>
                      </a:cubicBezTo>
                      <a:cubicBezTo>
                        <a:pt x="3364765" y="744520"/>
                        <a:pt x="3367202" y="596822"/>
                        <a:pt x="3290565" y="552576"/>
                      </a:cubicBezTo>
                      <a:cubicBezTo>
                        <a:pt x="3271405" y="541514"/>
                        <a:pt x="3249118" y="537966"/>
                        <a:pt x="3225219" y="541019"/>
                      </a:cubicBezTo>
                      <a:close/>
                      <a:moveTo>
                        <a:pt x="2038989" y="293909"/>
                      </a:moveTo>
                      <a:lnTo>
                        <a:pt x="1882993" y="317717"/>
                      </a:lnTo>
                      <a:cubicBezTo>
                        <a:pt x="1817520" y="331114"/>
                        <a:pt x="1753205" y="347693"/>
                        <a:pt x="1690218" y="367284"/>
                      </a:cubicBezTo>
                      <a:lnTo>
                        <a:pt x="1505746" y="434802"/>
                      </a:lnTo>
                      <a:lnTo>
                        <a:pt x="1535134" y="452249"/>
                      </a:lnTo>
                      <a:cubicBezTo>
                        <a:pt x="1600860" y="496984"/>
                        <a:pt x="1661494" y="561651"/>
                        <a:pt x="1707953" y="642120"/>
                      </a:cubicBezTo>
                      <a:cubicBezTo>
                        <a:pt x="1754412" y="722589"/>
                        <a:pt x="1780098" y="807433"/>
                        <a:pt x="1785976" y="886721"/>
                      </a:cubicBezTo>
                      <a:lnTo>
                        <a:pt x="1785307" y="961547"/>
                      </a:lnTo>
                      <a:lnTo>
                        <a:pt x="1866051" y="931995"/>
                      </a:lnTo>
                      <a:cubicBezTo>
                        <a:pt x="1910523" y="918162"/>
                        <a:pt x="1955932" y="906457"/>
                        <a:pt x="2002160" y="896997"/>
                      </a:cubicBezTo>
                      <a:lnTo>
                        <a:pt x="2060815" y="888046"/>
                      </a:lnTo>
                      <a:lnTo>
                        <a:pt x="2022659" y="823301"/>
                      </a:lnTo>
                      <a:cubicBezTo>
                        <a:pt x="1988106" y="751697"/>
                        <a:pt x="1967929" y="665376"/>
                        <a:pt x="1967929" y="572459"/>
                      </a:cubicBezTo>
                      <a:cubicBezTo>
                        <a:pt x="1967929" y="479542"/>
                        <a:pt x="1988105" y="393222"/>
                        <a:pt x="2022659" y="321618"/>
                      </a:cubicBezTo>
                      <a:close/>
                      <a:moveTo>
                        <a:pt x="2537795" y="293909"/>
                      </a:moveTo>
                      <a:lnTo>
                        <a:pt x="2554124" y="321618"/>
                      </a:lnTo>
                      <a:cubicBezTo>
                        <a:pt x="2588677" y="393222"/>
                        <a:pt x="2608854" y="479541"/>
                        <a:pt x="2608854" y="572459"/>
                      </a:cubicBezTo>
                      <a:cubicBezTo>
                        <a:pt x="2608854" y="665377"/>
                        <a:pt x="2588677" y="751696"/>
                        <a:pt x="2554124" y="823302"/>
                      </a:cubicBezTo>
                      <a:lnTo>
                        <a:pt x="2515967" y="888046"/>
                      </a:lnTo>
                      <a:lnTo>
                        <a:pt x="2574619" y="896997"/>
                      </a:lnTo>
                      <a:cubicBezTo>
                        <a:pt x="2620846" y="906457"/>
                        <a:pt x="2666256" y="918162"/>
                        <a:pt x="2710728" y="931994"/>
                      </a:cubicBezTo>
                      <a:lnTo>
                        <a:pt x="2791475" y="961548"/>
                      </a:lnTo>
                      <a:lnTo>
                        <a:pt x="2790805" y="886720"/>
                      </a:lnTo>
                      <a:cubicBezTo>
                        <a:pt x="2796684" y="807432"/>
                        <a:pt x="2822370" y="722588"/>
                        <a:pt x="2868829" y="642120"/>
                      </a:cubicBezTo>
                      <a:cubicBezTo>
                        <a:pt x="2915288" y="561651"/>
                        <a:pt x="2975922" y="496983"/>
                        <a:pt x="3041648" y="452249"/>
                      </a:cubicBezTo>
                      <a:lnTo>
                        <a:pt x="3070258" y="436070"/>
                      </a:lnTo>
                      <a:lnTo>
                        <a:pt x="3025971" y="416377"/>
                      </a:lnTo>
                      <a:cubicBezTo>
                        <a:pt x="2919393" y="374351"/>
                        <a:pt x="2808363" y="341163"/>
                        <a:pt x="2693785" y="317717"/>
                      </a:cubicBezTo>
                      <a:close/>
                      <a:moveTo>
                        <a:pt x="2288392" y="284045"/>
                      </a:moveTo>
                      <a:cubicBezTo>
                        <a:pt x="2199899" y="284044"/>
                        <a:pt x="2128160" y="413172"/>
                        <a:pt x="2128160" y="572460"/>
                      </a:cubicBezTo>
                      <a:cubicBezTo>
                        <a:pt x="2128160" y="731746"/>
                        <a:pt x="2199899" y="860874"/>
                        <a:pt x="2288392" y="860874"/>
                      </a:cubicBezTo>
                      <a:cubicBezTo>
                        <a:pt x="2376884" y="860874"/>
                        <a:pt x="2448622" y="731746"/>
                        <a:pt x="2448623" y="572459"/>
                      </a:cubicBezTo>
                      <a:cubicBezTo>
                        <a:pt x="2448622" y="413172"/>
                        <a:pt x="2376884" y="284044"/>
                        <a:pt x="2288392" y="284045"/>
                      </a:cubicBezTo>
                      <a:close/>
                      <a:moveTo>
                        <a:pt x="2288389" y="0"/>
                      </a:moveTo>
                      <a:cubicBezTo>
                        <a:pt x="3552232" y="1"/>
                        <a:pt x="4576780" y="1024547"/>
                        <a:pt x="4576779" y="2288390"/>
                      </a:cubicBezTo>
                      <a:cubicBezTo>
                        <a:pt x="4576780" y="3552233"/>
                        <a:pt x="3552233" y="4576780"/>
                        <a:pt x="2288390" y="4576780"/>
                      </a:cubicBezTo>
                      <a:cubicBezTo>
                        <a:pt x="1024546" y="4576780"/>
                        <a:pt x="-1" y="3552233"/>
                        <a:pt x="0" y="2288390"/>
                      </a:cubicBezTo>
                      <a:cubicBezTo>
                        <a:pt x="-1" y="1024547"/>
                        <a:pt x="1024546" y="1"/>
                        <a:pt x="2288389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55" name="グループ化 154"/>
          <p:cNvGrpSpPr/>
          <p:nvPr/>
        </p:nvGrpSpPr>
        <p:grpSpPr>
          <a:xfrm>
            <a:off x="2077095" y="5350272"/>
            <a:ext cx="652401" cy="889639"/>
            <a:chOff x="2077095" y="5350272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37" name="四角形: 角を丸くする 36"/>
            <p:cNvSpPr/>
            <p:nvPr/>
          </p:nvSpPr>
          <p:spPr bwMode="auto">
            <a:xfrm>
              <a:off x="2077095" y="5350272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9" name="グループ化 208"/>
            <p:cNvGrpSpPr/>
            <p:nvPr/>
          </p:nvGrpSpPr>
          <p:grpSpPr>
            <a:xfrm>
              <a:off x="2154418" y="5448627"/>
              <a:ext cx="505890" cy="692928"/>
              <a:chOff x="2154418" y="5446851"/>
              <a:chExt cx="505890" cy="692928"/>
            </a:xfrm>
          </p:grpSpPr>
          <p:sp>
            <p:nvSpPr>
              <p:cNvPr id="66" name="フリーフォーム: 図形 65"/>
              <p:cNvSpPr/>
              <p:nvPr/>
            </p:nvSpPr>
            <p:spPr bwMode="auto">
              <a:xfrm rot="5400000">
                <a:off x="2309633" y="5695585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/>
              <p:cNvSpPr/>
              <p:nvPr/>
            </p:nvSpPr>
            <p:spPr bwMode="auto">
              <a:xfrm rot="5400000">
                <a:off x="2154418" y="5446851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/>
              <p:cNvSpPr/>
              <p:nvPr/>
            </p:nvSpPr>
            <p:spPr bwMode="auto">
              <a:xfrm rot="5400000">
                <a:off x="2464847" y="5944318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4" name="グループ化 153"/>
          <p:cNvGrpSpPr/>
          <p:nvPr/>
        </p:nvGrpSpPr>
        <p:grpSpPr>
          <a:xfrm>
            <a:off x="2803837" y="5350272"/>
            <a:ext cx="652401" cy="889639"/>
            <a:chOff x="2803837" y="5350272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38" name="四角形: 角を丸くする 37"/>
            <p:cNvSpPr/>
            <p:nvPr/>
          </p:nvSpPr>
          <p:spPr bwMode="auto">
            <a:xfrm>
              <a:off x="2803837" y="5350272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0" name="グループ化 209"/>
            <p:cNvGrpSpPr/>
            <p:nvPr/>
          </p:nvGrpSpPr>
          <p:grpSpPr>
            <a:xfrm>
              <a:off x="2886938" y="5453978"/>
              <a:ext cx="477036" cy="682227"/>
              <a:chOff x="2886938" y="5457552"/>
              <a:chExt cx="477036" cy="682227"/>
            </a:xfrm>
          </p:grpSpPr>
          <p:sp>
            <p:nvSpPr>
              <p:cNvPr id="85" name="フリーフォーム: 図形 84"/>
              <p:cNvSpPr/>
              <p:nvPr/>
            </p:nvSpPr>
            <p:spPr bwMode="auto">
              <a:xfrm rot="5400000">
                <a:off x="2886938" y="5944318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/>
              <p:cNvSpPr/>
              <p:nvPr/>
            </p:nvSpPr>
            <p:spPr bwMode="auto">
              <a:xfrm rot="5400000">
                <a:off x="2897465" y="5457552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/>
              <p:cNvSpPr/>
              <p:nvPr/>
            </p:nvSpPr>
            <p:spPr bwMode="auto">
              <a:xfrm rot="5400000">
                <a:off x="3168513" y="5944318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/>
              <p:cNvSpPr/>
              <p:nvPr/>
            </p:nvSpPr>
            <p:spPr bwMode="auto">
              <a:xfrm rot="5400000">
                <a:off x="3168513" y="5457552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9" name="グループ化 128"/>
          <p:cNvGrpSpPr/>
          <p:nvPr/>
        </p:nvGrpSpPr>
        <p:grpSpPr>
          <a:xfrm>
            <a:off x="4975155" y="5350272"/>
            <a:ext cx="652401" cy="889639"/>
            <a:chOff x="4975155" y="5350272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41" name="四角形: 角を丸くする 40"/>
            <p:cNvSpPr/>
            <p:nvPr/>
          </p:nvSpPr>
          <p:spPr bwMode="auto">
            <a:xfrm>
              <a:off x="4975155" y="5350272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3" name="グループ化 212"/>
            <p:cNvGrpSpPr/>
            <p:nvPr/>
          </p:nvGrpSpPr>
          <p:grpSpPr>
            <a:xfrm>
              <a:off x="5014923" y="5414979"/>
              <a:ext cx="566704" cy="760225"/>
              <a:chOff x="5014923" y="5416850"/>
              <a:chExt cx="566704" cy="760225"/>
            </a:xfrm>
          </p:grpSpPr>
          <p:sp>
            <p:nvSpPr>
              <p:cNvPr id="100" name="フリーフォーム: 図形 99"/>
              <p:cNvSpPr/>
              <p:nvPr/>
            </p:nvSpPr>
            <p:spPr bwMode="auto">
              <a:xfrm rot="5400000">
                <a:off x="5014923" y="5416850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/>
              <p:cNvSpPr/>
              <p:nvPr/>
            </p:nvSpPr>
            <p:spPr bwMode="auto">
              <a:xfrm rot="5400000">
                <a:off x="5057691" y="5766005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/>
              <p:cNvSpPr/>
              <p:nvPr/>
            </p:nvSpPr>
            <p:spPr bwMode="auto">
              <a:xfrm rot="5400000">
                <a:off x="5350715" y="5766005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/>
              <p:cNvSpPr/>
              <p:nvPr/>
            </p:nvSpPr>
            <p:spPr bwMode="auto">
              <a:xfrm rot="5400000">
                <a:off x="5057691" y="5981614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/>
              <p:cNvSpPr/>
              <p:nvPr/>
            </p:nvSpPr>
            <p:spPr bwMode="auto">
              <a:xfrm rot="5400000">
                <a:off x="5350715" y="5981614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/>
              <p:cNvSpPr/>
              <p:nvPr/>
            </p:nvSpPr>
            <p:spPr bwMode="auto">
              <a:xfrm rot="5400000">
                <a:off x="5202321" y="5483428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/>
              <p:cNvSpPr/>
              <p:nvPr/>
            </p:nvSpPr>
            <p:spPr bwMode="auto">
              <a:xfrm rot="5400000">
                <a:off x="5386166" y="5555283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2" name="グループ化 91"/>
          <p:cNvGrpSpPr/>
          <p:nvPr/>
        </p:nvGrpSpPr>
        <p:grpSpPr>
          <a:xfrm>
            <a:off x="2077095" y="4092441"/>
            <a:ext cx="652401" cy="889639"/>
            <a:chOff x="2077095" y="4092441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28" name="四角形: 角を丸くする 27"/>
            <p:cNvSpPr/>
            <p:nvPr/>
          </p:nvSpPr>
          <p:spPr bwMode="auto">
            <a:xfrm>
              <a:off x="2077095" y="4092441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1" name="グループ化 200"/>
            <p:cNvGrpSpPr/>
            <p:nvPr/>
          </p:nvGrpSpPr>
          <p:grpSpPr>
            <a:xfrm>
              <a:off x="2179147" y="4183857"/>
              <a:ext cx="441980" cy="706806"/>
              <a:chOff x="2179147" y="4175777"/>
              <a:chExt cx="441980" cy="706806"/>
            </a:xfrm>
          </p:grpSpPr>
          <p:sp>
            <p:nvSpPr>
              <p:cNvPr id="125" name="フリーフォーム: 図形 124"/>
              <p:cNvSpPr/>
              <p:nvPr/>
            </p:nvSpPr>
            <p:spPr bwMode="auto">
              <a:xfrm>
                <a:off x="2349879" y="4175777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フリーフォーム: 図形 125"/>
              <p:cNvSpPr/>
              <p:nvPr/>
            </p:nvSpPr>
            <p:spPr bwMode="auto">
              <a:xfrm>
                <a:off x="2179147" y="4566480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フリーフォーム: 図形 127"/>
              <p:cNvSpPr/>
              <p:nvPr/>
            </p:nvSpPr>
            <p:spPr bwMode="auto">
              <a:xfrm>
                <a:off x="2514295" y="4566480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93" name="グループ化 92"/>
          <p:cNvGrpSpPr/>
          <p:nvPr/>
        </p:nvGrpSpPr>
        <p:grpSpPr>
          <a:xfrm>
            <a:off x="2803837" y="4092441"/>
            <a:ext cx="652401" cy="889639"/>
            <a:chOff x="2803837" y="4092441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29" name="四角形: 角を丸くする 28"/>
            <p:cNvSpPr/>
            <p:nvPr/>
          </p:nvSpPr>
          <p:spPr bwMode="auto">
            <a:xfrm>
              <a:off x="2803837" y="4092441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2" name="グループ化 201"/>
            <p:cNvGrpSpPr/>
            <p:nvPr/>
          </p:nvGrpSpPr>
          <p:grpSpPr>
            <a:xfrm>
              <a:off x="2909199" y="4188742"/>
              <a:ext cx="441980" cy="697036"/>
              <a:chOff x="2909199" y="4185547"/>
              <a:chExt cx="441980" cy="697036"/>
            </a:xfrm>
          </p:grpSpPr>
          <p:sp>
            <p:nvSpPr>
              <p:cNvPr id="131" name="フリーフォーム: 図形 130"/>
              <p:cNvSpPr/>
              <p:nvPr/>
            </p:nvSpPr>
            <p:spPr bwMode="auto">
              <a:xfrm>
                <a:off x="2909199" y="4566480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フリーフォーム: 図形 131"/>
              <p:cNvSpPr/>
              <p:nvPr/>
            </p:nvSpPr>
            <p:spPr bwMode="auto">
              <a:xfrm>
                <a:off x="3244347" y="4566480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フリーフォーム: 図形 132"/>
              <p:cNvSpPr/>
              <p:nvPr/>
            </p:nvSpPr>
            <p:spPr bwMode="auto">
              <a:xfrm>
                <a:off x="2909199" y="4185547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フリーフォーム: 図形 133"/>
              <p:cNvSpPr/>
              <p:nvPr/>
            </p:nvSpPr>
            <p:spPr bwMode="auto">
              <a:xfrm>
                <a:off x="3244347" y="4185547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94" name="グループ化 93"/>
          <p:cNvGrpSpPr/>
          <p:nvPr/>
        </p:nvGrpSpPr>
        <p:grpSpPr>
          <a:xfrm>
            <a:off x="3529330" y="4092441"/>
            <a:ext cx="652401" cy="889639"/>
            <a:chOff x="3529330" y="4092441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30" name="四角形: 角を丸くする 29"/>
            <p:cNvSpPr/>
            <p:nvPr/>
          </p:nvSpPr>
          <p:spPr bwMode="auto">
            <a:xfrm>
              <a:off x="3529330" y="4092441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3" name="グループ化 202"/>
            <p:cNvGrpSpPr/>
            <p:nvPr/>
          </p:nvGrpSpPr>
          <p:grpSpPr>
            <a:xfrm>
              <a:off x="3631138" y="4188742"/>
              <a:ext cx="453756" cy="697036"/>
              <a:chOff x="3631138" y="4182372"/>
              <a:chExt cx="453756" cy="697036"/>
            </a:xfrm>
          </p:grpSpPr>
          <p:sp>
            <p:nvSpPr>
              <p:cNvPr id="135" name="フリーフォーム: 図形 134"/>
              <p:cNvSpPr/>
              <p:nvPr/>
            </p:nvSpPr>
            <p:spPr bwMode="auto">
              <a:xfrm>
                <a:off x="3631138" y="4563305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フリーフォーム: 図形 135"/>
              <p:cNvSpPr/>
              <p:nvPr/>
            </p:nvSpPr>
            <p:spPr bwMode="auto">
              <a:xfrm>
                <a:off x="3978062" y="4563305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フリーフォーム: 図形 136"/>
              <p:cNvSpPr/>
              <p:nvPr/>
            </p:nvSpPr>
            <p:spPr bwMode="auto">
              <a:xfrm>
                <a:off x="3631138" y="4182372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フリーフォーム: 図形 137"/>
              <p:cNvSpPr/>
              <p:nvPr/>
            </p:nvSpPr>
            <p:spPr bwMode="auto">
              <a:xfrm>
                <a:off x="3978062" y="4182372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" name="フリーフォーム: 図形 138"/>
              <p:cNvSpPr/>
              <p:nvPr/>
            </p:nvSpPr>
            <p:spPr bwMode="auto">
              <a:xfrm>
                <a:off x="3802114" y="4358917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5" name="グループ化 104"/>
          <p:cNvGrpSpPr/>
          <p:nvPr/>
        </p:nvGrpSpPr>
        <p:grpSpPr>
          <a:xfrm>
            <a:off x="4248413" y="4092441"/>
            <a:ext cx="652401" cy="889639"/>
            <a:chOff x="4248413" y="4092441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31" name="四角形: 角を丸くする 30"/>
            <p:cNvSpPr/>
            <p:nvPr/>
          </p:nvSpPr>
          <p:spPr bwMode="auto">
            <a:xfrm>
              <a:off x="4248413" y="4092441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4" name="グループ化 203"/>
            <p:cNvGrpSpPr/>
            <p:nvPr/>
          </p:nvGrpSpPr>
          <p:grpSpPr>
            <a:xfrm>
              <a:off x="4351005" y="4186911"/>
              <a:ext cx="441980" cy="700699"/>
              <a:chOff x="4351005" y="4182372"/>
              <a:chExt cx="441980" cy="700699"/>
            </a:xfrm>
          </p:grpSpPr>
          <p:sp>
            <p:nvSpPr>
              <p:cNvPr id="140" name="フリーフォーム: 図形 139"/>
              <p:cNvSpPr/>
              <p:nvPr/>
            </p:nvSpPr>
            <p:spPr bwMode="auto">
              <a:xfrm>
                <a:off x="4351005" y="4182372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フリーフォーム: 図形 140"/>
              <p:cNvSpPr/>
              <p:nvPr/>
            </p:nvSpPr>
            <p:spPr bwMode="auto">
              <a:xfrm>
                <a:off x="4686153" y="4182372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フリーフォーム: 図形 141"/>
              <p:cNvSpPr/>
              <p:nvPr/>
            </p:nvSpPr>
            <p:spPr bwMode="auto">
              <a:xfrm>
                <a:off x="4521197" y="4182372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フリーフォーム: 図形 142"/>
              <p:cNvSpPr/>
              <p:nvPr/>
            </p:nvSpPr>
            <p:spPr bwMode="auto">
              <a:xfrm>
                <a:off x="4351005" y="4566968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フリーフォーム: 図形 143"/>
              <p:cNvSpPr/>
              <p:nvPr/>
            </p:nvSpPr>
            <p:spPr bwMode="auto">
              <a:xfrm>
                <a:off x="4686153" y="4566968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" name="フリーフォーム: 図形 144"/>
              <p:cNvSpPr/>
              <p:nvPr/>
            </p:nvSpPr>
            <p:spPr bwMode="auto">
              <a:xfrm>
                <a:off x="4521197" y="4566968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0" name="グループ化 109"/>
          <p:cNvGrpSpPr/>
          <p:nvPr/>
        </p:nvGrpSpPr>
        <p:grpSpPr>
          <a:xfrm>
            <a:off x="4975155" y="4092441"/>
            <a:ext cx="652401" cy="889639"/>
            <a:chOff x="4975155" y="4092441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32" name="四角形: 角を丸くする 31"/>
            <p:cNvSpPr/>
            <p:nvPr/>
          </p:nvSpPr>
          <p:spPr bwMode="auto">
            <a:xfrm>
              <a:off x="4975155" y="4092441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5" name="グループ化 204"/>
            <p:cNvGrpSpPr/>
            <p:nvPr/>
          </p:nvGrpSpPr>
          <p:grpSpPr>
            <a:xfrm>
              <a:off x="5080364" y="4153395"/>
              <a:ext cx="441981" cy="767730"/>
              <a:chOff x="5080364" y="4155908"/>
              <a:chExt cx="441981" cy="767730"/>
            </a:xfrm>
          </p:grpSpPr>
          <p:sp>
            <p:nvSpPr>
              <p:cNvPr id="146" name="フリーフォーム: 図形 145"/>
              <p:cNvSpPr/>
              <p:nvPr/>
            </p:nvSpPr>
            <p:spPr bwMode="auto">
              <a:xfrm>
                <a:off x="5080364" y="4677758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フリーフォーム: 図形 146"/>
              <p:cNvSpPr/>
              <p:nvPr/>
            </p:nvSpPr>
            <p:spPr bwMode="auto">
              <a:xfrm>
                <a:off x="5415513" y="4677758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フリーフォーム: 図形 147"/>
              <p:cNvSpPr/>
              <p:nvPr/>
            </p:nvSpPr>
            <p:spPr bwMode="auto">
              <a:xfrm>
                <a:off x="5247939" y="4677758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フリーフォーム: 図形 148"/>
              <p:cNvSpPr/>
              <p:nvPr/>
            </p:nvSpPr>
            <p:spPr bwMode="auto">
              <a:xfrm>
                <a:off x="5080364" y="4416941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フリーフォーム: 図形 149"/>
              <p:cNvSpPr/>
              <p:nvPr/>
            </p:nvSpPr>
            <p:spPr bwMode="auto">
              <a:xfrm>
                <a:off x="5415513" y="4416941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フリーフォーム: 図形 150"/>
              <p:cNvSpPr/>
              <p:nvPr/>
            </p:nvSpPr>
            <p:spPr bwMode="auto">
              <a:xfrm>
                <a:off x="5247939" y="4416941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フリーフォーム: 図形 151"/>
              <p:cNvSpPr/>
              <p:nvPr/>
            </p:nvSpPr>
            <p:spPr bwMode="auto">
              <a:xfrm>
                <a:off x="5247939" y="4155908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4" name="グループ化 113"/>
          <p:cNvGrpSpPr/>
          <p:nvPr/>
        </p:nvGrpSpPr>
        <p:grpSpPr>
          <a:xfrm>
            <a:off x="6419730" y="4092441"/>
            <a:ext cx="652401" cy="889639"/>
            <a:chOff x="6419730" y="4092441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34" name="四角形: 角を丸くする 33"/>
            <p:cNvSpPr/>
            <p:nvPr/>
          </p:nvSpPr>
          <p:spPr bwMode="auto">
            <a:xfrm>
              <a:off x="6419730" y="4092441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7" name="グループ化 206"/>
            <p:cNvGrpSpPr/>
            <p:nvPr/>
          </p:nvGrpSpPr>
          <p:grpSpPr>
            <a:xfrm>
              <a:off x="6525783" y="4153395"/>
              <a:ext cx="441981" cy="767730"/>
              <a:chOff x="6525783" y="4155908"/>
              <a:chExt cx="441981" cy="767730"/>
            </a:xfrm>
          </p:grpSpPr>
          <p:sp>
            <p:nvSpPr>
              <p:cNvPr id="169" name="フリーフォーム: 図形 168"/>
              <p:cNvSpPr/>
              <p:nvPr/>
            </p:nvSpPr>
            <p:spPr bwMode="auto">
              <a:xfrm>
                <a:off x="6525783" y="4677758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" name="フリーフォーム: 図形 169"/>
              <p:cNvSpPr/>
              <p:nvPr/>
            </p:nvSpPr>
            <p:spPr bwMode="auto">
              <a:xfrm>
                <a:off x="6860932" y="4677758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" name="フリーフォーム: 図形 170"/>
              <p:cNvSpPr/>
              <p:nvPr/>
            </p:nvSpPr>
            <p:spPr bwMode="auto">
              <a:xfrm>
                <a:off x="6693358" y="4677758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フリーフォーム: 図形 171"/>
              <p:cNvSpPr/>
              <p:nvPr/>
            </p:nvSpPr>
            <p:spPr bwMode="auto">
              <a:xfrm>
                <a:off x="6525783" y="4416941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フリーフォーム: 図形 172"/>
              <p:cNvSpPr/>
              <p:nvPr/>
            </p:nvSpPr>
            <p:spPr bwMode="auto">
              <a:xfrm>
                <a:off x="6860932" y="4416941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" name="フリーフォーム: 図形 173"/>
              <p:cNvSpPr/>
              <p:nvPr/>
            </p:nvSpPr>
            <p:spPr bwMode="auto">
              <a:xfrm>
                <a:off x="6693358" y="4416941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フリーフォーム: 図形 174"/>
              <p:cNvSpPr/>
              <p:nvPr/>
            </p:nvSpPr>
            <p:spPr bwMode="auto">
              <a:xfrm>
                <a:off x="6693358" y="4155908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" name="フリーフォーム: 図形 176"/>
              <p:cNvSpPr/>
              <p:nvPr/>
            </p:nvSpPr>
            <p:spPr bwMode="auto">
              <a:xfrm>
                <a:off x="6525783" y="4157385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" name="フリーフォーム: 図形 177"/>
              <p:cNvSpPr/>
              <p:nvPr/>
            </p:nvSpPr>
            <p:spPr bwMode="auto">
              <a:xfrm>
                <a:off x="6860932" y="4157385"/>
                <a:ext cx="106832" cy="24588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1" name="グループ化 110"/>
          <p:cNvGrpSpPr/>
          <p:nvPr/>
        </p:nvGrpSpPr>
        <p:grpSpPr>
          <a:xfrm>
            <a:off x="5700647" y="4092441"/>
            <a:ext cx="652401" cy="889639"/>
            <a:chOff x="5700647" y="4092441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33" name="四角形: 角を丸くする 32"/>
            <p:cNvSpPr/>
            <p:nvPr/>
          </p:nvSpPr>
          <p:spPr bwMode="auto">
            <a:xfrm>
              <a:off x="5700647" y="4092441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6" name="グループ化 205"/>
            <p:cNvGrpSpPr/>
            <p:nvPr/>
          </p:nvGrpSpPr>
          <p:grpSpPr>
            <a:xfrm>
              <a:off x="5812469" y="4181416"/>
              <a:ext cx="441980" cy="711688"/>
              <a:chOff x="5812469" y="4186586"/>
              <a:chExt cx="441980" cy="711688"/>
            </a:xfrm>
          </p:grpSpPr>
          <p:sp>
            <p:nvSpPr>
              <p:cNvPr id="156" name="フリーフォーム: 図形 155"/>
              <p:cNvSpPr/>
              <p:nvPr/>
            </p:nvSpPr>
            <p:spPr bwMode="auto">
              <a:xfrm>
                <a:off x="5812469" y="4186586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フリーフォーム: 図形 156"/>
              <p:cNvSpPr/>
              <p:nvPr/>
            </p:nvSpPr>
            <p:spPr bwMode="auto">
              <a:xfrm>
                <a:off x="6147617" y="4186586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フリーフォーム: 図形 158"/>
              <p:cNvSpPr/>
              <p:nvPr/>
            </p:nvSpPr>
            <p:spPr bwMode="auto">
              <a:xfrm>
                <a:off x="5812469" y="4582171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フリーフォーム: 図形 159"/>
              <p:cNvSpPr/>
              <p:nvPr/>
            </p:nvSpPr>
            <p:spPr bwMode="auto">
              <a:xfrm>
                <a:off x="6147617" y="4582171"/>
                <a:ext cx="106832" cy="316103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" name="フリーフォーム: 図形 178"/>
              <p:cNvSpPr/>
              <p:nvPr/>
            </p:nvSpPr>
            <p:spPr bwMode="auto">
              <a:xfrm rot="2700000">
                <a:off x="5895528" y="4276486"/>
                <a:ext cx="106832" cy="22355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フリーフォーム: 図形 180"/>
              <p:cNvSpPr/>
              <p:nvPr/>
            </p:nvSpPr>
            <p:spPr bwMode="auto">
              <a:xfrm rot="18900000" flipH="1">
                <a:off x="6069644" y="4276486"/>
                <a:ext cx="106832" cy="22355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" name="フリーフォーム: 図形 182"/>
              <p:cNvSpPr/>
              <p:nvPr/>
            </p:nvSpPr>
            <p:spPr bwMode="auto">
              <a:xfrm rot="18900000" flipV="1">
                <a:off x="5895528" y="4584824"/>
                <a:ext cx="106832" cy="22355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フリーフォーム: 図形 183"/>
              <p:cNvSpPr/>
              <p:nvPr/>
            </p:nvSpPr>
            <p:spPr bwMode="auto">
              <a:xfrm rot="2700000" flipH="1" flipV="1">
                <a:off x="6069644" y="4584824"/>
                <a:ext cx="106832" cy="223550"/>
              </a:xfrm>
              <a:custGeom>
                <a:avLst/>
                <a:gdLst>
                  <a:gd name="connsiteX0" fmla="*/ 201391 w 683311"/>
                  <a:gd name="connsiteY0" fmla="*/ 1159222 h 2021855"/>
                  <a:gd name="connsiteX1" fmla="*/ 201391 w 683311"/>
                  <a:gd name="connsiteY1" fmla="*/ 1820950 h 2021855"/>
                  <a:gd name="connsiteX2" fmla="*/ 202770 w 683311"/>
                  <a:gd name="connsiteY2" fmla="*/ 1824278 h 2021855"/>
                  <a:gd name="connsiteX3" fmla="*/ 134153 w 683311"/>
                  <a:gd name="connsiteY3" fmla="*/ 1824278 h 2021855"/>
                  <a:gd name="connsiteX4" fmla="*/ 102171 w 683311"/>
                  <a:gd name="connsiteY4" fmla="*/ 1856260 h 2021855"/>
                  <a:gd name="connsiteX5" fmla="*/ 102171 w 683311"/>
                  <a:gd name="connsiteY5" fmla="*/ 1874280 h 2021855"/>
                  <a:gd name="connsiteX6" fmla="*/ 134153 w 683311"/>
                  <a:gd name="connsiteY6" fmla="*/ 1906262 h 2021855"/>
                  <a:gd name="connsiteX7" fmla="*/ 549157 w 683311"/>
                  <a:gd name="connsiteY7" fmla="*/ 1906262 h 2021855"/>
                  <a:gd name="connsiteX8" fmla="*/ 581139 w 683311"/>
                  <a:gd name="connsiteY8" fmla="*/ 1874280 h 2021855"/>
                  <a:gd name="connsiteX9" fmla="*/ 581139 w 683311"/>
                  <a:gd name="connsiteY9" fmla="*/ 1856260 h 2021855"/>
                  <a:gd name="connsiteX10" fmla="*/ 549157 w 683311"/>
                  <a:gd name="connsiteY10" fmla="*/ 1824278 h 2021855"/>
                  <a:gd name="connsiteX11" fmla="*/ 480543 w 683311"/>
                  <a:gd name="connsiteY11" fmla="*/ 1824278 h 2021855"/>
                  <a:gd name="connsiteX12" fmla="*/ 481921 w 683311"/>
                  <a:gd name="connsiteY12" fmla="*/ 1820950 h 2021855"/>
                  <a:gd name="connsiteX13" fmla="*/ 481921 w 683311"/>
                  <a:gd name="connsiteY13" fmla="*/ 1159222 h 2021855"/>
                  <a:gd name="connsiteX14" fmla="*/ 201391 w 683311"/>
                  <a:gd name="connsiteY14" fmla="*/ 961645 h 2021855"/>
                  <a:gd name="connsiteX15" fmla="*/ 201391 w 683311"/>
                  <a:gd name="connsiteY15" fmla="*/ 1043629 h 2021855"/>
                  <a:gd name="connsiteX16" fmla="*/ 481921 w 683311"/>
                  <a:gd name="connsiteY16" fmla="*/ 1043629 h 2021855"/>
                  <a:gd name="connsiteX17" fmla="*/ 481921 w 683311"/>
                  <a:gd name="connsiteY17" fmla="*/ 961645 h 2021855"/>
                  <a:gd name="connsiteX18" fmla="*/ 134153 w 683311"/>
                  <a:gd name="connsiteY18" fmla="*/ 109369 h 2021855"/>
                  <a:gd name="connsiteX19" fmla="*/ 102171 w 683311"/>
                  <a:gd name="connsiteY19" fmla="*/ 141351 h 2021855"/>
                  <a:gd name="connsiteX20" fmla="*/ 102171 w 683311"/>
                  <a:gd name="connsiteY20" fmla="*/ 159371 h 2021855"/>
                  <a:gd name="connsiteX21" fmla="*/ 134153 w 683311"/>
                  <a:gd name="connsiteY21" fmla="*/ 191353 h 2021855"/>
                  <a:gd name="connsiteX22" fmla="*/ 206898 w 683311"/>
                  <a:gd name="connsiteY22" fmla="*/ 191353 h 2021855"/>
                  <a:gd name="connsiteX23" fmla="*/ 201391 w 683311"/>
                  <a:gd name="connsiteY23" fmla="*/ 204648 h 2021855"/>
                  <a:gd name="connsiteX24" fmla="*/ 201391 w 683311"/>
                  <a:gd name="connsiteY24" fmla="*/ 852276 h 2021855"/>
                  <a:gd name="connsiteX25" fmla="*/ 481921 w 683311"/>
                  <a:gd name="connsiteY25" fmla="*/ 852276 h 2021855"/>
                  <a:gd name="connsiteX26" fmla="*/ 481921 w 683311"/>
                  <a:gd name="connsiteY26" fmla="*/ 204648 h 2021855"/>
                  <a:gd name="connsiteX27" fmla="*/ 476414 w 683311"/>
                  <a:gd name="connsiteY27" fmla="*/ 191353 h 2021855"/>
                  <a:gd name="connsiteX28" fmla="*/ 549157 w 683311"/>
                  <a:gd name="connsiteY28" fmla="*/ 191353 h 2021855"/>
                  <a:gd name="connsiteX29" fmla="*/ 581139 w 683311"/>
                  <a:gd name="connsiteY29" fmla="*/ 159371 h 2021855"/>
                  <a:gd name="connsiteX30" fmla="*/ 581139 w 683311"/>
                  <a:gd name="connsiteY30" fmla="*/ 141351 h 2021855"/>
                  <a:gd name="connsiteX31" fmla="*/ 549157 w 683311"/>
                  <a:gd name="connsiteY31" fmla="*/ 109369 h 2021855"/>
                  <a:gd name="connsiteX32" fmla="*/ 119740 w 683311"/>
                  <a:gd name="connsiteY32" fmla="*/ 0 h 2021855"/>
                  <a:gd name="connsiteX33" fmla="*/ 563570 w 683311"/>
                  <a:gd name="connsiteY33" fmla="*/ 0 h 2021855"/>
                  <a:gd name="connsiteX34" fmla="*/ 683310 w 683311"/>
                  <a:gd name="connsiteY34" fmla="*/ 119740 h 2021855"/>
                  <a:gd name="connsiteX35" fmla="*/ 683310 w 683311"/>
                  <a:gd name="connsiteY35" fmla="*/ 187206 h 2021855"/>
                  <a:gd name="connsiteX36" fmla="*/ 610179 w 683311"/>
                  <a:gd name="connsiteY36" fmla="*/ 297536 h 2021855"/>
                  <a:gd name="connsiteX37" fmla="*/ 588029 w 683311"/>
                  <a:gd name="connsiteY37" fmla="*/ 302008 h 2021855"/>
                  <a:gd name="connsiteX38" fmla="*/ 589183 w 683311"/>
                  <a:gd name="connsiteY38" fmla="*/ 307723 h 2021855"/>
                  <a:gd name="connsiteX39" fmla="*/ 589183 w 683311"/>
                  <a:gd name="connsiteY39" fmla="*/ 857447 h 2021855"/>
                  <a:gd name="connsiteX40" fmla="*/ 610180 w 683311"/>
                  <a:gd name="connsiteY40" fmla="*/ 861686 h 2021855"/>
                  <a:gd name="connsiteX41" fmla="*/ 683311 w 683311"/>
                  <a:gd name="connsiteY41" fmla="*/ 972016 h 2021855"/>
                  <a:gd name="connsiteX42" fmla="*/ 683311 w 683311"/>
                  <a:gd name="connsiteY42" fmla="*/ 1039482 h 2021855"/>
                  <a:gd name="connsiteX43" fmla="*/ 610180 w 683311"/>
                  <a:gd name="connsiteY43" fmla="*/ 1149812 h 2021855"/>
                  <a:gd name="connsiteX44" fmla="*/ 589183 w 683311"/>
                  <a:gd name="connsiteY44" fmla="*/ 1154051 h 2021855"/>
                  <a:gd name="connsiteX45" fmla="*/ 589183 w 683311"/>
                  <a:gd name="connsiteY45" fmla="*/ 1717876 h 2021855"/>
                  <a:gd name="connsiteX46" fmla="*/ 588756 w 683311"/>
                  <a:gd name="connsiteY46" fmla="*/ 1719994 h 2021855"/>
                  <a:gd name="connsiteX47" fmla="*/ 610179 w 683311"/>
                  <a:gd name="connsiteY47" fmla="*/ 1724319 h 2021855"/>
                  <a:gd name="connsiteX48" fmla="*/ 683310 w 683311"/>
                  <a:gd name="connsiteY48" fmla="*/ 1834649 h 2021855"/>
                  <a:gd name="connsiteX49" fmla="*/ 683310 w 683311"/>
                  <a:gd name="connsiteY49" fmla="*/ 1902115 h 2021855"/>
                  <a:gd name="connsiteX50" fmla="*/ 563570 w 683311"/>
                  <a:gd name="connsiteY50" fmla="*/ 2021855 h 2021855"/>
                  <a:gd name="connsiteX51" fmla="*/ 119740 w 683311"/>
                  <a:gd name="connsiteY51" fmla="*/ 2021855 h 2021855"/>
                  <a:gd name="connsiteX52" fmla="*/ 0 w 683311"/>
                  <a:gd name="connsiteY52" fmla="*/ 1902115 h 2021855"/>
                  <a:gd name="connsiteX53" fmla="*/ 0 w 683311"/>
                  <a:gd name="connsiteY53" fmla="*/ 1834649 h 2021855"/>
                  <a:gd name="connsiteX54" fmla="*/ 73131 w 683311"/>
                  <a:gd name="connsiteY54" fmla="*/ 1724319 h 2021855"/>
                  <a:gd name="connsiteX55" fmla="*/ 94556 w 683311"/>
                  <a:gd name="connsiteY55" fmla="*/ 1719994 h 2021855"/>
                  <a:gd name="connsiteX56" fmla="*/ 94128 w 683311"/>
                  <a:gd name="connsiteY56" fmla="*/ 1717876 h 2021855"/>
                  <a:gd name="connsiteX57" fmla="*/ 94128 w 683311"/>
                  <a:gd name="connsiteY57" fmla="*/ 1154051 h 2021855"/>
                  <a:gd name="connsiteX58" fmla="*/ 73133 w 683311"/>
                  <a:gd name="connsiteY58" fmla="*/ 1149812 h 2021855"/>
                  <a:gd name="connsiteX59" fmla="*/ 1 w 683311"/>
                  <a:gd name="connsiteY59" fmla="*/ 1039482 h 2021855"/>
                  <a:gd name="connsiteX60" fmla="*/ 1 w 683311"/>
                  <a:gd name="connsiteY60" fmla="*/ 972016 h 2021855"/>
                  <a:gd name="connsiteX61" fmla="*/ 73133 w 683311"/>
                  <a:gd name="connsiteY61" fmla="*/ 861686 h 2021855"/>
                  <a:gd name="connsiteX62" fmla="*/ 94128 w 683311"/>
                  <a:gd name="connsiteY62" fmla="*/ 857447 h 2021855"/>
                  <a:gd name="connsiteX63" fmla="*/ 94128 w 683311"/>
                  <a:gd name="connsiteY63" fmla="*/ 307723 h 2021855"/>
                  <a:gd name="connsiteX64" fmla="*/ 95282 w 683311"/>
                  <a:gd name="connsiteY64" fmla="*/ 302008 h 2021855"/>
                  <a:gd name="connsiteX65" fmla="*/ 73131 w 683311"/>
                  <a:gd name="connsiteY65" fmla="*/ 297536 h 2021855"/>
                  <a:gd name="connsiteX66" fmla="*/ 0 w 683311"/>
                  <a:gd name="connsiteY66" fmla="*/ 187206 h 2021855"/>
                  <a:gd name="connsiteX67" fmla="*/ 0 w 683311"/>
                  <a:gd name="connsiteY67" fmla="*/ 119740 h 2021855"/>
                  <a:gd name="connsiteX68" fmla="*/ 119740 w 683311"/>
                  <a:gd name="connsiteY68" fmla="*/ 0 h 2021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83311" h="2021855">
                    <a:moveTo>
                      <a:pt x="201391" y="1159222"/>
                    </a:moveTo>
                    <a:lnTo>
                      <a:pt x="201391" y="1820950"/>
                    </a:lnTo>
                    <a:lnTo>
                      <a:pt x="202770" y="1824278"/>
                    </a:lnTo>
                    <a:lnTo>
                      <a:pt x="134153" y="1824278"/>
                    </a:lnTo>
                    <a:cubicBezTo>
                      <a:pt x="116490" y="1824278"/>
                      <a:pt x="102171" y="1838597"/>
                      <a:pt x="102171" y="1856260"/>
                    </a:cubicBezTo>
                    <a:lnTo>
                      <a:pt x="102171" y="1874280"/>
                    </a:lnTo>
                    <a:cubicBezTo>
                      <a:pt x="102171" y="1891943"/>
                      <a:pt x="116490" y="1906262"/>
                      <a:pt x="134153" y="1906262"/>
                    </a:cubicBezTo>
                    <a:lnTo>
                      <a:pt x="549157" y="1906262"/>
                    </a:lnTo>
                    <a:cubicBezTo>
                      <a:pt x="566820" y="1906262"/>
                      <a:pt x="581139" y="1891943"/>
                      <a:pt x="581139" y="1874280"/>
                    </a:cubicBezTo>
                    <a:lnTo>
                      <a:pt x="581139" y="1856260"/>
                    </a:lnTo>
                    <a:cubicBezTo>
                      <a:pt x="581139" y="1838597"/>
                      <a:pt x="566820" y="1824278"/>
                      <a:pt x="549157" y="1824278"/>
                    </a:cubicBezTo>
                    <a:lnTo>
                      <a:pt x="480543" y="1824278"/>
                    </a:lnTo>
                    <a:lnTo>
                      <a:pt x="481921" y="1820950"/>
                    </a:lnTo>
                    <a:lnTo>
                      <a:pt x="481921" y="1159222"/>
                    </a:lnTo>
                    <a:close/>
                    <a:moveTo>
                      <a:pt x="201391" y="961645"/>
                    </a:moveTo>
                    <a:lnTo>
                      <a:pt x="201391" y="1043629"/>
                    </a:lnTo>
                    <a:lnTo>
                      <a:pt x="481921" y="1043629"/>
                    </a:lnTo>
                    <a:lnTo>
                      <a:pt x="481921" y="961645"/>
                    </a:lnTo>
                    <a:close/>
                    <a:moveTo>
                      <a:pt x="134153" y="109369"/>
                    </a:moveTo>
                    <a:cubicBezTo>
                      <a:pt x="116490" y="109369"/>
                      <a:pt x="102171" y="123688"/>
                      <a:pt x="102171" y="141351"/>
                    </a:cubicBezTo>
                    <a:lnTo>
                      <a:pt x="102171" y="159371"/>
                    </a:lnTo>
                    <a:cubicBezTo>
                      <a:pt x="102171" y="177034"/>
                      <a:pt x="116490" y="191353"/>
                      <a:pt x="134153" y="191353"/>
                    </a:cubicBezTo>
                    <a:lnTo>
                      <a:pt x="206898" y="191353"/>
                    </a:lnTo>
                    <a:lnTo>
                      <a:pt x="201391" y="204648"/>
                    </a:lnTo>
                    <a:lnTo>
                      <a:pt x="201391" y="852276"/>
                    </a:lnTo>
                    <a:lnTo>
                      <a:pt x="481921" y="852276"/>
                    </a:lnTo>
                    <a:lnTo>
                      <a:pt x="481921" y="204648"/>
                    </a:lnTo>
                    <a:lnTo>
                      <a:pt x="476414" y="191353"/>
                    </a:lnTo>
                    <a:lnTo>
                      <a:pt x="549157" y="191353"/>
                    </a:lnTo>
                    <a:cubicBezTo>
                      <a:pt x="566820" y="191353"/>
                      <a:pt x="581139" y="177034"/>
                      <a:pt x="581139" y="159371"/>
                    </a:cubicBezTo>
                    <a:lnTo>
                      <a:pt x="581139" y="141351"/>
                    </a:lnTo>
                    <a:cubicBezTo>
                      <a:pt x="581139" y="123688"/>
                      <a:pt x="566820" y="109369"/>
                      <a:pt x="549157" y="109369"/>
                    </a:cubicBezTo>
                    <a:close/>
                    <a:moveTo>
                      <a:pt x="119740" y="0"/>
                    </a:moveTo>
                    <a:lnTo>
                      <a:pt x="563570" y="0"/>
                    </a:lnTo>
                    <a:cubicBezTo>
                      <a:pt x="629701" y="0"/>
                      <a:pt x="683310" y="53609"/>
                      <a:pt x="683310" y="119740"/>
                    </a:cubicBezTo>
                    <a:lnTo>
                      <a:pt x="683310" y="187206"/>
                    </a:lnTo>
                    <a:cubicBezTo>
                      <a:pt x="683310" y="236804"/>
                      <a:pt x="653155" y="279359"/>
                      <a:pt x="610179" y="297536"/>
                    </a:cubicBezTo>
                    <a:lnTo>
                      <a:pt x="588029" y="302008"/>
                    </a:lnTo>
                    <a:lnTo>
                      <a:pt x="589183" y="307723"/>
                    </a:lnTo>
                    <a:lnTo>
                      <a:pt x="589183" y="857447"/>
                    </a:lnTo>
                    <a:lnTo>
                      <a:pt x="610180" y="861686"/>
                    </a:lnTo>
                    <a:cubicBezTo>
                      <a:pt x="653156" y="879863"/>
                      <a:pt x="683311" y="922418"/>
                      <a:pt x="683311" y="972016"/>
                    </a:cubicBezTo>
                    <a:lnTo>
                      <a:pt x="683311" y="1039482"/>
                    </a:lnTo>
                    <a:cubicBezTo>
                      <a:pt x="683311" y="1089080"/>
                      <a:pt x="653156" y="1131635"/>
                      <a:pt x="610180" y="1149812"/>
                    </a:cubicBezTo>
                    <a:lnTo>
                      <a:pt x="589183" y="1154051"/>
                    </a:lnTo>
                    <a:lnTo>
                      <a:pt x="589183" y="1717876"/>
                    </a:lnTo>
                    <a:lnTo>
                      <a:pt x="588756" y="1719994"/>
                    </a:lnTo>
                    <a:lnTo>
                      <a:pt x="610179" y="1724319"/>
                    </a:lnTo>
                    <a:cubicBezTo>
                      <a:pt x="653155" y="1742496"/>
                      <a:pt x="683310" y="1785051"/>
                      <a:pt x="683310" y="1834649"/>
                    </a:cubicBezTo>
                    <a:lnTo>
                      <a:pt x="683310" y="1902115"/>
                    </a:lnTo>
                    <a:cubicBezTo>
                      <a:pt x="683310" y="1968246"/>
                      <a:pt x="629701" y="2021855"/>
                      <a:pt x="563570" y="2021855"/>
                    </a:cubicBezTo>
                    <a:lnTo>
                      <a:pt x="119740" y="2021855"/>
                    </a:lnTo>
                    <a:cubicBezTo>
                      <a:pt x="53609" y="2021855"/>
                      <a:pt x="0" y="1968246"/>
                      <a:pt x="0" y="1902115"/>
                    </a:cubicBezTo>
                    <a:lnTo>
                      <a:pt x="0" y="1834649"/>
                    </a:lnTo>
                    <a:cubicBezTo>
                      <a:pt x="0" y="1785051"/>
                      <a:pt x="30155" y="1742496"/>
                      <a:pt x="73131" y="1724319"/>
                    </a:cubicBezTo>
                    <a:lnTo>
                      <a:pt x="94556" y="1719994"/>
                    </a:lnTo>
                    <a:lnTo>
                      <a:pt x="94128" y="1717876"/>
                    </a:lnTo>
                    <a:lnTo>
                      <a:pt x="94128" y="1154051"/>
                    </a:lnTo>
                    <a:lnTo>
                      <a:pt x="73133" y="1149812"/>
                    </a:lnTo>
                    <a:cubicBezTo>
                      <a:pt x="30156" y="1131635"/>
                      <a:pt x="1" y="1089080"/>
                      <a:pt x="1" y="1039482"/>
                    </a:cubicBezTo>
                    <a:lnTo>
                      <a:pt x="1" y="972016"/>
                    </a:lnTo>
                    <a:cubicBezTo>
                      <a:pt x="1" y="922418"/>
                      <a:pt x="30156" y="879863"/>
                      <a:pt x="73133" y="861686"/>
                    </a:cubicBezTo>
                    <a:lnTo>
                      <a:pt x="94128" y="857447"/>
                    </a:lnTo>
                    <a:lnTo>
                      <a:pt x="94128" y="307723"/>
                    </a:lnTo>
                    <a:lnTo>
                      <a:pt x="95282" y="302008"/>
                    </a:lnTo>
                    <a:lnTo>
                      <a:pt x="73131" y="297536"/>
                    </a:lnTo>
                    <a:cubicBezTo>
                      <a:pt x="30155" y="279359"/>
                      <a:pt x="0" y="236804"/>
                      <a:pt x="0" y="187206"/>
                    </a:cubicBezTo>
                    <a:lnTo>
                      <a:pt x="0" y="119740"/>
                    </a:lnTo>
                    <a:cubicBezTo>
                      <a:pt x="0" y="53609"/>
                      <a:pt x="53609" y="0"/>
                      <a:pt x="11974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  <a:sp3d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3" name="グループ化 152"/>
          <p:cNvGrpSpPr/>
          <p:nvPr/>
        </p:nvGrpSpPr>
        <p:grpSpPr>
          <a:xfrm>
            <a:off x="3529330" y="5350272"/>
            <a:ext cx="652401" cy="889639"/>
            <a:chOff x="3529330" y="5350272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39" name="四角形: 角を丸くする 38"/>
            <p:cNvSpPr/>
            <p:nvPr/>
          </p:nvSpPr>
          <p:spPr bwMode="auto">
            <a:xfrm>
              <a:off x="3529330" y="5350272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1" name="グループ化 210"/>
            <p:cNvGrpSpPr/>
            <p:nvPr/>
          </p:nvGrpSpPr>
          <p:grpSpPr>
            <a:xfrm>
              <a:off x="3617982" y="5453978"/>
              <a:ext cx="477036" cy="682227"/>
              <a:chOff x="3617982" y="5457552"/>
              <a:chExt cx="477036" cy="682227"/>
            </a:xfrm>
          </p:grpSpPr>
          <p:sp>
            <p:nvSpPr>
              <p:cNvPr id="89" name="フリーフォーム: 図形 88"/>
              <p:cNvSpPr/>
              <p:nvPr/>
            </p:nvSpPr>
            <p:spPr bwMode="auto">
              <a:xfrm rot="5400000">
                <a:off x="3757800" y="5697361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/>
              <p:cNvSpPr/>
              <p:nvPr/>
            </p:nvSpPr>
            <p:spPr bwMode="auto">
              <a:xfrm rot="5400000">
                <a:off x="3617982" y="5944318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/>
              <p:cNvSpPr/>
              <p:nvPr/>
            </p:nvSpPr>
            <p:spPr bwMode="auto">
              <a:xfrm rot="5400000">
                <a:off x="3628509" y="5457552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/>
              <p:cNvSpPr/>
              <p:nvPr/>
            </p:nvSpPr>
            <p:spPr bwMode="auto">
              <a:xfrm rot="5400000">
                <a:off x="3899557" y="5944318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/>
              <p:cNvSpPr/>
              <p:nvPr/>
            </p:nvSpPr>
            <p:spPr bwMode="auto">
              <a:xfrm rot="5400000">
                <a:off x="3899557" y="5457552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0" name="グループ化 129"/>
          <p:cNvGrpSpPr/>
          <p:nvPr/>
        </p:nvGrpSpPr>
        <p:grpSpPr>
          <a:xfrm>
            <a:off x="4248413" y="5350272"/>
            <a:ext cx="652401" cy="889639"/>
            <a:chOff x="4248413" y="5350272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40" name="四角形: 角を丸くする 39"/>
            <p:cNvSpPr/>
            <p:nvPr/>
          </p:nvSpPr>
          <p:spPr bwMode="auto">
            <a:xfrm>
              <a:off x="4248413" y="5350272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2" name="グループ化 211"/>
            <p:cNvGrpSpPr/>
            <p:nvPr/>
          </p:nvGrpSpPr>
          <p:grpSpPr>
            <a:xfrm>
              <a:off x="4334764" y="5465113"/>
              <a:ext cx="488486" cy="659956"/>
              <a:chOff x="4334764" y="5456952"/>
              <a:chExt cx="488486" cy="659956"/>
            </a:xfrm>
          </p:grpSpPr>
          <p:sp>
            <p:nvSpPr>
              <p:cNvPr id="95" name="フリーフォーム: 図形 94"/>
              <p:cNvSpPr/>
              <p:nvPr/>
            </p:nvSpPr>
            <p:spPr bwMode="auto">
              <a:xfrm rot="5400000">
                <a:off x="4334764" y="5687027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/>
              <p:cNvSpPr/>
              <p:nvPr/>
            </p:nvSpPr>
            <p:spPr bwMode="auto">
              <a:xfrm rot="5400000">
                <a:off x="4627789" y="5687027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/>
              <p:cNvSpPr/>
              <p:nvPr/>
            </p:nvSpPr>
            <p:spPr bwMode="auto">
              <a:xfrm rot="5400000">
                <a:off x="4334764" y="5921447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/>
              <p:cNvSpPr/>
              <p:nvPr/>
            </p:nvSpPr>
            <p:spPr bwMode="auto">
              <a:xfrm rot="5400000">
                <a:off x="4627789" y="5921447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/>
              <p:cNvSpPr/>
              <p:nvPr/>
            </p:nvSpPr>
            <p:spPr bwMode="auto">
              <a:xfrm rot="5400000">
                <a:off x="4334764" y="5456952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/>
              <p:cNvSpPr/>
              <p:nvPr/>
            </p:nvSpPr>
            <p:spPr bwMode="auto">
              <a:xfrm rot="5400000">
                <a:off x="4627789" y="5456952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7" name="グループ化 126"/>
          <p:cNvGrpSpPr/>
          <p:nvPr/>
        </p:nvGrpSpPr>
        <p:grpSpPr>
          <a:xfrm>
            <a:off x="5700647" y="5350272"/>
            <a:ext cx="652401" cy="889639"/>
            <a:chOff x="5700647" y="5350272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42" name="四角形: 角を丸くする 41"/>
            <p:cNvSpPr/>
            <p:nvPr/>
          </p:nvSpPr>
          <p:spPr bwMode="auto">
            <a:xfrm>
              <a:off x="5700647" y="5350272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4" name="グループ化 213"/>
            <p:cNvGrpSpPr/>
            <p:nvPr/>
          </p:nvGrpSpPr>
          <p:grpSpPr>
            <a:xfrm>
              <a:off x="5796537" y="5395321"/>
              <a:ext cx="457399" cy="799540"/>
              <a:chOff x="5796537" y="5400021"/>
              <a:chExt cx="457399" cy="799540"/>
            </a:xfrm>
          </p:grpSpPr>
          <p:sp>
            <p:nvSpPr>
              <p:cNvPr id="108" name="フリーフォーム: 図形 107"/>
              <p:cNvSpPr/>
              <p:nvPr/>
            </p:nvSpPr>
            <p:spPr bwMode="auto">
              <a:xfrm rot="5400000">
                <a:off x="5796537" y="5802741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/>
              <p:cNvSpPr/>
              <p:nvPr/>
            </p:nvSpPr>
            <p:spPr bwMode="auto">
              <a:xfrm rot="5400000">
                <a:off x="5796537" y="5400021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/>
              <p:cNvSpPr/>
              <p:nvPr/>
            </p:nvSpPr>
            <p:spPr bwMode="auto">
              <a:xfrm rot="5400000">
                <a:off x="5796537" y="6004100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/>
              <p:cNvSpPr/>
              <p:nvPr/>
            </p:nvSpPr>
            <p:spPr bwMode="auto">
              <a:xfrm rot="5400000">
                <a:off x="5796537" y="5601381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/>
              <p:cNvSpPr/>
              <p:nvPr/>
            </p:nvSpPr>
            <p:spPr bwMode="auto">
              <a:xfrm rot="5400000">
                <a:off x="6058475" y="5802741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/>
              <p:cNvSpPr/>
              <p:nvPr/>
            </p:nvSpPr>
            <p:spPr bwMode="auto">
              <a:xfrm rot="5400000">
                <a:off x="6058475" y="5400021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/>
              <p:cNvSpPr/>
              <p:nvPr/>
            </p:nvSpPr>
            <p:spPr bwMode="auto">
              <a:xfrm rot="5400000">
                <a:off x="6058475" y="6004100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/>
              <p:cNvSpPr/>
              <p:nvPr/>
            </p:nvSpPr>
            <p:spPr bwMode="auto">
              <a:xfrm rot="5400000">
                <a:off x="6058475" y="5601381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4" name="グループ化 123"/>
          <p:cNvGrpSpPr/>
          <p:nvPr/>
        </p:nvGrpSpPr>
        <p:grpSpPr>
          <a:xfrm>
            <a:off x="6419730" y="5350272"/>
            <a:ext cx="652401" cy="889639"/>
            <a:chOff x="6419730" y="5350272"/>
            <a:chExt cx="652401" cy="889639"/>
          </a:xfrm>
          <a:scene3d>
            <a:camera prst="perspectiveRelaxedModerately"/>
            <a:lightRig rig="threePt" dir="t"/>
          </a:scene3d>
        </p:grpSpPr>
        <p:sp>
          <p:nvSpPr>
            <p:cNvPr id="43" name="四角形: 角を丸くする 42"/>
            <p:cNvSpPr/>
            <p:nvPr/>
          </p:nvSpPr>
          <p:spPr bwMode="auto">
            <a:xfrm>
              <a:off x="6419730" y="5350272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p3d extrusionH="381000">
              <a:bevelT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5" name="グループ化 214"/>
            <p:cNvGrpSpPr/>
            <p:nvPr/>
          </p:nvGrpSpPr>
          <p:grpSpPr>
            <a:xfrm>
              <a:off x="6462078" y="5448520"/>
              <a:ext cx="568841" cy="693143"/>
              <a:chOff x="6462078" y="5446850"/>
              <a:chExt cx="568841" cy="693143"/>
            </a:xfrm>
          </p:grpSpPr>
          <p:sp>
            <p:nvSpPr>
              <p:cNvPr id="116" name="フリーフォーム: 図形 115"/>
              <p:cNvSpPr/>
              <p:nvPr/>
            </p:nvSpPr>
            <p:spPr bwMode="auto">
              <a:xfrm rot="5400000">
                <a:off x="6462078" y="5446850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/>
              <p:cNvSpPr/>
              <p:nvPr/>
            </p:nvSpPr>
            <p:spPr bwMode="auto">
              <a:xfrm rot="5400000">
                <a:off x="6648768" y="5446850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/>
              <p:cNvSpPr/>
              <p:nvPr/>
            </p:nvSpPr>
            <p:spPr bwMode="auto">
              <a:xfrm rot="5400000">
                <a:off x="6835458" y="5446850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/>
              <p:cNvSpPr/>
              <p:nvPr/>
            </p:nvSpPr>
            <p:spPr bwMode="auto">
              <a:xfrm rot="5400000">
                <a:off x="6462078" y="5944532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/>
              <p:cNvSpPr/>
              <p:nvPr/>
            </p:nvSpPr>
            <p:spPr bwMode="auto">
              <a:xfrm rot="5400000">
                <a:off x="6648768" y="5944532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/>
              <p:cNvSpPr/>
              <p:nvPr/>
            </p:nvSpPr>
            <p:spPr bwMode="auto">
              <a:xfrm rot="5400000">
                <a:off x="6835458" y="5944532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/>
              <p:cNvSpPr/>
              <p:nvPr/>
            </p:nvSpPr>
            <p:spPr bwMode="auto">
              <a:xfrm rot="5400000">
                <a:off x="6462078" y="5697361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/>
              <p:cNvSpPr/>
              <p:nvPr/>
            </p:nvSpPr>
            <p:spPr bwMode="auto">
              <a:xfrm rot="5400000">
                <a:off x="6648768" y="5697361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/>
              <p:cNvSpPr/>
              <p:nvPr/>
            </p:nvSpPr>
            <p:spPr bwMode="auto">
              <a:xfrm rot="5400000">
                <a:off x="6835458" y="5697361"/>
                <a:ext cx="195461" cy="195461"/>
              </a:xfrm>
              <a:custGeom>
                <a:avLst/>
                <a:gdLst>
                  <a:gd name="connsiteX0" fmla="*/ 1574357 w 2040182"/>
                  <a:gd name="connsiteY0" fmla="*/ 1020088 h 2040182"/>
                  <a:gd name="connsiteX1" fmla="*/ 1646850 w 2040182"/>
                  <a:gd name="connsiteY1" fmla="*/ 1045666 h 2040182"/>
                  <a:gd name="connsiteX2" fmla="*/ 1719343 w 2040182"/>
                  <a:gd name="connsiteY2" fmla="*/ 1020088 h 2040182"/>
                  <a:gd name="connsiteX3" fmla="*/ 1646850 w 2040182"/>
                  <a:gd name="connsiteY3" fmla="*/ 994510 h 2040182"/>
                  <a:gd name="connsiteX4" fmla="*/ 1574357 w 2040182"/>
                  <a:gd name="connsiteY4" fmla="*/ 1020088 h 2040182"/>
                  <a:gd name="connsiteX5" fmla="*/ 1507799 w 2040182"/>
                  <a:gd name="connsiteY5" fmla="*/ 737754 h 2040182"/>
                  <a:gd name="connsiteX6" fmla="*/ 1570925 w 2040182"/>
                  <a:gd name="connsiteY6" fmla="*/ 720325 h 2040182"/>
                  <a:gd name="connsiteX7" fmla="*/ 1617583 w 2040182"/>
                  <a:gd name="connsiteY7" fmla="*/ 674370 h 2040182"/>
                  <a:gd name="connsiteX8" fmla="*/ 1554456 w 2040182"/>
                  <a:gd name="connsiteY8" fmla="*/ 691799 h 2040182"/>
                  <a:gd name="connsiteX9" fmla="*/ 1507799 w 2040182"/>
                  <a:gd name="connsiteY9" fmla="*/ 737754 h 2040182"/>
                  <a:gd name="connsiteX10" fmla="*/ 1504139 w 2040182"/>
                  <a:gd name="connsiteY10" fmla="*/ 1300259 h 2040182"/>
                  <a:gd name="connsiteX11" fmla="*/ 1552358 w 2040182"/>
                  <a:gd name="connsiteY11" fmla="*/ 1352039 h 2040182"/>
                  <a:gd name="connsiteX12" fmla="*/ 1621311 w 2040182"/>
                  <a:gd name="connsiteY12" fmla="*/ 1367908 h 2040182"/>
                  <a:gd name="connsiteX13" fmla="*/ 1573092 w 2040182"/>
                  <a:gd name="connsiteY13" fmla="*/ 1316127 h 2040182"/>
                  <a:gd name="connsiteX14" fmla="*/ 1504139 w 2040182"/>
                  <a:gd name="connsiteY14" fmla="*/ 1300259 h 2040182"/>
                  <a:gd name="connsiteX15" fmla="*/ 1293426 w 2040182"/>
                  <a:gd name="connsiteY15" fmla="*/ 1513101 h 2040182"/>
                  <a:gd name="connsiteX16" fmla="*/ 1313520 w 2040182"/>
                  <a:gd name="connsiteY16" fmla="*/ 1575126 h 2040182"/>
                  <a:gd name="connsiteX17" fmla="*/ 1367419 w 2040182"/>
                  <a:gd name="connsiteY17" fmla="*/ 1623912 h 2040182"/>
                  <a:gd name="connsiteX18" fmla="*/ 1352119 w 2040182"/>
                  <a:gd name="connsiteY18" fmla="*/ 1552841 h 2040182"/>
                  <a:gd name="connsiteX19" fmla="*/ 1298219 w 2040182"/>
                  <a:gd name="connsiteY19" fmla="*/ 1504054 h 2040182"/>
                  <a:gd name="connsiteX20" fmla="*/ 1293426 w 2040182"/>
                  <a:gd name="connsiteY20" fmla="*/ 1513101 h 2040182"/>
                  <a:gd name="connsiteX21" fmla="*/ 1291145 w 2040182"/>
                  <a:gd name="connsiteY21" fmla="*/ 528807 h 2040182"/>
                  <a:gd name="connsiteX22" fmla="*/ 1296787 w 2040182"/>
                  <a:gd name="connsiteY22" fmla="*/ 538602 h 2040182"/>
                  <a:gd name="connsiteX23" fmla="*/ 1354581 w 2040182"/>
                  <a:gd name="connsiteY23" fmla="*/ 488772 h 2040182"/>
                  <a:gd name="connsiteX24" fmla="*/ 1368838 w 2040182"/>
                  <a:gd name="connsiteY24" fmla="*/ 413806 h 2040182"/>
                  <a:gd name="connsiteX25" fmla="*/ 1311044 w 2040182"/>
                  <a:gd name="connsiteY25" fmla="*/ 463636 h 2040182"/>
                  <a:gd name="connsiteX26" fmla="*/ 1291145 w 2040182"/>
                  <a:gd name="connsiteY26" fmla="*/ 528807 h 2040182"/>
                  <a:gd name="connsiteX27" fmla="*/ 1163316 w 2040182"/>
                  <a:gd name="connsiteY27" fmla="*/ 1020084 h 2040182"/>
                  <a:gd name="connsiteX28" fmla="*/ 1205891 w 2040182"/>
                  <a:gd name="connsiteY28" fmla="*/ 1108373 h 2040182"/>
                  <a:gd name="connsiteX29" fmla="*/ 1248466 w 2040182"/>
                  <a:gd name="connsiteY29" fmla="*/ 1020084 h 2040182"/>
                  <a:gd name="connsiteX30" fmla="*/ 1205891 w 2040182"/>
                  <a:gd name="connsiteY30" fmla="*/ 931795 h 2040182"/>
                  <a:gd name="connsiteX31" fmla="*/ 1163316 w 2040182"/>
                  <a:gd name="connsiteY31" fmla="*/ 1020084 h 2040182"/>
                  <a:gd name="connsiteX32" fmla="*/ 998288 w 2040182"/>
                  <a:gd name="connsiteY32" fmla="*/ 1648100 h 2040182"/>
                  <a:gd name="connsiteX33" fmla="*/ 1018832 w 2040182"/>
                  <a:gd name="connsiteY33" fmla="*/ 1715560 h 2040182"/>
                  <a:gd name="connsiteX34" fmla="*/ 1039376 w 2040182"/>
                  <a:gd name="connsiteY34" fmla="*/ 1648100 h 2040182"/>
                  <a:gd name="connsiteX35" fmla="*/ 1018832 w 2040182"/>
                  <a:gd name="connsiteY35" fmla="*/ 1580640 h 2040182"/>
                  <a:gd name="connsiteX36" fmla="*/ 998288 w 2040182"/>
                  <a:gd name="connsiteY36" fmla="*/ 1648100 h 2040182"/>
                  <a:gd name="connsiteX37" fmla="*/ 979457 w 2040182"/>
                  <a:gd name="connsiteY37" fmla="*/ 392077 h 2040182"/>
                  <a:gd name="connsiteX38" fmla="*/ 1018832 w 2040182"/>
                  <a:gd name="connsiteY38" fmla="*/ 478368 h 2040182"/>
                  <a:gd name="connsiteX39" fmla="*/ 1058207 w 2040182"/>
                  <a:gd name="connsiteY39" fmla="*/ 392077 h 2040182"/>
                  <a:gd name="connsiteX40" fmla="*/ 1018832 w 2040182"/>
                  <a:gd name="connsiteY40" fmla="*/ 305786 h 2040182"/>
                  <a:gd name="connsiteX41" fmla="*/ 979457 w 2040182"/>
                  <a:gd name="connsiteY41" fmla="*/ 392077 h 2040182"/>
                  <a:gd name="connsiteX42" fmla="*/ 948254 w 2040182"/>
                  <a:gd name="connsiteY42" fmla="*/ 1069067 h 2040182"/>
                  <a:gd name="connsiteX43" fmla="*/ 949756 w 2040182"/>
                  <a:gd name="connsiteY43" fmla="*/ 1068295 h 2040182"/>
                  <a:gd name="connsiteX44" fmla="*/ 1024433 w 2040182"/>
                  <a:gd name="connsiteY44" fmla="*/ 1056811 h 2040182"/>
                  <a:gd name="connsiteX45" fmla="*/ 1066396 w 2040182"/>
                  <a:gd name="connsiteY45" fmla="*/ 1063264 h 2040182"/>
                  <a:gd name="connsiteX46" fmla="*/ 1059755 w 2040182"/>
                  <a:gd name="connsiteY46" fmla="*/ 1020083 h 2040182"/>
                  <a:gd name="connsiteX47" fmla="*/ 1065403 w 2040182"/>
                  <a:gd name="connsiteY47" fmla="*/ 983356 h 2040182"/>
                  <a:gd name="connsiteX48" fmla="*/ 1017691 w 2040182"/>
                  <a:gd name="connsiteY48" fmla="*/ 990693 h 2040182"/>
                  <a:gd name="connsiteX49" fmla="*/ 949659 w 2040182"/>
                  <a:gd name="connsiteY49" fmla="*/ 980231 h 2040182"/>
                  <a:gd name="connsiteX50" fmla="*/ 955787 w 2040182"/>
                  <a:gd name="connsiteY50" fmla="*/ 1020083 h 2040182"/>
                  <a:gd name="connsiteX51" fmla="*/ 936143 w 2040182"/>
                  <a:gd name="connsiteY51" fmla="*/ 1202947 h 2040182"/>
                  <a:gd name="connsiteX52" fmla="*/ 1024432 w 2040182"/>
                  <a:gd name="connsiteY52" fmla="*/ 1245522 h 2040182"/>
                  <a:gd name="connsiteX53" fmla="*/ 1112721 w 2040182"/>
                  <a:gd name="connsiteY53" fmla="*/ 1202947 h 2040182"/>
                  <a:gd name="connsiteX54" fmla="*/ 1024432 w 2040182"/>
                  <a:gd name="connsiteY54" fmla="*/ 1160372 h 2040182"/>
                  <a:gd name="connsiteX55" fmla="*/ 936143 w 2040182"/>
                  <a:gd name="connsiteY55" fmla="*/ 1202947 h 2040182"/>
                  <a:gd name="connsiteX56" fmla="*/ 929401 w 2040182"/>
                  <a:gd name="connsiteY56" fmla="*/ 844557 h 2040182"/>
                  <a:gd name="connsiteX57" fmla="*/ 1017690 w 2040182"/>
                  <a:gd name="connsiteY57" fmla="*/ 887132 h 2040182"/>
                  <a:gd name="connsiteX58" fmla="*/ 1105979 w 2040182"/>
                  <a:gd name="connsiteY58" fmla="*/ 844557 h 2040182"/>
                  <a:gd name="connsiteX59" fmla="*/ 1017690 w 2040182"/>
                  <a:gd name="connsiteY59" fmla="*/ 801982 h 2040182"/>
                  <a:gd name="connsiteX60" fmla="*/ 929401 w 2040182"/>
                  <a:gd name="connsiteY60" fmla="*/ 844557 h 2040182"/>
                  <a:gd name="connsiteX61" fmla="*/ 767076 w 2040182"/>
                  <a:gd name="connsiteY61" fmla="*/ 1020084 h 2040182"/>
                  <a:gd name="connsiteX62" fmla="*/ 809651 w 2040182"/>
                  <a:gd name="connsiteY62" fmla="*/ 1108373 h 2040182"/>
                  <a:gd name="connsiteX63" fmla="*/ 852226 w 2040182"/>
                  <a:gd name="connsiteY63" fmla="*/ 1020084 h 2040182"/>
                  <a:gd name="connsiteX64" fmla="*/ 809651 w 2040182"/>
                  <a:gd name="connsiteY64" fmla="*/ 931795 h 2040182"/>
                  <a:gd name="connsiteX65" fmla="*/ 767076 w 2040182"/>
                  <a:gd name="connsiteY65" fmla="*/ 1020084 h 2040182"/>
                  <a:gd name="connsiteX66" fmla="*/ 663515 w 2040182"/>
                  <a:gd name="connsiteY66" fmla="*/ 1020083 h 2040182"/>
                  <a:gd name="connsiteX67" fmla="*/ 809651 w 2040182"/>
                  <a:gd name="connsiteY67" fmla="*/ 828233 h 2040182"/>
                  <a:gd name="connsiteX68" fmla="*/ 827686 w 2040182"/>
                  <a:gd name="connsiteY68" fmla="*/ 830620 h 2040182"/>
                  <a:gd name="connsiteX69" fmla="*/ 829739 w 2040182"/>
                  <a:gd name="connsiteY69" fmla="*/ 815106 h 2040182"/>
                  <a:gd name="connsiteX70" fmla="*/ 1017691 w 2040182"/>
                  <a:gd name="connsiteY70" fmla="*/ 698421 h 2040182"/>
                  <a:gd name="connsiteX71" fmla="*/ 1205643 w 2040182"/>
                  <a:gd name="connsiteY71" fmla="*/ 815106 h 2040182"/>
                  <a:gd name="connsiteX72" fmla="*/ 1207407 w 2040182"/>
                  <a:gd name="connsiteY72" fmla="*/ 828434 h 2040182"/>
                  <a:gd name="connsiteX73" fmla="*/ 1235343 w 2040182"/>
                  <a:gd name="connsiteY73" fmla="*/ 832131 h 2040182"/>
                  <a:gd name="connsiteX74" fmla="*/ 1352027 w 2040182"/>
                  <a:gd name="connsiteY74" fmla="*/ 1020083 h 2040182"/>
                  <a:gd name="connsiteX75" fmla="*/ 1235343 w 2040182"/>
                  <a:gd name="connsiteY75" fmla="*/ 1208035 h 2040182"/>
                  <a:gd name="connsiteX76" fmla="*/ 1215258 w 2040182"/>
                  <a:gd name="connsiteY76" fmla="*/ 1210693 h 2040182"/>
                  <a:gd name="connsiteX77" fmla="*/ 1212385 w 2040182"/>
                  <a:gd name="connsiteY77" fmla="*/ 1232399 h 2040182"/>
                  <a:gd name="connsiteX78" fmla="*/ 1024433 w 2040182"/>
                  <a:gd name="connsiteY78" fmla="*/ 1349083 h 2040182"/>
                  <a:gd name="connsiteX79" fmla="*/ 836481 w 2040182"/>
                  <a:gd name="connsiteY79" fmla="*/ 1232399 h 2040182"/>
                  <a:gd name="connsiteX80" fmla="*/ 833357 w 2040182"/>
                  <a:gd name="connsiteY80" fmla="*/ 1208796 h 2040182"/>
                  <a:gd name="connsiteX81" fmla="*/ 809651 w 2040182"/>
                  <a:gd name="connsiteY81" fmla="*/ 1211933 h 2040182"/>
                  <a:gd name="connsiteX82" fmla="*/ 663515 w 2040182"/>
                  <a:gd name="connsiteY82" fmla="*/ 1020083 h 2040182"/>
                  <a:gd name="connsiteX83" fmla="*/ 662895 w 2040182"/>
                  <a:gd name="connsiteY83" fmla="*/ 1616735 h 2040182"/>
                  <a:gd name="connsiteX84" fmla="*/ 668628 w 2040182"/>
                  <a:gd name="connsiteY84" fmla="*/ 1626610 h 2040182"/>
                  <a:gd name="connsiteX85" fmla="*/ 726839 w 2040182"/>
                  <a:gd name="connsiteY85" fmla="*/ 1576669 h 2040182"/>
                  <a:gd name="connsiteX86" fmla="*/ 740984 w 2040182"/>
                  <a:gd name="connsiteY86" fmla="*/ 1501286 h 2040182"/>
                  <a:gd name="connsiteX87" fmla="*/ 682774 w 2040182"/>
                  <a:gd name="connsiteY87" fmla="*/ 1551228 h 2040182"/>
                  <a:gd name="connsiteX88" fmla="*/ 662895 w 2040182"/>
                  <a:gd name="connsiteY88" fmla="*/ 1616735 h 2040182"/>
                  <a:gd name="connsiteX89" fmla="*/ 659104 w 2040182"/>
                  <a:gd name="connsiteY89" fmla="*/ 1018733 h 2040182"/>
                  <a:gd name="connsiteX90" fmla="*/ 1020091 w 2040182"/>
                  <a:gd name="connsiteY90" fmla="*/ 1379720 h 2040182"/>
                  <a:gd name="connsiteX91" fmla="*/ 1381078 w 2040182"/>
                  <a:gd name="connsiteY91" fmla="*/ 1018733 h 2040182"/>
                  <a:gd name="connsiteX92" fmla="*/ 1020091 w 2040182"/>
                  <a:gd name="connsiteY92" fmla="*/ 657746 h 2040182"/>
                  <a:gd name="connsiteX93" fmla="*/ 659104 w 2040182"/>
                  <a:gd name="connsiteY93" fmla="*/ 1018733 h 2040182"/>
                  <a:gd name="connsiteX94" fmla="*/ 657352 w 2040182"/>
                  <a:gd name="connsiteY94" fmla="*/ 439224 h 2040182"/>
                  <a:gd name="connsiteX95" fmla="*/ 677130 w 2040182"/>
                  <a:gd name="connsiteY95" fmla="*/ 492196 h 2040182"/>
                  <a:gd name="connsiteX96" fmla="*/ 744231 w 2040182"/>
                  <a:gd name="connsiteY96" fmla="*/ 544520 h 2040182"/>
                  <a:gd name="connsiteX97" fmla="*/ 732468 w 2040182"/>
                  <a:gd name="connsiteY97" fmla="*/ 460247 h 2040182"/>
                  <a:gd name="connsiteX98" fmla="*/ 665367 w 2040182"/>
                  <a:gd name="connsiteY98" fmla="*/ 407924 h 2040182"/>
                  <a:gd name="connsiteX99" fmla="*/ 657352 w 2040182"/>
                  <a:gd name="connsiteY99" fmla="*/ 439224 h 2040182"/>
                  <a:gd name="connsiteX100" fmla="*/ 409049 w 2040182"/>
                  <a:gd name="connsiteY100" fmla="*/ 1359231 h 2040182"/>
                  <a:gd name="connsiteX101" fmla="*/ 409484 w 2040182"/>
                  <a:gd name="connsiteY101" fmla="*/ 1371864 h 2040182"/>
                  <a:gd name="connsiteX102" fmla="*/ 489270 w 2040182"/>
                  <a:gd name="connsiteY102" fmla="*/ 1358898 h 2040182"/>
                  <a:gd name="connsiteX103" fmla="*/ 540391 w 2040182"/>
                  <a:gd name="connsiteY103" fmla="*/ 1296285 h 2040182"/>
                  <a:gd name="connsiteX104" fmla="*/ 460606 w 2040182"/>
                  <a:gd name="connsiteY104" fmla="*/ 1309250 h 2040182"/>
                  <a:gd name="connsiteX105" fmla="*/ 409049 w 2040182"/>
                  <a:gd name="connsiteY105" fmla="*/ 1359231 h 2040182"/>
                  <a:gd name="connsiteX106" fmla="*/ 406305 w 2040182"/>
                  <a:gd name="connsiteY106" fmla="*/ 680563 h 2040182"/>
                  <a:gd name="connsiteX107" fmla="*/ 459235 w 2040182"/>
                  <a:gd name="connsiteY107" fmla="*/ 733303 h 2040182"/>
                  <a:gd name="connsiteX108" fmla="*/ 542829 w 2040182"/>
                  <a:gd name="connsiteY108" fmla="*/ 745249 h 2040182"/>
                  <a:gd name="connsiteX109" fmla="*/ 490687 w 2040182"/>
                  <a:gd name="connsiteY109" fmla="*/ 678827 h 2040182"/>
                  <a:gd name="connsiteX110" fmla="*/ 407093 w 2040182"/>
                  <a:gd name="connsiteY110" fmla="*/ 666881 h 2040182"/>
                  <a:gd name="connsiteX111" fmla="*/ 406305 w 2040182"/>
                  <a:gd name="connsiteY111" fmla="*/ 680563 h 2040182"/>
                  <a:gd name="connsiteX112" fmla="*/ 323917 w 2040182"/>
                  <a:gd name="connsiteY112" fmla="*/ 1020088 h 2040182"/>
                  <a:gd name="connsiteX113" fmla="*/ 390813 w 2040182"/>
                  <a:gd name="connsiteY113" fmla="*/ 1040069 h 2040182"/>
                  <a:gd name="connsiteX114" fmla="*/ 457709 w 2040182"/>
                  <a:gd name="connsiteY114" fmla="*/ 1020088 h 2040182"/>
                  <a:gd name="connsiteX115" fmla="*/ 390813 w 2040182"/>
                  <a:gd name="connsiteY115" fmla="*/ 1000107 h 2040182"/>
                  <a:gd name="connsiteX116" fmla="*/ 323917 w 2040182"/>
                  <a:gd name="connsiteY116" fmla="*/ 1020088 h 2040182"/>
                  <a:gd name="connsiteX117" fmla="*/ 226611 w 2040182"/>
                  <a:gd name="connsiteY117" fmla="*/ 1020088 h 2040182"/>
                  <a:gd name="connsiteX118" fmla="*/ 390813 w 2040182"/>
                  <a:gd name="connsiteY118" fmla="*/ 902801 h 2040182"/>
                  <a:gd name="connsiteX119" fmla="*/ 506921 w 2040182"/>
                  <a:gd name="connsiteY119" fmla="*/ 937154 h 2040182"/>
                  <a:gd name="connsiteX120" fmla="*/ 509808 w 2040182"/>
                  <a:gd name="connsiteY120" fmla="*/ 940211 h 2040182"/>
                  <a:gd name="connsiteX121" fmla="*/ 512420 w 2040182"/>
                  <a:gd name="connsiteY121" fmla="*/ 914297 h 2040182"/>
                  <a:gd name="connsiteX122" fmla="*/ 537018 w 2040182"/>
                  <a:gd name="connsiteY122" fmla="*/ 835054 h 2040182"/>
                  <a:gd name="connsiteX123" fmla="*/ 534046 w 2040182"/>
                  <a:gd name="connsiteY123" fmla="*/ 835943 h 2040182"/>
                  <a:gd name="connsiteX124" fmla="*/ 416318 w 2040182"/>
                  <a:gd name="connsiteY124" fmla="*/ 807639 h 2040182"/>
                  <a:gd name="connsiteX125" fmla="*/ 321106 w 2040182"/>
                  <a:gd name="connsiteY125" fmla="*/ 669953 h 2040182"/>
                  <a:gd name="connsiteX126" fmla="*/ 332758 w 2040182"/>
                  <a:gd name="connsiteY126" fmla="*/ 623964 h 2040182"/>
                  <a:gd name="connsiteX127" fmla="*/ 533604 w 2040182"/>
                  <a:gd name="connsiteY127" fmla="*/ 604491 h 2040182"/>
                  <a:gd name="connsiteX128" fmla="*/ 616981 w 2040182"/>
                  <a:gd name="connsiteY128" fmla="*/ 692296 h 2040182"/>
                  <a:gd name="connsiteX129" fmla="*/ 617807 w 2040182"/>
                  <a:gd name="connsiteY129" fmla="*/ 695776 h 2040182"/>
                  <a:gd name="connsiteX130" fmla="*/ 653669 w 2040182"/>
                  <a:gd name="connsiteY130" fmla="*/ 652310 h 2040182"/>
                  <a:gd name="connsiteX131" fmla="*/ 694082 w 2040182"/>
                  <a:gd name="connsiteY131" fmla="*/ 618966 h 2040182"/>
                  <a:gd name="connsiteX132" fmla="*/ 691030 w 2040182"/>
                  <a:gd name="connsiteY132" fmla="*/ 618242 h 2040182"/>
                  <a:gd name="connsiteX133" fmla="*/ 603225 w 2040182"/>
                  <a:gd name="connsiteY133" fmla="*/ 534865 h 2040182"/>
                  <a:gd name="connsiteX134" fmla="*/ 574921 w 2040182"/>
                  <a:gd name="connsiteY134" fmla="*/ 417136 h 2040182"/>
                  <a:gd name="connsiteX135" fmla="*/ 622698 w 2040182"/>
                  <a:gd name="connsiteY135" fmla="*/ 334019 h 2040182"/>
                  <a:gd name="connsiteX136" fmla="*/ 806372 w 2040182"/>
                  <a:gd name="connsiteY136" fmla="*/ 417578 h 2040182"/>
                  <a:gd name="connsiteX137" fmla="*/ 834677 w 2040182"/>
                  <a:gd name="connsiteY137" fmla="*/ 535307 h 2040182"/>
                  <a:gd name="connsiteX138" fmla="*/ 834383 w 2040182"/>
                  <a:gd name="connsiteY138" fmla="*/ 536289 h 2040182"/>
                  <a:gd name="connsiteX139" fmla="*/ 915656 w 2040182"/>
                  <a:gd name="connsiteY139" fmla="*/ 511061 h 2040182"/>
                  <a:gd name="connsiteX140" fmla="*/ 936699 w 2040182"/>
                  <a:gd name="connsiteY140" fmla="*/ 508940 h 2040182"/>
                  <a:gd name="connsiteX141" fmla="*/ 935899 w 2040182"/>
                  <a:gd name="connsiteY141" fmla="*/ 508185 h 2040182"/>
                  <a:gd name="connsiteX142" fmla="*/ 901547 w 2040182"/>
                  <a:gd name="connsiteY142" fmla="*/ 392077 h 2040182"/>
                  <a:gd name="connsiteX143" fmla="*/ 1018832 w 2040182"/>
                  <a:gd name="connsiteY143" fmla="*/ 227876 h 2040182"/>
                  <a:gd name="connsiteX144" fmla="*/ 1136117 w 2040182"/>
                  <a:gd name="connsiteY144" fmla="*/ 392077 h 2040182"/>
                  <a:gd name="connsiteX145" fmla="*/ 1101765 w 2040182"/>
                  <a:gd name="connsiteY145" fmla="*/ 508185 h 2040182"/>
                  <a:gd name="connsiteX146" fmla="*/ 1101208 w 2040182"/>
                  <a:gd name="connsiteY146" fmla="*/ 508710 h 2040182"/>
                  <a:gd name="connsiteX147" fmla="*/ 1124526 w 2040182"/>
                  <a:gd name="connsiteY147" fmla="*/ 511061 h 2040182"/>
                  <a:gd name="connsiteX148" fmla="*/ 1202975 w 2040182"/>
                  <a:gd name="connsiteY148" fmla="*/ 535413 h 2040182"/>
                  <a:gd name="connsiteX149" fmla="*/ 1202938 w 2040182"/>
                  <a:gd name="connsiteY149" fmla="*/ 535289 h 2040182"/>
                  <a:gd name="connsiteX150" fmla="*/ 1231242 w 2040182"/>
                  <a:gd name="connsiteY150" fmla="*/ 417562 h 2040182"/>
                  <a:gd name="connsiteX151" fmla="*/ 1414913 w 2040182"/>
                  <a:gd name="connsiteY151" fmla="*/ 334004 h 2040182"/>
                  <a:gd name="connsiteX152" fmla="*/ 1434385 w 2040182"/>
                  <a:gd name="connsiteY152" fmla="*/ 534847 h 2040182"/>
                  <a:gd name="connsiteX153" fmla="*/ 1346583 w 2040182"/>
                  <a:gd name="connsiteY153" fmla="*/ 618222 h 2040182"/>
                  <a:gd name="connsiteX154" fmla="*/ 1345507 w 2040182"/>
                  <a:gd name="connsiteY154" fmla="*/ 618477 h 2040182"/>
                  <a:gd name="connsiteX155" fmla="*/ 1386513 w 2040182"/>
                  <a:gd name="connsiteY155" fmla="*/ 652310 h 2040182"/>
                  <a:gd name="connsiteX156" fmla="*/ 1421071 w 2040182"/>
                  <a:gd name="connsiteY156" fmla="*/ 694194 h 2040182"/>
                  <a:gd name="connsiteX157" fmla="*/ 1434558 w 2040182"/>
                  <a:gd name="connsiteY157" fmla="*/ 667741 h 2040182"/>
                  <a:gd name="connsiteX158" fmla="*/ 1504049 w 2040182"/>
                  <a:gd name="connsiteY158" fmla="*/ 604491 h 2040182"/>
                  <a:gd name="connsiteX159" fmla="*/ 1704892 w 2040182"/>
                  <a:gd name="connsiteY159" fmla="*/ 623963 h 2040182"/>
                  <a:gd name="connsiteX160" fmla="*/ 1621334 w 2040182"/>
                  <a:gd name="connsiteY160" fmla="*/ 807635 h 2040182"/>
                  <a:gd name="connsiteX161" fmla="*/ 1503607 w 2040182"/>
                  <a:gd name="connsiteY161" fmla="*/ 835938 h 2040182"/>
                  <a:gd name="connsiteX162" fmla="*/ 1503421 w 2040182"/>
                  <a:gd name="connsiteY162" fmla="*/ 835883 h 2040182"/>
                  <a:gd name="connsiteX163" fmla="*/ 1527762 w 2040182"/>
                  <a:gd name="connsiteY163" fmla="*/ 914297 h 2040182"/>
                  <a:gd name="connsiteX164" fmla="*/ 1530131 w 2040182"/>
                  <a:gd name="connsiteY164" fmla="*/ 937800 h 2040182"/>
                  <a:gd name="connsiteX165" fmla="*/ 1530742 w 2040182"/>
                  <a:gd name="connsiteY165" fmla="*/ 937154 h 2040182"/>
                  <a:gd name="connsiteX166" fmla="*/ 1646850 w 2040182"/>
                  <a:gd name="connsiteY166" fmla="*/ 902801 h 2040182"/>
                  <a:gd name="connsiteX167" fmla="*/ 1811052 w 2040182"/>
                  <a:gd name="connsiteY167" fmla="*/ 1020088 h 2040182"/>
                  <a:gd name="connsiteX168" fmla="*/ 1646850 w 2040182"/>
                  <a:gd name="connsiteY168" fmla="*/ 1137375 h 2040182"/>
                  <a:gd name="connsiteX169" fmla="*/ 1530742 w 2040182"/>
                  <a:gd name="connsiteY169" fmla="*/ 1103023 h 2040182"/>
                  <a:gd name="connsiteX170" fmla="*/ 1529884 w 2040182"/>
                  <a:gd name="connsiteY170" fmla="*/ 1102114 h 2040182"/>
                  <a:gd name="connsiteX171" fmla="*/ 1527762 w 2040182"/>
                  <a:gd name="connsiteY171" fmla="*/ 1123167 h 2040182"/>
                  <a:gd name="connsiteX172" fmla="*/ 1502501 w 2040182"/>
                  <a:gd name="connsiteY172" fmla="*/ 1204546 h 2040182"/>
                  <a:gd name="connsiteX173" fmla="*/ 1503640 w 2040182"/>
                  <a:gd name="connsiteY173" fmla="*/ 1204206 h 2040182"/>
                  <a:gd name="connsiteX174" fmla="*/ 1621369 w 2040182"/>
                  <a:gd name="connsiteY174" fmla="*/ 1232510 h 2040182"/>
                  <a:gd name="connsiteX175" fmla="*/ 1704928 w 2040182"/>
                  <a:gd name="connsiteY175" fmla="*/ 1416184 h 2040182"/>
                  <a:gd name="connsiteX176" fmla="*/ 1504082 w 2040182"/>
                  <a:gd name="connsiteY176" fmla="*/ 1435657 h 2040182"/>
                  <a:gd name="connsiteX177" fmla="*/ 1434590 w 2040182"/>
                  <a:gd name="connsiteY177" fmla="*/ 1372406 h 2040182"/>
                  <a:gd name="connsiteX178" fmla="*/ 1420245 w 2040182"/>
                  <a:gd name="connsiteY178" fmla="*/ 1344271 h 2040182"/>
                  <a:gd name="connsiteX179" fmla="*/ 1386513 w 2040182"/>
                  <a:gd name="connsiteY179" fmla="*/ 1385154 h 2040182"/>
                  <a:gd name="connsiteX180" fmla="*/ 1342947 w 2040182"/>
                  <a:gd name="connsiteY180" fmla="*/ 1421099 h 2040182"/>
                  <a:gd name="connsiteX181" fmla="*/ 1346588 w 2040182"/>
                  <a:gd name="connsiteY181" fmla="*/ 1421963 h 2040182"/>
                  <a:gd name="connsiteX182" fmla="*/ 1434393 w 2040182"/>
                  <a:gd name="connsiteY182" fmla="*/ 1505340 h 2040182"/>
                  <a:gd name="connsiteX183" fmla="*/ 1414920 w 2040182"/>
                  <a:gd name="connsiteY183" fmla="*/ 1706186 h 2040182"/>
                  <a:gd name="connsiteX184" fmla="*/ 1231246 w 2040182"/>
                  <a:gd name="connsiteY184" fmla="*/ 1622627 h 2040182"/>
                  <a:gd name="connsiteX185" fmla="*/ 1202942 w 2040182"/>
                  <a:gd name="connsiteY185" fmla="*/ 1504898 h 2040182"/>
                  <a:gd name="connsiteX186" fmla="*/ 1203877 w 2040182"/>
                  <a:gd name="connsiteY186" fmla="*/ 1501771 h 2040182"/>
                  <a:gd name="connsiteX187" fmla="*/ 1124526 w 2040182"/>
                  <a:gd name="connsiteY187" fmla="*/ 1526403 h 2040182"/>
                  <a:gd name="connsiteX188" fmla="*/ 1098612 w 2040182"/>
                  <a:gd name="connsiteY188" fmla="*/ 1529015 h 2040182"/>
                  <a:gd name="connsiteX189" fmla="*/ 1101765 w 2040182"/>
                  <a:gd name="connsiteY189" fmla="*/ 1531992 h 2040182"/>
                  <a:gd name="connsiteX190" fmla="*/ 1136117 w 2040182"/>
                  <a:gd name="connsiteY190" fmla="*/ 1648100 h 2040182"/>
                  <a:gd name="connsiteX191" fmla="*/ 1018832 w 2040182"/>
                  <a:gd name="connsiteY191" fmla="*/ 1812301 h 2040182"/>
                  <a:gd name="connsiteX192" fmla="*/ 901547 w 2040182"/>
                  <a:gd name="connsiteY192" fmla="*/ 1648100 h 2040182"/>
                  <a:gd name="connsiteX193" fmla="*/ 935899 w 2040182"/>
                  <a:gd name="connsiteY193" fmla="*/ 1531992 h 2040182"/>
                  <a:gd name="connsiteX194" fmla="*/ 939296 w 2040182"/>
                  <a:gd name="connsiteY194" fmla="*/ 1528786 h 2040182"/>
                  <a:gd name="connsiteX195" fmla="*/ 915656 w 2040182"/>
                  <a:gd name="connsiteY195" fmla="*/ 1526403 h 2040182"/>
                  <a:gd name="connsiteX196" fmla="*/ 833497 w 2040182"/>
                  <a:gd name="connsiteY196" fmla="*/ 1500899 h 2040182"/>
                  <a:gd name="connsiteX197" fmla="*/ 834683 w 2040182"/>
                  <a:gd name="connsiteY197" fmla="*/ 1504864 h 2040182"/>
                  <a:gd name="connsiteX198" fmla="*/ 806379 w 2040182"/>
                  <a:gd name="connsiteY198" fmla="*/ 1622591 h 2040182"/>
                  <a:gd name="connsiteX199" fmla="*/ 622708 w 2040182"/>
                  <a:gd name="connsiteY199" fmla="*/ 1706149 h 2040182"/>
                  <a:gd name="connsiteX200" fmla="*/ 574932 w 2040182"/>
                  <a:gd name="connsiteY200" fmla="*/ 1623033 h 2040182"/>
                  <a:gd name="connsiteX201" fmla="*/ 603236 w 2040182"/>
                  <a:gd name="connsiteY201" fmla="*/ 1505306 h 2040182"/>
                  <a:gd name="connsiteX202" fmla="*/ 691038 w 2040182"/>
                  <a:gd name="connsiteY202" fmla="*/ 1421931 h 2040182"/>
                  <a:gd name="connsiteX203" fmla="*/ 696634 w 2040182"/>
                  <a:gd name="connsiteY203" fmla="*/ 1420604 h 2040182"/>
                  <a:gd name="connsiteX204" fmla="*/ 653669 w 2040182"/>
                  <a:gd name="connsiteY204" fmla="*/ 1385154 h 2040182"/>
                  <a:gd name="connsiteX205" fmla="*/ 618280 w 2040182"/>
                  <a:gd name="connsiteY205" fmla="*/ 1342262 h 2040182"/>
                  <a:gd name="connsiteX206" fmla="*/ 616956 w 2040182"/>
                  <a:gd name="connsiteY206" fmla="*/ 1347844 h 2040182"/>
                  <a:gd name="connsiteX207" fmla="*/ 533581 w 2040182"/>
                  <a:gd name="connsiteY207" fmla="*/ 1435647 h 2040182"/>
                  <a:gd name="connsiteX208" fmla="*/ 332738 w 2040182"/>
                  <a:gd name="connsiteY208" fmla="*/ 1416174 h 2040182"/>
                  <a:gd name="connsiteX209" fmla="*/ 321086 w 2040182"/>
                  <a:gd name="connsiteY209" fmla="*/ 1370186 h 2040182"/>
                  <a:gd name="connsiteX210" fmla="*/ 416296 w 2040182"/>
                  <a:gd name="connsiteY210" fmla="*/ 1232503 h 2040182"/>
                  <a:gd name="connsiteX211" fmla="*/ 534023 w 2040182"/>
                  <a:gd name="connsiteY211" fmla="*/ 1204200 h 2040182"/>
                  <a:gd name="connsiteX212" fmla="*/ 537937 w 2040182"/>
                  <a:gd name="connsiteY212" fmla="*/ 1205371 h 2040182"/>
                  <a:gd name="connsiteX213" fmla="*/ 512420 w 2040182"/>
                  <a:gd name="connsiteY213" fmla="*/ 1123167 h 2040182"/>
                  <a:gd name="connsiteX214" fmla="*/ 510055 w 2040182"/>
                  <a:gd name="connsiteY214" fmla="*/ 1099703 h 2040182"/>
                  <a:gd name="connsiteX215" fmla="*/ 506921 w 2040182"/>
                  <a:gd name="connsiteY215" fmla="*/ 1103023 h 2040182"/>
                  <a:gd name="connsiteX216" fmla="*/ 390813 w 2040182"/>
                  <a:gd name="connsiteY216" fmla="*/ 1137375 h 2040182"/>
                  <a:gd name="connsiteX217" fmla="*/ 226611 w 2040182"/>
                  <a:gd name="connsiteY217" fmla="*/ 1020088 h 2040182"/>
                  <a:gd name="connsiteX218" fmla="*/ 204631 w 2040182"/>
                  <a:gd name="connsiteY218" fmla="*/ 1020092 h 2040182"/>
                  <a:gd name="connsiteX219" fmla="*/ 1020091 w 2040182"/>
                  <a:gd name="connsiteY219" fmla="*/ 1835552 h 2040182"/>
                  <a:gd name="connsiteX220" fmla="*/ 1835551 w 2040182"/>
                  <a:gd name="connsiteY220" fmla="*/ 1020092 h 2040182"/>
                  <a:gd name="connsiteX221" fmla="*/ 1020091 w 2040182"/>
                  <a:gd name="connsiteY221" fmla="*/ 204632 h 2040182"/>
                  <a:gd name="connsiteX222" fmla="*/ 204631 w 2040182"/>
                  <a:gd name="connsiteY222" fmla="*/ 1020092 h 2040182"/>
                  <a:gd name="connsiteX223" fmla="*/ 0 w 2040182"/>
                  <a:gd name="connsiteY223" fmla="*/ 1020091 h 2040182"/>
                  <a:gd name="connsiteX224" fmla="*/ 1020091 w 2040182"/>
                  <a:gd name="connsiteY224" fmla="*/ 0 h 2040182"/>
                  <a:gd name="connsiteX225" fmla="*/ 2040182 w 2040182"/>
                  <a:gd name="connsiteY225" fmla="*/ 1020091 h 2040182"/>
                  <a:gd name="connsiteX226" fmla="*/ 1020091 w 2040182"/>
                  <a:gd name="connsiteY226" fmla="*/ 2040182 h 2040182"/>
                  <a:gd name="connsiteX227" fmla="*/ 0 w 2040182"/>
                  <a:gd name="connsiteY227" fmla="*/ 1020091 h 204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40182" h="2040182">
                    <a:moveTo>
                      <a:pt x="1574357" y="1020088"/>
                    </a:moveTo>
                    <a:cubicBezTo>
                      <a:pt x="1574357" y="1034214"/>
                      <a:pt x="1606813" y="1045666"/>
                      <a:pt x="1646850" y="1045666"/>
                    </a:cubicBezTo>
                    <a:cubicBezTo>
                      <a:pt x="1686887" y="1045666"/>
                      <a:pt x="1719343" y="1034214"/>
                      <a:pt x="1719343" y="1020088"/>
                    </a:cubicBezTo>
                    <a:cubicBezTo>
                      <a:pt x="1719343" y="1005962"/>
                      <a:pt x="1686887" y="994510"/>
                      <a:pt x="1646850" y="994510"/>
                    </a:cubicBezTo>
                    <a:cubicBezTo>
                      <a:pt x="1606813" y="994510"/>
                      <a:pt x="1574357" y="1005962"/>
                      <a:pt x="1574357" y="1020088"/>
                    </a:cubicBezTo>
                    <a:close/>
                    <a:moveTo>
                      <a:pt x="1507799" y="737754"/>
                    </a:moveTo>
                    <a:cubicBezTo>
                      <a:pt x="1512347" y="745632"/>
                      <a:pt x="1540609" y="737828"/>
                      <a:pt x="1570925" y="720325"/>
                    </a:cubicBezTo>
                    <a:cubicBezTo>
                      <a:pt x="1601241" y="702822"/>
                      <a:pt x="1622131" y="682247"/>
                      <a:pt x="1617583" y="674370"/>
                    </a:cubicBezTo>
                    <a:cubicBezTo>
                      <a:pt x="1613035" y="666493"/>
                      <a:pt x="1584772" y="674296"/>
                      <a:pt x="1554456" y="691799"/>
                    </a:cubicBezTo>
                    <a:cubicBezTo>
                      <a:pt x="1524140" y="709303"/>
                      <a:pt x="1503251" y="729877"/>
                      <a:pt x="1507799" y="737754"/>
                    </a:cubicBezTo>
                    <a:close/>
                    <a:moveTo>
                      <a:pt x="1504139" y="1300259"/>
                    </a:moveTo>
                    <a:cubicBezTo>
                      <a:pt x="1498414" y="1310175"/>
                      <a:pt x="1520002" y="1333358"/>
                      <a:pt x="1552358" y="1352039"/>
                    </a:cubicBezTo>
                    <a:cubicBezTo>
                      <a:pt x="1584715" y="1370720"/>
                      <a:pt x="1615585" y="1377824"/>
                      <a:pt x="1621311" y="1367908"/>
                    </a:cubicBezTo>
                    <a:cubicBezTo>
                      <a:pt x="1627036" y="1357991"/>
                      <a:pt x="1605449" y="1334808"/>
                      <a:pt x="1573092" y="1316127"/>
                    </a:cubicBezTo>
                    <a:cubicBezTo>
                      <a:pt x="1540736" y="1297446"/>
                      <a:pt x="1509865" y="1290342"/>
                      <a:pt x="1504139" y="1300259"/>
                    </a:cubicBezTo>
                    <a:close/>
                    <a:moveTo>
                      <a:pt x="1293426" y="1513101"/>
                    </a:moveTo>
                    <a:cubicBezTo>
                      <a:pt x="1291752" y="1526198"/>
                      <a:pt x="1299188" y="1550302"/>
                      <a:pt x="1313520" y="1575126"/>
                    </a:cubicBezTo>
                    <a:cubicBezTo>
                      <a:pt x="1332629" y="1608223"/>
                      <a:pt x="1356760" y="1630066"/>
                      <a:pt x="1367419" y="1623912"/>
                    </a:cubicBezTo>
                    <a:cubicBezTo>
                      <a:pt x="1378078" y="1617758"/>
                      <a:pt x="1371228" y="1585938"/>
                      <a:pt x="1352119" y="1552841"/>
                    </a:cubicBezTo>
                    <a:cubicBezTo>
                      <a:pt x="1333010" y="1519743"/>
                      <a:pt x="1308878" y="1497900"/>
                      <a:pt x="1298219" y="1504054"/>
                    </a:cubicBezTo>
                    <a:cubicBezTo>
                      <a:pt x="1295554" y="1505593"/>
                      <a:pt x="1293984" y="1508735"/>
                      <a:pt x="1293426" y="1513101"/>
                    </a:cubicBezTo>
                    <a:close/>
                    <a:moveTo>
                      <a:pt x="1291145" y="528807"/>
                    </a:moveTo>
                    <a:cubicBezTo>
                      <a:pt x="1291926" y="533468"/>
                      <a:pt x="1293782" y="536867"/>
                      <a:pt x="1296787" y="538602"/>
                    </a:cubicBezTo>
                    <a:cubicBezTo>
                      <a:pt x="1308809" y="545543"/>
                      <a:pt x="1334685" y="523234"/>
                      <a:pt x="1354581" y="488772"/>
                    </a:cubicBezTo>
                    <a:cubicBezTo>
                      <a:pt x="1374478" y="454310"/>
                      <a:pt x="1380860" y="420747"/>
                      <a:pt x="1368838" y="413806"/>
                    </a:cubicBezTo>
                    <a:cubicBezTo>
                      <a:pt x="1356816" y="406865"/>
                      <a:pt x="1330941" y="429174"/>
                      <a:pt x="1311044" y="463636"/>
                    </a:cubicBezTo>
                    <a:cubicBezTo>
                      <a:pt x="1296122" y="489482"/>
                      <a:pt x="1288801" y="514823"/>
                      <a:pt x="1291145" y="528807"/>
                    </a:cubicBezTo>
                    <a:close/>
                    <a:moveTo>
                      <a:pt x="1163316" y="1020084"/>
                    </a:moveTo>
                    <a:cubicBezTo>
                      <a:pt x="1163316" y="1068845"/>
                      <a:pt x="1182377" y="1108373"/>
                      <a:pt x="1205891" y="1108373"/>
                    </a:cubicBezTo>
                    <a:cubicBezTo>
                      <a:pt x="1229405" y="1108373"/>
                      <a:pt x="1248466" y="1068845"/>
                      <a:pt x="1248466" y="1020084"/>
                    </a:cubicBezTo>
                    <a:cubicBezTo>
                      <a:pt x="1248466" y="971323"/>
                      <a:pt x="1229405" y="931795"/>
                      <a:pt x="1205891" y="931795"/>
                    </a:cubicBezTo>
                    <a:cubicBezTo>
                      <a:pt x="1182377" y="931795"/>
                      <a:pt x="1163316" y="971323"/>
                      <a:pt x="1163316" y="1020084"/>
                    </a:cubicBezTo>
                    <a:close/>
                    <a:moveTo>
                      <a:pt x="998288" y="1648100"/>
                    </a:moveTo>
                    <a:cubicBezTo>
                      <a:pt x="998288" y="1685357"/>
                      <a:pt x="1007486" y="1715560"/>
                      <a:pt x="1018832" y="1715560"/>
                    </a:cubicBezTo>
                    <a:cubicBezTo>
                      <a:pt x="1030178" y="1715560"/>
                      <a:pt x="1039376" y="1685357"/>
                      <a:pt x="1039376" y="1648100"/>
                    </a:cubicBezTo>
                    <a:cubicBezTo>
                      <a:pt x="1039376" y="1610843"/>
                      <a:pt x="1030178" y="1580640"/>
                      <a:pt x="1018832" y="1580640"/>
                    </a:cubicBezTo>
                    <a:cubicBezTo>
                      <a:pt x="1007486" y="1580640"/>
                      <a:pt x="998288" y="1610843"/>
                      <a:pt x="998288" y="1648100"/>
                    </a:cubicBezTo>
                    <a:close/>
                    <a:moveTo>
                      <a:pt x="979457" y="392077"/>
                    </a:moveTo>
                    <a:cubicBezTo>
                      <a:pt x="979457" y="439734"/>
                      <a:pt x="997086" y="478368"/>
                      <a:pt x="1018832" y="478368"/>
                    </a:cubicBezTo>
                    <a:cubicBezTo>
                      <a:pt x="1040578" y="478368"/>
                      <a:pt x="1058207" y="439734"/>
                      <a:pt x="1058207" y="392077"/>
                    </a:cubicBezTo>
                    <a:cubicBezTo>
                      <a:pt x="1058207" y="344420"/>
                      <a:pt x="1040578" y="305786"/>
                      <a:pt x="1018832" y="305786"/>
                    </a:cubicBezTo>
                    <a:cubicBezTo>
                      <a:pt x="997086" y="305786"/>
                      <a:pt x="979457" y="344420"/>
                      <a:pt x="979457" y="392077"/>
                    </a:cubicBezTo>
                    <a:close/>
                    <a:moveTo>
                      <a:pt x="948254" y="1069067"/>
                    </a:moveTo>
                    <a:lnTo>
                      <a:pt x="949756" y="1068295"/>
                    </a:lnTo>
                    <a:cubicBezTo>
                      <a:pt x="972709" y="1060900"/>
                      <a:pt x="997944" y="1056811"/>
                      <a:pt x="1024433" y="1056811"/>
                    </a:cubicBezTo>
                    <a:lnTo>
                      <a:pt x="1066396" y="1063264"/>
                    </a:lnTo>
                    <a:lnTo>
                      <a:pt x="1059755" y="1020083"/>
                    </a:lnTo>
                    <a:lnTo>
                      <a:pt x="1065403" y="983356"/>
                    </a:lnTo>
                    <a:lnTo>
                      <a:pt x="1017691" y="990693"/>
                    </a:lnTo>
                    <a:lnTo>
                      <a:pt x="949659" y="980231"/>
                    </a:lnTo>
                    <a:lnTo>
                      <a:pt x="955787" y="1020083"/>
                    </a:lnTo>
                    <a:close/>
                    <a:moveTo>
                      <a:pt x="936143" y="1202947"/>
                    </a:moveTo>
                    <a:cubicBezTo>
                      <a:pt x="936143" y="1226461"/>
                      <a:pt x="975671" y="1245522"/>
                      <a:pt x="1024432" y="1245522"/>
                    </a:cubicBezTo>
                    <a:cubicBezTo>
                      <a:pt x="1073193" y="1245522"/>
                      <a:pt x="1112721" y="1226461"/>
                      <a:pt x="1112721" y="1202947"/>
                    </a:cubicBezTo>
                    <a:cubicBezTo>
                      <a:pt x="1112721" y="1179433"/>
                      <a:pt x="1073193" y="1160372"/>
                      <a:pt x="1024432" y="1160372"/>
                    </a:cubicBezTo>
                    <a:cubicBezTo>
                      <a:pt x="975671" y="1160372"/>
                      <a:pt x="936143" y="1179433"/>
                      <a:pt x="936143" y="1202947"/>
                    </a:cubicBezTo>
                    <a:close/>
                    <a:moveTo>
                      <a:pt x="929401" y="844557"/>
                    </a:moveTo>
                    <a:cubicBezTo>
                      <a:pt x="929401" y="868071"/>
                      <a:pt x="968929" y="887132"/>
                      <a:pt x="1017690" y="887132"/>
                    </a:cubicBezTo>
                    <a:cubicBezTo>
                      <a:pt x="1066451" y="887132"/>
                      <a:pt x="1105979" y="868071"/>
                      <a:pt x="1105979" y="844557"/>
                    </a:cubicBezTo>
                    <a:cubicBezTo>
                      <a:pt x="1105979" y="821043"/>
                      <a:pt x="1066451" y="801982"/>
                      <a:pt x="1017690" y="801982"/>
                    </a:cubicBezTo>
                    <a:cubicBezTo>
                      <a:pt x="968929" y="801982"/>
                      <a:pt x="929401" y="821043"/>
                      <a:pt x="929401" y="844557"/>
                    </a:cubicBezTo>
                    <a:close/>
                    <a:moveTo>
                      <a:pt x="767076" y="1020084"/>
                    </a:moveTo>
                    <a:cubicBezTo>
                      <a:pt x="767076" y="1068845"/>
                      <a:pt x="786137" y="1108373"/>
                      <a:pt x="809651" y="1108373"/>
                    </a:cubicBezTo>
                    <a:cubicBezTo>
                      <a:pt x="833165" y="1108373"/>
                      <a:pt x="852226" y="1068845"/>
                      <a:pt x="852226" y="1020084"/>
                    </a:cubicBezTo>
                    <a:cubicBezTo>
                      <a:pt x="852226" y="971323"/>
                      <a:pt x="833165" y="931795"/>
                      <a:pt x="809651" y="931795"/>
                    </a:cubicBezTo>
                    <a:cubicBezTo>
                      <a:pt x="786137" y="931795"/>
                      <a:pt x="767076" y="971323"/>
                      <a:pt x="767076" y="1020084"/>
                    </a:cubicBezTo>
                    <a:close/>
                    <a:moveTo>
                      <a:pt x="663515" y="1020083"/>
                    </a:moveTo>
                    <a:cubicBezTo>
                      <a:pt x="663515" y="914127"/>
                      <a:pt x="728942" y="828233"/>
                      <a:pt x="809651" y="828233"/>
                    </a:cubicBezTo>
                    <a:lnTo>
                      <a:pt x="827686" y="830620"/>
                    </a:lnTo>
                    <a:lnTo>
                      <a:pt x="829739" y="815106"/>
                    </a:lnTo>
                    <a:cubicBezTo>
                      <a:pt x="847628" y="748514"/>
                      <a:pt x="924980" y="698421"/>
                      <a:pt x="1017691" y="698421"/>
                    </a:cubicBezTo>
                    <a:cubicBezTo>
                      <a:pt x="1110403" y="698421"/>
                      <a:pt x="1187754" y="748514"/>
                      <a:pt x="1205643" y="815106"/>
                    </a:cubicBezTo>
                    <a:lnTo>
                      <a:pt x="1207407" y="828434"/>
                    </a:lnTo>
                    <a:lnTo>
                      <a:pt x="1235343" y="832131"/>
                    </a:lnTo>
                    <a:cubicBezTo>
                      <a:pt x="1301935" y="850020"/>
                      <a:pt x="1352027" y="927372"/>
                      <a:pt x="1352027" y="1020083"/>
                    </a:cubicBezTo>
                    <a:cubicBezTo>
                      <a:pt x="1352027" y="1112795"/>
                      <a:pt x="1301935" y="1190146"/>
                      <a:pt x="1235343" y="1208035"/>
                    </a:cubicBezTo>
                    <a:lnTo>
                      <a:pt x="1215258" y="1210693"/>
                    </a:lnTo>
                    <a:lnTo>
                      <a:pt x="1212385" y="1232399"/>
                    </a:lnTo>
                    <a:cubicBezTo>
                      <a:pt x="1194496" y="1298991"/>
                      <a:pt x="1117145" y="1349083"/>
                      <a:pt x="1024433" y="1349083"/>
                    </a:cubicBezTo>
                    <a:cubicBezTo>
                      <a:pt x="931722" y="1349083"/>
                      <a:pt x="854370" y="1298991"/>
                      <a:pt x="836481" y="1232399"/>
                    </a:cubicBezTo>
                    <a:lnTo>
                      <a:pt x="833357" y="1208796"/>
                    </a:lnTo>
                    <a:lnTo>
                      <a:pt x="809651" y="1211933"/>
                    </a:lnTo>
                    <a:cubicBezTo>
                      <a:pt x="728942" y="1211933"/>
                      <a:pt x="663515" y="1126039"/>
                      <a:pt x="663515" y="1020083"/>
                    </a:cubicBezTo>
                    <a:close/>
                    <a:moveTo>
                      <a:pt x="662895" y="1616735"/>
                    </a:moveTo>
                    <a:cubicBezTo>
                      <a:pt x="663701" y="1621427"/>
                      <a:pt x="665586" y="1624854"/>
                      <a:pt x="668628" y="1626610"/>
                    </a:cubicBezTo>
                    <a:cubicBezTo>
                      <a:pt x="680797" y="1633636"/>
                      <a:pt x="706858" y="1611276"/>
                      <a:pt x="726839" y="1576669"/>
                    </a:cubicBezTo>
                    <a:cubicBezTo>
                      <a:pt x="746819" y="1542062"/>
                      <a:pt x="753153" y="1508312"/>
                      <a:pt x="740984" y="1501286"/>
                    </a:cubicBezTo>
                    <a:cubicBezTo>
                      <a:pt x="728816" y="1494261"/>
                      <a:pt x="702754" y="1516621"/>
                      <a:pt x="682774" y="1551228"/>
                    </a:cubicBezTo>
                    <a:cubicBezTo>
                      <a:pt x="667789" y="1577183"/>
                      <a:pt x="660480" y="1602656"/>
                      <a:pt x="662895" y="1616735"/>
                    </a:cubicBezTo>
                    <a:close/>
                    <a:moveTo>
                      <a:pt x="659104" y="1018733"/>
                    </a:moveTo>
                    <a:cubicBezTo>
                      <a:pt x="659104" y="1218101"/>
                      <a:pt x="820723" y="1379720"/>
                      <a:pt x="1020091" y="1379720"/>
                    </a:cubicBezTo>
                    <a:cubicBezTo>
                      <a:pt x="1219459" y="1379720"/>
                      <a:pt x="1381078" y="1218101"/>
                      <a:pt x="1381078" y="1018733"/>
                    </a:cubicBezTo>
                    <a:cubicBezTo>
                      <a:pt x="1381078" y="819365"/>
                      <a:pt x="1219459" y="657746"/>
                      <a:pt x="1020091" y="657746"/>
                    </a:cubicBezTo>
                    <a:cubicBezTo>
                      <a:pt x="820723" y="657746"/>
                      <a:pt x="659104" y="819365"/>
                      <a:pt x="659104" y="1018733"/>
                    </a:cubicBezTo>
                    <a:close/>
                    <a:moveTo>
                      <a:pt x="657352" y="439224"/>
                    </a:moveTo>
                    <a:cubicBezTo>
                      <a:pt x="659480" y="454474"/>
                      <a:pt x="666241" y="473337"/>
                      <a:pt x="677130" y="492196"/>
                    </a:cubicBezTo>
                    <a:cubicBezTo>
                      <a:pt x="698908" y="529916"/>
                      <a:pt x="728950" y="553343"/>
                      <a:pt x="744231" y="544520"/>
                    </a:cubicBezTo>
                    <a:cubicBezTo>
                      <a:pt x="759512" y="535698"/>
                      <a:pt x="754245" y="497967"/>
                      <a:pt x="732468" y="460247"/>
                    </a:cubicBezTo>
                    <a:cubicBezTo>
                      <a:pt x="710690" y="422528"/>
                      <a:pt x="680648" y="399101"/>
                      <a:pt x="665367" y="407924"/>
                    </a:cubicBezTo>
                    <a:cubicBezTo>
                      <a:pt x="657726" y="412335"/>
                      <a:pt x="655223" y="423973"/>
                      <a:pt x="657352" y="439224"/>
                    </a:cubicBezTo>
                    <a:close/>
                    <a:moveTo>
                      <a:pt x="409049" y="1359231"/>
                    </a:moveTo>
                    <a:cubicBezTo>
                      <a:pt x="407452" y="1364113"/>
                      <a:pt x="407506" y="1368436"/>
                      <a:pt x="409484" y="1371864"/>
                    </a:cubicBezTo>
                    <a:cubicBezTo>
                      <a:pt x="417400" y="1385574"/>
                      <a:pt x="453121" y="1379768"/>
                      <a:pt x="489270" y="1358898"/>
                    </a:cubicBezTo>
                    <a:cubicBezTo>
                      <a:pt x="525418" y="1338027"/>
                      <a:pt x="548306" y="1309995"/>
                      <a:pt x="540391" y="1296285"/>
                    </a:cubicBezTo>
                    <a:cubicBezTo>
                      <a:pt x="532475" y="1282575"/>
                      <a:pt x="496754" y="1288380"/>
                      <a:pt x="460606" y="1309250"/>
                    </a:cubicBezTo>
                    <a:cubicBezTo>
                      <a:pt x="433494" y="1324903"/>
                      <a:pt x="413842" y="1344585"/>
                      <a:pt x="409049" y="1359231"/>
                    </a:cubicBezTo>
                    <a:close/>
                    <a:moveTo>
                      <a:pt x="406305" y="680563"/>
                    </a:moveTo>
                    <a:cubicBezTo>
                      <a:pt x="410964" y="696287"/>
                      <a:pt x="431123" y="717073"/>
                      <a:pt x="459235" y="733303"/>
                    </a:cubicBezTo>
                    <a:cubicBezTo>
                      <a:pt x="496717" y="754944"/>
                      <a:pt x="534144" y="760291"/>
                      <a:pt x="542829" y="745249"/>
                    </a:cubicBezTo>
                    <a:cubicBezTo>
                      <a:pt x="551514" y="730206"/>
                      <a:pt x="528169" y="700467"/>
                      <a:pt x="490687" y="678827"/>
                    </a:cubicBezTo>
                    <a:cubicBezTo>
                      <a:pt x="453205" y="657186"/>
                      <a:pt x="415778" y="651839"/>
                      <a:pt x="407093" y="666881"/>
                    </a:cubicBezTo>
                    <a:cubicBezTo>
                      <a:pt x="404922" y="670642"/>
                      <a:pt x="404753" y="675321"/>
                      <a:pt x="406305" y="680563"/>
                    </a:cubicBezTo>
                    <a:close/>
                    <a:moveTo>
                      <a:pt x="323917" y="1020088"/>
                    </a:moveTo>
                    <a:cubicBezTo>
                      <a:pt x="323917" y="1031123"/>
                      <a:pt x="353867" y="1040069"/>
                      <a:pt x="390813" y="1040069"/>
                    </a:cubicBezTo>
                    <a:cubicBezTo>
                      <a:pt x="427759" y="1040069"/>
                      <a:pt x="457709" y="1031123"/>
                      <a:pt x="457709" y="1020088"/>
                    </a:cubicBezTo>
                    <a:cubicBezTo>
                      <a:pt x="457709" y="1009053"/>
                      <a:pt x="427759" y="1000107"/>
                      <a:pt x="390813" y="1000107"/>
                    </a:cubicBezTo>
                    <a:cubicBezTo>
                      <a:pt x="353867" y="1000107"/>
                      <a:pt x="323917" y="1009053"/>
                      <a:pt x="323917" y="1020088"/>
                    </a:cubicBezTo>
                    <a:close/>
                    <a:moveTo>
                      <a:pt x="226611" y="1020088"/>
                    </a:moveTo>
                    <a:cubicBezTo>
                      <a:pt x="226611" y="955312"/>
                      <a:pt x="300127" y="902801"/>
                      <a:pt x="390813" y="902801"/>
                    </a:cubicBezTo>
                    <a:cubicBezTo>
                      <a:pt x="436156" y="902801"/>
                      <a:pt x="477206" y="915929"/>
                      <a:pt x="506921" y="937154"/>
                    </a:cubicBezTo>
                    <a:lnTo>
                      <a:pt x="509808" y="940211"/>
                    </a:lnTo>
                    <a:lnTo>
                      <a:pt x="512420" y="914297"/>
                    </a:lnTo>
                    <a:lnTo>
                      <a:pt x="537018" y="835054"/>
                    </a:lnTo>
                    <a:lnTo>
                      <a:pt x="534046" y="835943"/>
                    </a:lnTo>
                    <a:cubicBezTo>
                      <a:pt x="497700" y="839466"/>
                      <a:pt x="455586" y="830310"/>
                      <a:pt x="416318" y="807639"/>
                    </a:cubicBezTo>
                    <a:cubicBezTo>
                      <a:pt x="357415" y="773631"/>
                      <a:pt x="321646" y="718873"/>
                      <a:pt x="321106" y="669953"/>
                    </a:cubicBezTo>
                    <a:cubicBezTo>
                      <a:pt x="320926" y="653646"/>
                      <a:pt x="324661" y="637988"/>
                      <a:pt x="332758" y="623964"/>
                    </a:cubicBezTo>
                    <a:cubicBezTo>
                      <a:pt x="365146" y="567866"/>
                      <a:pt x="455068" y="559148"/>
                      <a:pt x="533604" y="604491"/>
                    </a:cubicBezTo>
                    <a:cubicBezTo>
                      <a:pt x="572873" y="627163"/>
                      <a:pt x="601860" y="659057"/>
                      <a:pt x="616981" y="692296"/>
                    </a:cubicBezTo>
                    <a:lnTo>
                      <a:pt x="617807" y="695776"/>
                    </a:lnTo>
                    <a:lnTo>
                      <a:pt x="653669" y="652310"/>
                    </a:lnTo>
                    <a:lnTo>
                      <a:pt x="694082" y="618966"/>
                    </a:lnTo>
                    <a:lnTo>
                      <a:pt x="691030" y="618242"/>
                    </a:lnTo>
                    <a:cubicBezTo>
                      <a:pt x="657791" y="603120"/>
                      <a:pt x="625897" y="574134"/>
                      <a:pt x="603225" y="534865"/>
                    </a:cubicBezTo>
                    <a:cubicBezTo>
                      <a:pt x="580554" y="495597"/>
                      <a:pt x="571398" y="453482"/>
                      <a:pt x="574921" y="417136"/>
                    </a:cubicBezTo>
                    <a:cubicBezTo>
                      <a:pt x="578445" y="380790"/>
                      <a:pt x="594649" y="350213"/>
                      <a:pt x="622698" y="334019"/>
                    </a:cubicBezTo>
                    <a:cubicBezTo>
                      <a:pt x="678796" y="301631"/>
                      <a:pt x="761029" y="339042"/>
                      <a:pt x="806372" y="417578"/>
                    </a:cubicBezTo>
                    <a:cubicBezTo>
                      <a:pt x="829044" y="456847"/>
                      <a:pt x="838200" y="498961"/>
                      <a:pt x="834677" y="535307"/>
                    </a:cubicBezTo>
                    <a:lnTo>
                      <a:pt x="834383" y="536289"/>
                    </a:lnTo>
                    <a:lnTo>
                      <a:pt x="915656" y="511061"/>
                    </a:lnTo>
                    <a:lnTo>
                      <a:pt x="936699" y="508940"/>
                    </a:lnTo>
                    <a:lnTo>
                      <a:pt x="935899" y="508185"/>
                    </a:lnTo>
                    <a:cubicBezTo>
                      <a:pt x="914675" y="478470"/>
                      <a:pt x="901547" y="437420"/>
                      <a:pt x="901547" y="392077"/>
                    </a:cubicBezTo>
                    <a:cubicBezTo>
                      <a:pt x="901547" y="301391"/>
                      <a:pt x="954057" y="227876"/>
                      <a:pt x="1018832" y="227876"/>
                    </a:cubicBezTo>
                    <a:cubicBezTo>
                      <a:pt x="1083607" y="227876"/>
                      <a:pt x="1136117" y="301391"/>
                      <a:pt x="1136117" y="392077"/>
                    </a:cubicBezTo>
                    <a:cubicBezTo>
                      <a:pt x="1136117" y="437420"/>
                      <a:pt x="1122990" y="478470"/>
                      <a:pt x="1101765" y="508185"/>
                    </a:cubicBezTo>
                    <a:lnTo>
                      <a:pt x="1101208" y="508710"/>
                    </a:lnTo>
                    <a:lnTo>
                      <a:pt x="1124526" y="511061"/>
                    </a:lnTo>
                    <a:lnTo>
                      <a:pt x="1202975" y="535413"/>
                    </a:lnTo>
                    <a:lnTo>
                      <a:pt x="1202938" y="535289"/>
                    </a:lnTo>
                    <a:cubicBezTo>
                      <a:pt x="1199414" y="498944"/>
                      <a:pt x="1208571" y="456830"/>
                      <a:pt x="1231242" y="417562"/>
                    </a:cubicBezTo>
                    <a:cubicBezTo>
                      <a:pt x="1276584" y="339027"/>
                      <a:pt x="1358816" y="301617"/>
                      <a:pt x="1414913" y="334004"/>
                    </a:cubicBezTo>
                    <a:cubicBezTo>
                      <a:pt x="1471010" y="366392"/>
                      <a:pt x="1479728" y="456312"/>
                      <a:pt x="1434385" y="534847"/>
                    </a:cubicBezTo>
                    <a:cubicBezTo>
                      <a:pt x="1411714" y="574115"/>
                      <a:pt x="1379820" y="603101"/>
                      <a:pt x="1346583" y="618222"/>
                    </a:cubicBezTo>
                    <a:lnTo>
                      <a:pt x="1345507" y="618477"/>
                    </a:lnTo>
                    <a:lnTo>
                      <a:pt x="1386513" y="652310"/>
                    </a:lnTo>
                    <a:lnTo>
                      <a:pt x="1421071" y="694194"/>
                    </a:lnTo>
                    <a:lnTo>
                      <a:pt x="1434558" y="667741"/>
                    </a:lnTo>
                    <a:cubicBezTo>
                      <a:pt x="1450930" y="643685"/>
                      <a:pt x="1474598" y="621495"/>
                      <a:pt x="1504049" y="604491"/>
                    </a:cubicBezTo>
                    <a:cubicBezTo>
                      <a:pt x="1582584" y="559149"/>
                      <a:pt x="1672504" y="567867"/>
                      <a:pt x="1704892" y="623963"/>
                    </a:cubicBezTo>
                    <a:cubicBezTo>
                      <a:pt x="1737279" y="680060"/>
                      <a:pt x="1699869" y="762292"/>
                      <a:pt x="1621334" y="807635"/>
                    </a:cubicBezTo>
                    <a:cubicBezTo>
                      <a:pt x="1582066" y="830306"/>
                      <a:pt x="1539952" y="839462"/>
                      <a:pt x="1503607" y="835938"/>
                    </a:cubicBezTo>
                    <a:lnTo>
                      <a:pt x="1503421" y="835883"/>
                    </a:lnTo>
                    <a:lnTo>
                      <a:pt x="1527762" y="914297"/>
                    </a:lnTo>
                    <a:lnTo>
                      <a:pt x="1530131" y="937800"/>
                    </a:lnTo>
                    <a:lnTo>
                      <a:pt x="1530742" y="937154"/>
                    </a:lnTo>
                    <a:cubicBezTo>
                      <a:pt x="1560457" y="915929"/>
                      <a:pt x="1601507" y="902801"/>
                      <a:pt x="1646850" y="902801"/>
                    </a:cubicBezTo>
                    <a:cubicBezTo>
                      <a:pt x="1737536" y="902801"/>
                      <a:pt x="1811052" y="955312"/>
                      <a:pt x="1811052" y="1020088"/>
                    </a:cubicBezTo>
                    <a:cubicBezTo>
                      <a:pt x="1811052" y="1084864"/>
                      <a:pt x="1737536" y="1137375"/>
                      <a:pt x="1646850" y="1137375"/>
                    </a:cubicBezTo>
                    <a:cubicBezTo>
                      <a:pt x="1601507" y="1137375"/>
                      <a:pt x="1560457" y="1124247"/>
                      <a:pt x="1530742" y="1103023"/>
                    </a:cubicBezTo>
                    <a:lnTo>
                      <a:pt x="1529884" y="1102114"/>
                    </a:lnTo>
                    <a:lnTo>
                      <a:pt x="1527762" y="1123167"/>
                    </a:lnTo>
                    <a:lnTo>
                      <a:pt x="1502501" y="1204546"/>
                    </a:lnTo>
                    <a:lnTo>
                      <a:pt x="1503640" y="1204206"/>
                    </a:lnTo>
                    <a:cubicBezTo>
                      <a:pt x="1539986" y="1200682"/>
                      <a:pt x="1582100" y="1209838"/>
                      <a:pt x="1621369" y="1232510"/>
                    </a:cubicBezTo>
                    <a:cubicBezTo>
                      <a:pt x="1699905" y="1277853"/>
                      <a:pt x="1737316" y="1360086"/>
                      <a:pt x="1704928" y="1416184"/>
                    </a:cubicBezTo>
                    <a:cubicBezTo>
                      <a:pt x="1672540" y="1472282"/>
                      <a:pt x="1582618" y="1481000"/>
                      <a:pt x="1504082" y="1435657"/>
                    </a:cubicBezTo>
                    <a:cubicBezTo>
                      <a:pt x="1474630" y="1418653"/>
                      <a:pt x="1450963" y="1396461"/>
                      <a:pt x="1434590" y="1372406"/>
                    </a:cubicBezTo>
                    <a:lnTo>
                      <a:pt x="1420245" y="1344271"/>
                    </a:lnTo>
                    <a:lnTo>
                      <a:pt x="1386513" y="1385154"/>
                    </a:lnTo>
                    <a:lnTo>
                      <a:pt x="1342947" y="1421099"/>
                    </a:lnTo>
                    <a:lnTo>
                      <a:pt x="1346588" y="1421963"/>
                    </a:lnTo>
                    <a:cubicBezTo>
                      <a:pt x="1379827" y="1437084"/>
                      <a:pt x="1411721" y="1466071"/>
                      <a:pt x="1434393" y="1505340"/>
                    </a:cubicBezTo>
                    <a:cubicBezTo>
                      <a:pt x="1479736" y="1583876"/>
                      <a:pt x="1471018" y="1673798"/>
                      <a:pt x="1414920" y="1706186"/>
                    </a:cubicBezTo>
                    <a:cubicBezTo>
                      <a:pt x="1358822" y="1738574"/>
                      <a:pt x="1276589" y="1701163"/>
                      <a:pt x="1231246" y="1622627"/>
                    </a:cubicBezTo>
                    <a:cubicBezTo>
                      <a:pt x="1208574" y="1583358"/>
                      <a:pt x="1199418" y="1541244"/>
                      <a:pt x="1202942" y="1504898"/>
                    </a:cubicBezTo>
                    <a:lnTo>
                      <a:pt x="1203877" y="1501771"/>
                    </a:lnTo>
                    <a:lnTo>
                      <a:pt x="1124526" y="1526403"/>
                    </a:lnTo>
                    <a:lnTo>
                      <a:pt x="1098612" y="1529015"/>
                    </a:lnTo>
                    <a:lnTo>
                      <a:pt x="1101765" y="1531992"/>
                    </a:lnTo>
                    <a:cubicBezTo>
                      <a:pt x="1122990" y="1561707"/>
                      <a:pt x="1136117" y="1602757"/>
                      <a:pt x="1136117" y="1648100"/>
                    </a:cubicBezTo>
                    <a:cubicBezTo>
                      <a:pt x="1136117" y="1738786"/>
                      <a:pt x="1083607" y="1812301"/>
                      <a:pt x="1018832" y="1812301"/>
                    </a:cubicBezTo>
                    <a:cubicBezTo>
                      <a:pt x="954057" y="1812301"/>
                      <a:pt x="901547" y="1738786"/>
                      <a:pt x="901547" y="1648100"/>
                    </a:cubicBezTo>
                    <a:cubicBezTo>
                      <a:pt x="901547" y="1602757"/>
                      <a:pt x="914675" y="1561707"/>
                      <a:pt x="935899" y="1531992"/>
                    </a:cubicBezTo>
                    <a:lnTo>
                      <a:pt x="939296" y="1528786"/>
                    </a:lnTo>
                    <a:lnTo>
                      <a:pt x="915656" y="1526403"/>
                    </a:lnTo>
                    <a:lnTo>
                      <a:pt x="833497" y="1500899"/>
                    </a:lnTo>
                    <a:lnTo>
                      <a:pt x="834683" y="1504864"/>
                    </a:lnTo>
                    <a:cubicBezTo>
                      <a:pt x="838207" y="1541210"/>
                      <a:pt x="829051" y="1583324"/>
                      <a:pt x="806379" y="1622591"/>
                    </a:cubicBezTo>
                    <a:cubicBezTo>
                      <a:pt x="761037" y="1701127"/>
                      <a:pt x="678805" y="1738537"/>
                      <a:pt x="622708" y="1706149"/>
                    </a:cubicBezTo>
                    <a:cubicBezTo>
                      <a:pt x="594660" y="1689956"/>
                      <a:pt x="578456" y="1659379"/>
                      <a:pt x="574932" y="1623033"/>
                    </a:cubicBezTo>
                    <a:cubicBezTo>
                      <a:pt x="571408" y="1586688"/>
                      <a:pt x="580564" y="1544574"/>
                      <a:pt x="603236" y="1505306"/>
                    </a:cubicBezTo>
                    <a:cubicBezTo>
                      <a:pt x="625907" y="1466039"/>
                      <a:pt x="657801" y="1437052"/>
                      <a:pt x="691038" y="1421931"/>
                    </a:cubicBezTo>
                    <a:lnTo>
                      <a:pt x="696634" y="1420604"/>
                    </a:lnTo>
                    <a:lnTo>
                      <a:pt x="653669" y="1385154"/>
                    </a:lnTo>
                    <a:lnTo>
                      <a:pt x="618280" y="1342262"/>
                    </a:lnTo>
                    <a:lnTo>
                      <a:pt x="616956" y="1347844"/>
                    </a:lnTo>
                    <a:cubicBezTo>
                      <a:pt x="601835" y="1381082"/>
                      <a:pt x="572848" y="1412976"/>
                      <a:pt x="533581" y="1435647"/>
                    </a:cubicBezTo>
                    <a:cubicBezTo>
                      <a:pt x="455045" y="1480989"/>
                      <a:pt x="365125" y="1472271"/>
                      <a:pt x="332738" y="1416174"/>
                    </a:cubicBezTo>
                    <a:cubicBezTo>
                      <a:pt x="324641" y="1402150"/>
                      <a:pt x="320906" y="1386493"/>
                      <a:pt x="321086" y="1370186"/>
                    </a:cubicBezTo>
                    <a:cubicBezTo>
                      <a:pt x="321626" y="1321267"/>
                      <a:pt x="357394" y="1266510"/>
                      <a:pt x="416296" y="1232503"/>
                    </a:cubicBezTo>
                    <a:cubicBezTo>
                      <a:pt x="455564" y="1209832"/>
                      <a:pt x="497677" y="1200676"/>
                      <a:pt x="534023" y="1204200"/>
                    </a:cubicBezTo>
                    <a:lnTo>
                      <a:pt x="537937" y="1205371"/>
                    </a:lnTo>
                    <a:lnTo>
                      <a:pt x="512420" y="1123167"/>
                    </a:lnTo>
                    <a:lnTo>
                      <a:pt x="510055" y="1099703"/>
                    </a:lnTo>
                    <a:lnTo>
                      <a:pt x="506921" y="1103023"/>
                    </a:lnTo>
                    <a:cubicBezTo>
                      <a:pt x="477206" y="1124247"/>
                      <a:pt x="436156" y="1137375"/>
                      <a:pt x="390813" y="1137375"/>
                    </a:cubicBezTo>
                    <a:cubicBezTo>
                      <a:pt x="300127" y="1137375"/>
                      <a:pt x="226611" y="1084864"/>
                      <a:pt x="226611" y="1020088"/>
                    </a:cubicBezTo>
                    <a:close/>
                    <a:moveTo>
                      <a:pt x="204631" y="1020092"/>
                    </a:moveTo>
                    <a:cubicBezTo>
                      <a:pt x="204631" y="1470458"/>
                      <a:pt x="569725" y="1835552"/>
                      <a:pt x="1020091" y="1835552"/>
                    </a:cubicBezTo>
                    <a:cubicBezTo>
                      <a:pt x="1470457" y="1835552"/>
                      <a:pt x="1835551" y="1470458"/>
                      <a:pt x="1835551" y="1020092"/>
                    </a:cubicBezTo>
                    <a:cubicBezTo>
                      <a:pt x="1835551" y="569726"/>
                      <a:pt x="1470457" y="204632"/>
                      <a:pt x="1020091" y="204632"/>
                    </a:cubicBezTo>
                    <a:cubicBezTo>
                      <a:pt x="569725" y="204632"/>
                      <a:pt x="204631" y="569726"/>
                      <a:pt x="204631" y="1020092"/>
                    </a:cubicBezTo>
                    <a:close/>
                    <a:moveTo>
                      <a:pt x="0" y="1020091"/>
                    </a:moveTo>
                    <a:cubicBezTo>
                      <a:pt x="0" y="456710"/>
                      <a:pt x="456710" y="0"/>
                      <a:pt x="1020091" y="0"/>
                    </a:cubicBezTo>
                    <a:cubicBezTo>
                      <a:pt x="1583472" y="0"/>
                      <a:pt x="2040182" y="456710"/>
                      <a:pt x="2040182" y="1020091"/>
                    </a:cubicBezTo>
                    <a:cubicBezTo>
                      <a:pt x="2040182" y="1583472"/>
                      <a:pt x="1583472" y="2040182"/>
                      <a:pt x="1020091" y="2040182"/>
                    </a:cubicBezTo>
                    <a:cubicBezTo>
                      <a:pt x="456710" y="2040182"/>
                      <a:pt x="0" y="1583472"/>
                      <a:pt x="0" y="10200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02432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/>
          <p:cNvGrpSpPr/>
          <p:nvPr/>
        </p:nvGrpSpPr>
        <p:grpSpPr>
          <a:xfrm>
            <a:off x="632520" y="413665"/>
            <a:ext cx="6439611" cy="5826246"/>
            <a:chOff x="632520" y="413665"/>
            <a:chExt cx="6439611" cy="5826246"/>
          </a:xfrm>
        </p:grpSpPr>
        <p:grpSp>
          <p:nvGrpSpPr>
            <p:cNvPr id="16" name="グループ化 15"/>
            <p:cNvGrpSpPr/>
            <p:nvPr/>
          </p:nvGrpSpPr>
          <p:grpSpPr>
            <a:xfrm rot="10800000">
              <a:off x="632520" y="413665"/>
              <a:ext cx="652401" cy="889639"/>
              <a:chOff x="632520" y="413665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2" name="四角形: 角を丸くする 1"/>
              <p:cNvSpPr/>
              <p:nvPr/>
            </p:nvSpPr>
            <p:spPr bwMode="auto">
              <a:xfrm>
                <a:off x="632520" y="413665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" name="テキスト ボックス 2"/>
              <p:cNvSpPr txBox="1"/>
              <p:nvPr/>
            </p:nvSpPr>
            <p:spPr>
              <a:xfrm>
                <a:off x="705611" y="603498"/>
                <a:ext cx="506219" cy="509972"/>
              </a:xfrm>
              <a:prstGeom prst="rect">
                <a:avLst/>
              </a:prstGeom>
              <a:noFill/>
              <a:sp3d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東</a:t>
                </a:r>
              </a:p>
            </p:txBody>
          </p:sp>
        </p:grpSp>
        <p:grpSp>
          <p:nvGrpSpPr>
            <p:cNvPr id="63" name="グループ化 62"/>
            <p:cNvGrpSpPr/>
            <p:nvPr/>
          </p:nvGrpSpPr>
          <p:grpSpPr>
            <a:xfrm rot="10800000">
              <a:off x="1358013" y="413665"/>
              <a:ext cx="652401" cy="889639"/>
              <a:chOff x="1358013" y="413665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4" name="四角形: 角を丸くする 3"/>
              <p:cNvSpPr/>
              <p:nvPr/>
            </p:nvSpPr>
            <p:spPr bwMode="auto">
              <a:xfrm>
                <a:off x="1358013" y="413665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テキスト ボックス 4"/>
              <p:cNvSpPr txBox="1"/>
              <p:nvPr/>
            </p:nvSpPr>
            <p:spPr>
              <a:xfrm>
                <a:off x="1431104" y="603498"/>
                <a:ext cx="506219" cy="509972"/>
              </a:xfrm>
              <a:prstGeom prst="rect">
                <a:avLst/>
              </a:prstGeom>
              <a:noFill/>
              <a:sp3d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南</a:t>
                </a:r>
              </a:p>
            </p:txBody>
          </p:sp>
        </p:grpSp>
        <p:grpSp>
          <p:nvGrpSpPr>
            <p:cNvPr id="64" name="グループ化 63"/>
            <p:cNvGrpSpPr/>
            <p:nvPr/>
          </p:nvGrpSpPr>
          <p:grpSpPr>
            <a:xfrm rot="10800000">
              <a:off x="2077095" y="413665"/>
              <a:ext cx="652401" cy="889639"/>
              <a:chOff x="2077095" y="413665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6" name="四角形: 角を丸くする 5"/>
              <p:cNvSpPr/>
              <p:nvPr/>
            </p:nvSpPr>
            <p:spPr bwMode="auto">
              <a:xfrm>
                <a:off x="2077095" y="413665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テキスト ボックス 6"/>
              <p:cNvSpPr txBox="1"/>
              <p:nvPr/>
            </p:nvSpPr>
            <p:spPr>
              <a:xfrm>
                <a:off x="2150185" y="603498"/>
                <a:ext cx="506219" cy="509972"/>
              </a:xfrm>
              <a:prstGeom prst="rect">
                <a:avLst/>
              </a:prstGeom>
              <a:noFill/>
              <a:sp3d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西</a:t>
                </a:r>
              </a:p>
            </p:txBody>
          </p:sp>
        </p:grpSp>
        <p:grpSp>
          <p:nvGrpSpPr>
            <p:cNvPr id="65" name="グループ化 64"/>
            <p:cNvGrpSpPr/>
            <p:nvPr/>
          </p:nvGrpSpPr>
          <p:grpSpPr>
            <a:xfrm rot="10800000">
              <a:off x="2796177" y="413665"/>
              <a:ext cx="652401" cy="889639"/>
              <a:chOff x="2796177" y="413665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8" name="四角形: 角を丸くする 7"/>
              <p:cNvSpPr/>
              <p:nvPr/>
            </p:nvSpPr>
            <p:spPr bwMode="auto">
              <a:xfrm>
                <a:off x="2796177" y="413665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テキスト ボックス 8"/>
              <p:cNvSpPr txBox="1"/>
              <p:nvPr/>
            </p:nvSpPr>
            <p:spPr>
              <a:xfrm>
                <a:off x="2869268" y="603498"/>
                <a:ext cx="506219" cy="509972"/>
              </a:xfrm>
              <a:prstGeom prst="rect">
                <a:avLst/>
              </a:prstGeom>
              <a:noFill/>
              <a:sp3d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北</a:t>
                </a:r>
                <a:endPara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endParaRPr>
              </a:p>
            </p:txBody>
          </p:sp>
        </p:grpSp>
        <p:sp>
          <p:nvSpPr>
            <p:cNvPr id="10" name="四角形: 角を丸くする 9"/>
            <p:cNvSpPr/>
            <p:nvPr/>
          </p:nvSpPr>
          <p:spPr bwMode="auto">
            <a:xfrm rot="10800000">
              <a:off x="632520" y="1583147"/>
              <a:ext cx="652401" cy="889639"/>
            </a:xfrm>
            <a:prstGeom prst="roundRect">
              <a:avLst>
                <a:gd name="adj" fmla="val 6566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scene3d>
              <a:camera prst="perspectiveBelow">
                <a:rot lat="1800000" lon="0" rev="0"/>
              </a:camera>
              <a:lightRig rig="threePt" dir="t"/>
            </a:scene3d>
            <a:sp3d extrusionH="381000">
              <a:bevelT h="190500"/>
              <a:bevelB/>
              <a:extrusionClr>
                <a:srgbClr val="FF6600"/>
              </a:extrusionClr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2" name="グループ化 71"/>
            <p:cNvGrpSpPr/>
            <p:nvPr/>
          </p:nvGrpSpPr>
          <p:grpSpPr>
            <a:xfrm rot="10800000">
              <a:off x="1358013" y="1583147"/>
              <a:ext cx="652401" cy="889639"/>
              <a:chOff x="1358013" y="1583147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12" name="四角形: 角を丸くする 11"/>
              <p:cNvSpPr/>
              <p:nvPr/>
            </p:nvSpPr>
            <p:spPr bwMode="auto">
              <a:xfrm>
                <a:off x="1358013" y="1583147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テキスト ボックス 12"/>
              <p:cNvSpPr txBox="1"/>
              <p:nvPr/>
            </p:nvSpPr>
            <p:spPr>
              <a:xfrm>
                <a:off x="1431104" y="1772980"/>
                <a:ext cx="506219" cy="509972"/>
              </a:xfrm>
              <a:prstGeom prst="rect">
                <a:avLst/>
              </a:prstGeom>
              <a:noFill/>
              <a:sp3d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rgbClr val="0066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發</a:t>
                </a:r>
              </a:p>
            </p:txBody>
          </p:sp>
        </p:grpSp>
        <p:grpSp>
          <p:nvGrpSpPr>
            <p:cNvPr id="71" name="グループ化 70"/>
            <p:cNvGrpSpPr/>
            <p:nvPr/>
          </p:nvGrpSpPr>
          <p:grpSpPr>
            <a:xfrm rot="10800000">
              <a:off x="2077095" y="1583147"/>
              <a:ext cx="652401" cy="889639"/>
              <a:chOff x="2077095" y="1583147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14" name="四角形: 角を丸くする 13"/>
              <p:cNvSpPr/>
              <p:nvPr/>
            </p:nvSpPr>
            <p:spPr bwMode="auto">
              <a:xfrm>
                <a:off x="2077095" y="1583147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テキスト ボックス 14"/>
              <p:cNvSpPr txBox="1"/>
              <p:nvPr/>
            </p:nvSpPr>
            <p:spPr>
              <a:xfrm>
                <a:off x="2150185" y="1772980"/>
                <a:ext cx="506219" cy="509972"/>
              </a:xfrm>
              <a:prstGeom prst="rect">
                <a:avLst/>
              </a:prstGeom>
              <a:noFill/>
              <a:sp3d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rgbClr val="C0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中</a:t>
                </a:r>
              </a:p>
            </p:txBody>
          </p:sp>
        </p:grpSp>
        <p:grpSp>
          <p:nvGrpSpPr>
            <p:cNvPr id="73" name="グループ化 72"/>
            <p:cNvGrpSpPr/>
            <p:nvPr/>
          </p:nvGrpSpPr>
          <p:grpSpPr>
            <a:xfrm rot="10800000">
              <a:off x="632520" y="2790634"/>
              <a:ext cx="652401" cy="889639"/>
              <a:chOff x="632520" y="2790634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17" name="四角形: 角を丸くする 16"/>
              <p:cNvSpPr/>
              <p:nvPr/>
            </p:nvSpPr>
            <p:spPr bwMode="auto">
              <a:xfrm>
                <a:off x="632520" y="2790634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テキスト ボックス 43"/>
              <p:cNvSpPr txBox="1"/>
              <p:nvPr/>
            </p:nvSpPr>
            <p:spPr>
              <a:xfrm rot="5400000">
                <a:off x="645589" y="3028655"/>
                <a:ext cx="626264" cy="431179"/>
              </a:xfrm>
              <a:prstGeom prst="rect">
                <a:avLst/>
              </a:prstGeom>
              <a:noFill/>
              <a:sp3d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一</a:t>
                </a:r>
                <a:r>
                  <a:rPr kumimoji="1" lang="ja-JP" altLang="en-US" dirty="0">
                    <a:solidFill>
                      <a:srgbClr val="C0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萬</a:t>
                </a:r>
              </a:p>
            </p:txBody>
          </p:sp>
        </p:grpSp>
        <p:grpSp>
          <p:nvGrpSpPr>
            <p:cNvPr id="74" name="グループ化 73"/>
            <p:cNvGrpSpPr/>
            <p:nvPr/>
          </p:nvGrpSpPr>
          <p:grpSpPr>
            <a:xfrm rot="10800000">
              <a:off x="1358013" y="2790634"/>
              <a:ext cx="652401" cy="889639"/>
              <a:chOff x="1358013" y="2790634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18" name="四角形: 角を丸くする 17"/>
              <p:cNvSpPr/>
              <p:nvPr/>
            </p:nvSpPr>
            <p:spPr bwMode="auto">
              <a:xfrm>
                <a:off x="1358013" y="2790634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テキスト ボックス 44"/>
              <p:cNvSpPr txBox="1"/>
              <p:nvPr/>
            </p:nvSpPr>
            <p:spPr>
              <a:xfrm rot="5400000">
                <a:off x="1370826" y="3028655"/>
                <a:ext cx="626264" cy="431179"/>
              </a:xfrm>
              <a:prstGeom prst="rect">
                <a:avLst/>
              </a:prstGeom>
              <a:noFill/>
              <a:sp3d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二</a:t>
                </a:r>
                <a:r>
                  <a:rPr kumimoji="1" lang="ja-JP" altLang="en-US" dirty="0">
                    <a:solidFill>
                      <a:srgbClr val="C0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萬</a:t>
                </a:r>
              </a:p>
            </p:txBody>
          </p:sp>
        </p:grpSp>
        <p:grpSp>
          <p:nvGrpSpPr>
            <p:cNvPr id="84" name="グループ化 83"/>
            <p:cNvGrpSpPr/>
            <p:nvPr/>
          </p:nvGrpSpPr>
          <p:grpSpPr>
            <a:xfrm rot="10800000">
              <a:off x="2077095" y="2790634"/>
              <a:ext cx="652401" cy="889639"/>
              <a:chOff x="2077095" y="2790634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19" name="四角形: 角を丸くする 18"/>
              <p:cNvSpPr/>
              <p:nvPr/>
            </p:nvSpPr>
            <p:spPr bwMode="auto">
              <a:xfrm>
                <a:off x="2077095" y="2790634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テキスト ボックス 45"/>
              <p:cNvSpPr txBox="1"/>
              <p:nvPr/>
            </p:nvSpPr>
            <p:spPr>
              <a:xfrm rot="5400000">
                <a:off x="2090569" y="3028655"/>
                <a:ext cx="626264" cy="431179"/>
              </a:xfrm>
              <a:prstGeom prst="rect">
                <a:avLst/>
              </a:prstGeom>
              <a:noFill/>
              <a:sp3d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三</a:t>
                </a:r>
                <a:r>
                  <a:rPr kumimoji="1" lang="ja-JP" altLang="en-US" dirty="0">
                    <a:solidFill>
                      <a:srgbClr val="C0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萬</a:t>
                </a:r>
              </a:p>
            </p:txBody>
          </p:sp>
        </p:grpSp>
        <p:grpSp>
          <p:nvGrpSpPr>
            <p:cNvPr id="123" name="グループ化 122"/>
            <p:cNvGrpSpPr/>
            <p:nvPr/>
          </p:nvGrpSpPr>
          <p:grpSpPr>
            <a:xfrm rot="10800000">
              <a:off x="2803837" y="2790634"/>
              <a:ext cx="652401" cy="889639"/>
              <a:chOff x="2803837" y="2790634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20" name="四角形: 角を丸くする 19"/>
              <p:cNvSpPr/>
              <p:nvPr/>
            </p:nvSpPr>
            <p:spPr bwMode="auto">
              <a:xfrm>
                <a:off x="2803837" y="2790634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テキスト ボックス 46"/>
              <p:cNvSpPr txBox="1"/>
              <p:nvPr/>
            </p:nvSpPr>
            <p:spPr>
              <a:xfrm rot="5400000">
                <a:off x="2815807" y="3028655"/>
                <a:ext cx="626264" cy="431179"/>
              </a:xfrm>
              <a:prstGeom prst="rect">
                <a:avLst/>
              </a:prstGeom>
              <a:noFill/>
              <a:sp3d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四</a:t>
                </a:r>
                <a:r>
                  <a:rPr kumimoji="1" lang="ja-JP" altLang="en-US" dirty="0">
                    <a:solidFill>
                      <a:srgbClr val="C0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萬</a:t>
                </a:r>
              </a:p>
            </p:txBody>
          </p:sp>
        </p:grpSp>
        <p:grpSp>
          <p:nvGrpSpPr>
            <p:cNvPr id="122" name="グループ化 121"/>
            <p:cNvGrpSpPr/>
            <p:nvPr/>
          </p:nvGrpSpPr>
          <p:grpSpPr>
            <a:xfrm rot="10800000">
              <a:off x="3529330" y="2790634"/>
              <a:ext cx="652401" cy="889639"/>
              <a:chOff x="3529330" y="2790634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21" name="四角形: 角を丸くする 20"/>
              <p:cNvSpPr/>
              <p:nvPr/>
            </p:nvSpPr>
            <p:spPr bwMode="auto">
              <a:xfrm>
                <a:off x="3529330" y="2790634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テキスト ボックス 47"/>
              <p:cNvSpPr txBox="1"/>
              <p:nvPr/>
            </p:nvSpPr>
            <p:spPr>
              <a:xfrm rot="5400000">
                <a:off x="3541044" y="3028655"/>
                <a:ext cx="626264" cy="431179"/>
              </a:xfrm>
              <a:prstGeom prst="rect">
                <a:avLst/>
              </a:prstGeom>
              <a:noFill/>
              <a:sp3d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伍</a:t>
                </a:r>
                <a:r>
                  <a:rPr kumimoji="1" lang="ja-JP" altLang="en-US" dirty="0">
                    <a:solidFill>
                      <a:srgbClr val="C0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萬</a:t>
                </a:r>
              </a:p>
            </p:txBody>
          </p:sp>
        </p:grpSp>
        <p:grpSp>
          <p:nvGrpSpPr>
            <p:cNvPr id="121" name="グループ化 120"/>
            <p:cNvGrpSpPr/>
            <p:nvPr/>
          </p:nvGrpSpPr>
          <p:grpSpPr>
            <a:xfrm rot="10800000">
              <a:off x="4248413" y="2790634"/>
              <a:ext cx="652401" cy="889639"/>
              <a:chOff x="4248413" y="2790634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22" name="四角形: 角を丸くする 21"/>
              <p:cNvSpPr/>
              <p:nvPr/>
            </p:nvSpPr>
            <p:spPr bwMode="auto">
              <a:xfrm>
                <a:off x="4248413" y="2790634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テキスト ボックス 48"/>
              <p:cNvSpPr txBox="1"/>
              <p:nvPr/>
            </p:nvSpPr>
            <p:spPr>
              <a:xfrm rot="5400000">
                <a:off x="4266282" y="3028655"/>
                <a:ext cx="626264" cy="431179"/>
              </a:xfrm>
              <a:prstGeom prst="rect">
                <a:avLst/>
              </a:prstGeom>
              <a:noFill/>
              <a:sp3d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六</a:t>
                </a:r>
                <a:r>
                  <a:rPr kumimoji="1" lang="ja-JP" altLang="en-US" dirty="0">
                    <a:solidFill>
                      <a:srgbClr val="C0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萬</a:t>
                </a:r>
              </a:p>
            </p:txBody>
          </p:sp>
        </p:grpSp>
        <p:grpSp>
          <p:nvGrpSpPr>
            <p:cNvPr id="120" name="グループ化 119"/>
            <p:cNvGrpSpPr/>
            <p:nvPr/>
          </p:nvGrpSpPr>
          <p:grpSpPr>
            <a:xfrm rot="10800000">
              <a:off x="4975155" y="2790634"/>
              <a:ext cx="652401" cy="889639"/>
              <a:chOff x="4975155" y="2790634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23" name="四角形: 角を丸くする 22"/>
              <p:cNvSpPr/>
              <p:nvPr/>
            </p:nvSpPr>
            <p:spPr bwMode="auto">
              <a:xfrm>
                <a:off x="4975155" y="2790634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テキスト ボックス 49"/>
              <p:cNvSpPr txBox="1"/>
              <p:nvPr/>
            </p:nvSpPr>
            <p:spPr>
              <a:xfrm rot="5400000">
                <a:off x="4991519" y="3028655"/>
                <a:ext cx="626264" cy="431179"/>
              </a:xfrm>
              <a:prstGeom prst="rect">
                <a:avLst/>
              </a:prstGeom>
              <a:noFill/>
              <a:sp3d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七</a:t>
                </a:r>
                <a:r>
                  <a:rPr kumimoji="1" lang="ja-JP" altLang="en-US" dirty="0">
                    <a:solidFill>
                      <a:srgbClr val="C0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萬</a:t>
                </a:r>
              </a:p>
            </p:txBody>
          </p:sp>
        </p:grpSp>
        <p:grpSp>
          <p:nvGrpSpPr>
            <p:cNvPr id="119" name="グループ化 118"/>
            <p:cNvGrpSpPr/>
            <p:nvPr/>
          </p:nvGrpSpPr>
          <p:grpSpPr>
            <a:xfrm rot="10800000">
              <a:off x="5700647" y="2790634"/>
              <a:ext cx="652401" cy="889639"/>
              <a:chOff x="5700647" y="2790634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24" name="四角形: 角を丸くする 23"/>
              <p:cNvSpPr/>
              <p:nvPr/>
            </p:nvSpPr>
            <p:spPr bwMode="auto">
              <a:xfrm>
                <a:off x="5700647" y="2790634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テキスト ボックス 50"/>
              <p:cNvSpPr txBox="1"/>
              <p:nvPr/>
            </p:nvSpPr>
            <p:spPr>
              <a:xfrm rot="5400000">
                <a:off x="5716757" y="3028655"/>
                <a:ext cx="626264" cy="431179"/>
              </a:xfrm>
              <a:prstGeom prst="rect">
                <a:avLst/>
              </a:prstGeom>
              <a:noFill/>
              <a:sp3d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八</a:t>
                </a:r>
                <a:r>
                  <a:rPr kumimoji="1" lang="ja-JP" altLang="en-US" dirty="0">
                    <a:solidFill>
                      <a:srgbClr val="C0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萬</a:t>
                </a:r>
              </a:p>
            </p:txBody>
          </p:sp>
        </p:grpSp>
        <p:grpSp>
          <p:nvGrpSpPr>
            <p:cNvPr id="115" name="グループ化 114"/>
            <p:cNvGrpSpPr/>
            <p:nvPr/>
          </p:nvGrpSpPr>
          <p:grpSpPr>
            <a:xfrm rot="10800000">
              <a:off x="6419730" y="2790634"/>
              <a:ext cx="652401" cy="889639"/>
              <a:chOff x="6419730" y="2790634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25" name="四角形: 角を丸くする 24"/>
              <p:cNvSpPr/>
              <p:nvPr/>
            </p:nvSpPr>
            <p:spPr bwMode="auto">
              <a:xfrm>
                <a:off x="6419730" y="2790634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テキスト ボックス 51"/>
              <p:cNvSpPr txBox="1"/>
              <p:nvPr/>
            </p:nvSpPr>
            <p:spPr>
              <a:xfrm rot="5400000">
                <a:off x="6425512" y="3028655"/>
                <a:ext cx="626264" cy="431179"/>
              </a:xfrm>
              <a:prstGeom prst="rect">
                <a:avLst/>
              </a:prstGeom>
              <a:noFill/>
              <a:sp3d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九</a:t>
                </a:r>
                <a:r>
                  <a:rPr kumimoji="1" lang="ja-JP" altLang="en-US" dirty="0">
                    <a:solidFill>
                      <a:srgbClr val="C0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萬</a:t>
                </a:r>
              </a:p>
            </p:txBody>
          </p:sp>
        </p:grpSp>
        <p:grpSp>
          <p:nvGrpSpPr>
            <p:cNvPr id="90" name="グループ化 89"/>
            <p:cNvGrpSpPr/>
            <p:nvPr/>
          </p:nvGrpSpPr>
          <p:grpSpPr>
            <a:xfrm rot="10800000">
              <a:off x="632520" y="4092441"/>
              <a:ext cx="652401" cy="889639"/>
              <a:chOff x="632520" y="4092441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26" name="四角形: 角を丸くする 25"/>
              <p:cNvSpPr/>
              <p:nvPr/>
            </p:nvSpPr>
            <p:spPr bwMode="auto">
              <a:xfrm>
                <a:off x="632520" y="4092441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53" name="グループ化 52"/>
              <p:cNvGrpSpPr/>
              <p:nvPr/>
            </p:nvGrpSpPr>
            <p:grpSpPr>
              <a:xfrm>
                <a:off x="679768" y="4295483"/>
                <a:ext cx="535344" cy="483554"/>
                <a:chOff x="1103813" y="3961271"/>
                <a:chExt cx="1260140" cy="1158201"/>
              </a:xfrm>
            </p:grpSpPr>
            <p:sp>
              <p:nvSpPr>
                <p:cNvPr id="54" name="フリーフォーム: 図形 53"/>
                <p:cNvSpPr/>
                <p:nvPr/>
              </p:nvSpPr>
              <p:spPr bwMode="auto">
                <a:xfrm>
                  <a:off x="1216728" y="3961271"/>
                  <a:ext cx="1068906" cy="786328"/>
                </a:xfrm>
                <a:custGeom>
                  <a:avLst/>
                  <a:gdLst>
                    <a:gd name="connsiteX0" fmla="*/ 799726 w 1068906"/>
                    <a:gd name="connsiteY0" fmla="*/ 610429 h 786329"/>
                    <a:gd name="connsiteX1" fmla="*/ 828496 w 1068906"/>
                    <a:gd name="connsiteY1" fmla="*/ 639199 h 786329"/>
                    <a:gd name="connsiteX2" fmla="*/ 799726 w 1068906"/>
                    <a:gd name="connsiteY2" fmla="*/ 667969 h 786329"/>
                    <a:gd name="connsiteX3" fmla="*/ 770956 w 1068906"/>
                    <a:gd name="connsiteY3" fmla="*/ 639199 h 786329"/>
                    <a:gd name="connsiteX4" fmla="*/ 799726 w 1068906"/>
                    <a:gd name="connsiteY4" fmla="*/ 610429 h 786329"/>
                    <a:gd name="connsiteX5" fmla="*/ 302045 w 1068906"/>
                    <a:gd name="connsiteY5" fmla="*/ 610429 h 786329"/>
                    <a:gd name="connsiteX6" fmla="*/ 330815 w 1068906"/>
                    <a:gd name="connsiteY6" fmla="*/ 639199 h 786329"/>
                    <a:gd name="connsiteX7" fmla="*/ 302045 w 1068906"/>
                    <a:gd name="connsiteY7" fmla="*/ 667969 h 786329"/>
                    <a:gd name="connsiteX8" fmla="*/ 273275 w 1068906"/>
                    <a:gd name="connsiteY8" fmla="*/ 639199 h 786329"/>
                    <a:gd name="connsiteX9" fmla="*/ 302045 w 1068906"/>
                    <a:gd name="connsiteY9" fmla="*/ 610429 h 786329"/>
                    <a:gd name="connsiteX10" fmla="*/ 799726 w 1068906"/>
                    <a:gd name="connsiteY10" fmla="*/ 576052 h 786329"/>
                    <a:gd name="connsiteX11" fmla="*/ 736579 w 1068906"/>
                    <a:gd name="connsiteY11" fmla="*/ 639199 h 786329"/>
                    <a:gd name="connsiteX12" fmla="*/ 799726 w 1068906"/>
                    <a:gd name="connsiteY12" fmla="*/ 702346 h 786329"/>
                    <a:gd name="connsiteX13" fmla="*/ 862873 w 1068906"/>
                    <a:gd name="connsiteY13" fmla="*/ 639199 h 786329"/>
                    <a:gd name="connsiteX14" fmla="*/ 799726 w 1068906"/>
                    <a:gd name="connsiteY14" fmla="*/ 576052 h 786329"/>
                    <a:gd name="connsiteX15" fmla="*/ 302045 w 1068906"/>
                    <a:gd name="connsiteY15" fmla="*/ 576052 h 786329"/>
                    <a:gd name="connsiteX16" fmla="*/ 238898 w 1068906"/>
                    <a:gd name="connsiteY16" fmla="*/ 639199 h 786329"/>
                    <a:gd name="connsiteX17" fmla="*/ 302045 w 1068906"/>
                    <a:gd name="connsiteY17" fmla="*/ 702346 h 786329"/>
                    <a:gd name="connsiteX18" fmla="*/ 365192 w 1068906"/>
                    <a:gd name="connsiteY18" fmla="*/ 639199 h 786329"/>
                    <a:gd name="connsiteX19" fmla="*/ 302045 w 1068906"/>
                    <a:gd name="connsiteY19" fmla="*/ 576052 h 786329"/>
                    <a:gd name="connsiteX20" fmla="*/ 924698 w 1068906"/>
                    <a:gd name="connsiteY20" fmla="*/ 496272 h 786329"/>
                    <a:gd name="connsiteX21" fmla="*/ 953468 w 1068906"/>
                    <a:gd name="connsiteY21" fmla="*/ 525042 h 786329"/>
                    <a:gd name="connsiteX22" fmla="*/ 924698 w 1068906"/>
                    <a:gd name="connsiteY22" fmla="*/ 553812 h 786329"/>
                    <a:gd name="connsiteX23" fmla="*/ 895928 w 1068906"/>
                    <a:gd name="connsiteY23" fmla="*/ 525042 h 786329"/>
                    <a:gd name="connsiteX24" fmla="*/ 924698 w 1068906"/>
                    <a:gd name="connsiteY24" fmla="*/ 496272 h 786329"/>
                    <a:gd name="connsiteX25" fmla="*/ 143648 w 1068906"/>
                    <a:gd name="connsiteY25" fmla="*/ 496272 h 786329"/>
                    <a:gd name="connsiteX26" fmla="*/ 172418 w 1068906"/>
                    <a:gd name="connsiteY26" fmla="*/ 525042 h 786329"/>
                    <a:gd name="connsiteX27" fmla="*/ 143648 w 1068906"/>
                    <a:gd name="connsiteY27" fmla="*/ 553812 h 786329"/>
                    <a:gd name="connsiteX28" fmla="*/ 114878 w 1068906"/>
                    <a:gd name="connsiteY28" fmla="*/ 525042 h 786329"/>
                    <a:gd name="connsiteX29" fmla="*/ 143648 w 1068906"/>
                    <a:gd name="connsiteY29" fmla="*/ 496272 h 786329"/>
                    <a:gd name="connsiteX30" fmla="*/ 924698 w 1068906"/>
                    <a:gd name="connsiteY30" fmla="*/ 461895 h 786329"/>
                    <a:gd name="connsiteX31" fmla="*/ 861551 w 1068906"/>
                    <a:gd name="connsiteY31" fmla="*/ 525042 h 786329"/>
                    <a:gd name="connsiteX32" fmla="*/ 924698 w 1068906"/>
                    <a:gd name="connsiteY32" fmla="*/ 588189 h 786329"/>
                    <a:gd name="connsiteX33" fmla="*/ 987845 w 1068906"/>
                    <a:gd name="connsiteY33" fmla="*/ 525042 h 786329"/>
                    <a:gd name="connsiteX34" fmla="*/ 924698 w 1068906"/>
                    <a:gd name="connsiteY34" fmla="*/ 461895 h 786329"/>
                    <a:gd name="connsiteX35" fmla="*/ 143648 w 1068906"/>
                    <a:gd name="connsiteY35" fmla="*/ 461895 h 786329"/>
                    <a:gd name="connsiteX36" fmla="*/ 80501 w 1068906"/>
                    <a:gd name="connsiteY36" fmla="*/ 525042 h 786329"/>
                    <a:gd name="connsiteX37" fmla="*/ 143648 w 1068906"/>
                    <a:gd name="connsiteY37" fmla="*/ 588189 h 786329"/>
                    <a:gd name="connsiteX38" fmla="*/ 206795 w 1068906"/>
                    <a:gd name="connsiteY38" fmla="*/ 525042 h 786329"/>
                    <a:gd name="connsiteX39" fmla="*/ 143648 w 1068906"/>
                    <a:gd name="connsiteY39" fmla="*/ 461895 h 786329"/>
                    <a:gd name="connsiteX40" fmla="*/ 731816 w 1068906"/>
                    <a:gd name="connsiteY40" fmla="*/ 458172 h 786329"/>
                    <a:gd name="connsiteX41" fmla="*/ 760586 w 1068906"/>
                    <a:gd name="connsiteY41" fmla="*/ 486942 h 786329"/>
                    <a:gd name="connsiteX42" fmla="*/ 731816 w 1068906"/>
                    <a:gd name="connsiteY42" fmla="*/ 515712 h 786329"/>
                    <a:gd name="connsiteX43" fmla="*/ 703046 w 1068906"/>
                    <a:gd name="connsiteY43" fmla="*/ 486942 h 786329"/>
                    <a:gd name="connsiteX44" fmla="*/ 731816 w 1068906"/>
                    <a:gd name="connsiteY44" fmla="*/ 458172 h 786329"/>
                    <a:gd name="connsiteX45" fmla="*/ 350816 w 1068906"/>
                    <a:gd name="connsiteY45" fmla="*/ 458172 h 786329"/>
                    <a:gd name="connsiteX46" fmla="*/ 379586 w 1068906"/>
                    <a:gd name="connsiteY46" fmla="*/ 486942 h 786329"/>
                    <a:gd name="connsiteX47" fmla="*/ 350816 w 1068906"/>
                    <a:gd name="connsiteY47" fmla="*/ 515712 h 786329"/>
                    <a:gd name="connsiteX48" fmla="*/ 322046 w 1068906"/>
                    <a:gd name="connsiteY48" fmla="*/ 486942 h 786329"/>
                    <a:gd name="connsiteX49" fmla="*/ 350816 w 1068906"/>
                    <a:gd name="connsiteY49" fmla="*/ 458172 h 786329"/>
                    <a:gd name="connsiteX50" fmla="*/ 731816 w 1068906"/>
                    <a:gd name="connsiteY50" fmla="*/ 423795 h 786329"/>
                    <a:gd name="connsiteX51" fmla="*/ 668669 w 1068906"/>
                    <a:gd name="connsiteY51" fmla="*/ 486942 h 786329"/>
                    <a:gd name="connsiteX52" fmla="*/ 731816 w 1068906"/>
                    <a:gd name="connsiteY52" fmla="*/ 550089 h 786329"/>
                    <a:gd name="connsiteX53" fmla="*/ 794963 w 1068906"/>
                    <a:gd name="connsiteY53" fmla="*/ 486942 h 786329"/>
                    <a:gd name="connsiteX54" fmla="*/ 731816 w 1068906"/>
                    <a:gd name="connsiteY54" fmla="*/ 423795 h 786329"/>
                    <a:gd name="connsiteX55" fmla="*/ 350816 w 1068906"/>
                    <a:gd name="connsiteY55" fmla="*/ 423795 h 786329"/>
                    <a:gd name="connsiteX56" fmla="*/ 287669 w 1068906"/>
                    <a:gd name="connsiteY56" fmla="*/ 486942 h 786329"/>
                    <a:gd name="connsiteX57" fmla="*/ 350816 w 1068906"/>
                    <a:gd name="connsiteY57" fmla="*/ 550089 h 786329"/>
                    <a:gd name="connsiteX58" fmla="*/ 413963 w 1068906"/>
                    <a:gd name="connsiteY58" fmla="*/ 486942 h 786329"/>
                    <a:gd name="connsiteX59" fmla="*/ 350816 w 1068906"/>
                    <a:gd name="connsiteY59" fmla="*/ 423795 h 786329"/>
                    <a:gd name="connsiteX60" fmla="*/ 532306 w 1068906"/>
                    <a:gd name="connsiteY60" fmla="*/ 372359 h 786329"/>
                    <a:gd name="connsiteX61" fmla="*/ 561076 w 1068906"/>
                    <a:gd name="connsiteY61" fmla="*/ 401129 h 786329"/>
                    <a:gd name="connsiteX62" fmla="*/ 532306 w 1068906"/>
                    <a:gd name="connsiteY62" fmla="*/ 429899 h 786329"/>
                    <a:gd name="connsiteX63" fmla="*/ 503536 w 1068906"/>
                    <a:gd name="connsiteY63" fmla="*/ 401129 h 786329"/>
                    <a:gd name="connsiteX64" fmla="*/ 532306 w 1068906"/>
                    <a:gd name="connsiteY64" fmla="*/ 372359 h 786329"/>
                    <a:gd name="connsiteX65" fmla="*/ 532306 w 1068906"/>
                    <a:gd name="connsiteY65" fmla="*/ 337982 h 786329"/>
                    <a:gd name="connsiteX66" fmla="*/ 469159 w 1068906"/>
                    <a:gd name="connsiteY66" fmla="*/ 401129 h 786329"/>
                    <a:gd name="connsiteX67" fmla="*/ 532306 w 1068906"/>
                    <a:gd name="connsiteY67" fmla="*/ 464276 h 786329"/>
                    <a:gd name="connsiteX68" fmla="*/ 595453 w 1068906"/>
                    <a:gd name="connsiteY68" fmla="*/ 401129 h 786329"/>
                    <a:gd name="connsiteX69" fmla="*/ 532306 w 1068906"/>
                    <a:gd name="connsiteY69" fmla="*/ 337982 h 786329"/>
                    <a:gd name="connsiteX70" fmla="*/ 841355 w 1068906"/>
                    <a:gd name="connsiteY70" fmla="*/ 327203 h 786329"/>
                    <a:gd name="connsiteX71" fmla="*/ 870125 w 1068906"/>
                    <a:gd name="connsiteY71" fmla="*/ 355973 h 786329"/>
                    <a:gd name="connsiteX72" fmla="*/ 841355 w 1068906"/>
                    <a:gd name="connsiteY72" fmla="*/ 384743 h 786329"/>
                    <a:gd name="connsiteX73" fmla="*/ 812585 w 1068906"/>
                    <a:gd name="connsiteY73" fmla="*/ 355973 h 786329"/>
                    <a:gd name="connsiteX74" fmla="*/ 841355 w 1068906"/>
                    <a:gd name="connsiteY74" fmla="*/ 327203 h 786329"/>
                    <a:gd name="connsiteX75" fmla="*/ 238898 w 1068906"/>
                    <a:gd name="connsiteY75" fmla="*/ 327203 h 786329"/>
                    <a:gd name="connsiteX76" fmla="*/ 267668 w 1068906"/>
                    <a:gd name="connsiteY76" fmla="*/ 355973 h 786329"/>
                    <a:gd name="connsiteX77" fmla="*/ 238898 w 1068906"/>
                    <a:gd name="connsiteY77" fmla="*/ 384743 h 786329"/>
                    <a:gd name="connsiteX78" fmla="*/ 210128 w 1068906"/>
                    <a:gd name="connsiteY78" fmla="*/ 355973 h 786329"/>
                    <a:gd name="connsiteX79" fmla="*/ 238898 w 1068906"/>
                    <a:gd name="connsiteY79" fmla="*/ 327203 h 786329"/>
                    <a:gd name="connsiteX80" fmla="*/ 841355 w 1068906"/>
                    <a:gd name="connsiteY80" fmla="*/ 292826 h 786329"/>
                    <a:gd name="connsiteX81" fmla="*/ 778208 w 1068906"/>
                    <a:gd name="connsiteY81" fmla="*/ 355973 h 786329"/>
                    <a:gd name="connsiteX82" fmla="*/ 841355 w 1068906"/>
                    <a:gd name="connsiteY82" fmla="*/ 419120 h 786329"/>
                    <a:gd name="connsiteX83" fmla="*/ 904502 w 1068906"/>
                    <a:gd name="connsiteY83" fmla="*/ 355973 h 786329"/>
                    <a:gd name="connsiteX84" fmla="*/ 841355 w 1068906"/>
                    <a:gd name="connsiteY84" fmla="*/ 292826 h 786329"/>
                    <a:gd name="connsiteX85" fmla="*/ 238898 w 1068906"/>
                    <a:gd name="connsiteY85" fmla="*/ 292826 h 786329"/>
                    <a:gd name="connsiteX86" fmla="*/ 175751 w 1068906"/>
                    <a:gd name="connsiteY86" fmla="*/ 355973 h 786329"/>
                    <a:gd name="connsiteX87" fmla="*/ 238898 w 1068906"/>
                    <a:gd name="connsiteY87" fmla="*/ 419120 h 786329"/>
                    <a:gd name="connsiteX88" fmla="*/ 302045 w 1068906"/>
                    <a:gd name="connsiteY88" fmla="*/ 355973 h 786329"/>
                    <a:gd name="connsiteX89" fmla="*/ 238898 w 1068906"/>
                    <a:gd name="connsiteY89" fmla="*/ 292826 h 786329"/>
                    <a:gd name="connsiteX90" fmla="*/ 674667 w 1068906"/>
                    <a:gd name="connsiteY90" fmla="*/ 241478 h 786329"/>
                    <a:gd name="connsiteX91" fmla="*/ 703437 w 1068906"/>
                    <a:gd name="connsiteY91" fmla="*/ 270248 h 786329"/>
                    <a:gd name="connsiteX92" fmla="*/ 674667 w 1068906"/>
                    <a:gd name="connsiteY92" fmla="*/ 299018 h 786329"/>
                    <a:gd name="connsiteX93" fmla="*/ 645897 w 1068906"/>
                    <a:gd name="connsiteY93" fmla="*/ 270248 h 786329"/>
                    <a:gd name="connsiteX94" fmla="*/ 674667 w 1068906"/>
                    <a:gd name="connsiteY94" fmla="*/ 241478 h 786329"/>
                    <a:gd name="connsiteX95" fmla="*/ 393679 w 1068906"/>
                    <a:gd name="connsiteY95" fmla="*/ 241478 h 786329"/>
                    <a:gd name="connsiteX96" fmla="*/ 422449 w 1068906"/>
                    <a:gd name="connsiteY96" fmla="*/ 270248 h 786329"/>
                    <a:gd name="connsiteX97" fmla="*/ 393679 w 1068906"/>
                    <a:gd name="connsiteY97" fmla="*/ 299018 h 786329"/>
                    <a:gd name="connsiteX98" fmla="*/ 364909 w 1068906"/>
                    <a:gd name="connsiteY98" fmla="*/ 270248 h 786329"/>
                    <a:gd name="connsiteX99" fmla="*/ 393679 w 1068906"/>
                    <a:gd name="connsiteY99" fmla="*/ 241478 h 786329"/>
                    <a:gd name="connsiteX100" fmla="*/ 674667 w 1068906"/>
                    <a:gd name="connsiteY100" fmla="*/ 207101 h 786329"/>
                    <a:gd name="connsiteX101" fmla="*/ 611520 w 1068906"/>
                    <a:gd name="connsiteY101" fmla="*/ 270248 h 786329"/>
                    <a:gd name="connsiteX102" fmla="*/ 674667 w 1068906"/>
                    <a:gd name="connsiteY102" fmla="*/ 333395 h 786329"/>
                    <a:gd name="connsiteX103" fmla="*/ 737814 w 1068906"/>
                    <a:gd name="connsiteY103" fmla="*/ 270248 h 786329"/>
                    <a:gd name="connsiteX104" fmla="*/ 674667 w 1068906"/>
                    <a:gd name="connsiteY104" fmla="*/ 207101 h 786329"/>
                    <a:gd name="connsiteX105" fmla="*/ 393679 w 1068906"/>
                    <a:gd name="connsiteY105" fmla="*/ 207101 h 786329"/>
                    <a:gd name="connsiteX106" fmla="*/ 330532 w 1068906"/>
                    <a:gd name="connsiteY106" fmla="*/ 270248 h 786329"/>
                    <a:gd name="connsiteX107" fmla="*/ 393679 w 1068906"/>
                    <a:gd name="connsiteY107" fmla="*/ 333395 h 786329"/>
                    <a:gd name="connsiteX108" fmla="*/ 456826 w 1068906"/>
                    <a:gd name="connsiteY108" fmla="*/ 270248 h 786329"/>
                    <a:gd name="connsiteX109" fmla="*/ 393679 w 1068906"/>
                    <a:gd name="connsiteY109" fmla="*/ 207101 h 786329"/>
                    <a:gd name="connsiteX110" fmla="*/ 532306 w 1068906"/>
                    <a:gd name="connsiteY110" fmla="*/ 115184 h 786329"/>
                    <a:gd name="connsiteX111" fmla="*/ 561076 w 1068906"/>
                    <a:gd name="connsiteY111" fmla="*/ 143954 h 786329"/>
                    <a:gd name="connsiteX112" fmla="*/ 532306 w 1068906"/>
                    <a:gd name="connsiteY112" fmla="*/ 172724 h 786329"/>
                    <a:gd name="connsiteX113" fmla="*/ 503536 w 1068906"/>
                    <a:gd name="connsiteY113" fmla="*/ 143954 h 786329"/>
                    <a:gd name="connsiteX114" fmla="*/ 532306 w 1068906"/>
                    <a:gd name="connsiteY114" fmla="*/ 115184 h 786329"/>
                    <a:gd name="connsiteX115" fmla="*/ 532306 w 1068906"/>
                    <a:gd name="connsiteY115" fmla="*/ 80807 h 786329"/>
                    <a:gd name="connsiteX116" fmla="*/ 469159 w 1068906"/>
                    <a:gd name="connsiteY116" fmla="*/ 143954 h 786329"/>
                    <a:gd name="connsiteX117" fmla="*/ 532306 w 1068906"/>
                    <a:gd name="connsiteY117" fmla="*/ 207101 h 786329"/>
                    <a:gd name="connsiteX118" fmla="*/ 595453 w 1068906"/>
                    <a:gd name="connsiteY118" fmla="*/ 143954 h 786329"/>
                    <a:gd name="connsiteX119" fmla="*/ 532306 w 1068906"/>
                    <a:gd name="connsiteY119" fmla="*/ 80807 h 786329"/>
                    <a:gd name="connsiteX120" fmla="*/ 534453 w 1068906"/>
                    <a:gd name="connsiteY120" fmla="*/ 0 h 786329"/>
                    <a:gd name="connsiteX121" fmla="*/ 567443 w 1068906"/>
                    <a:gd name="connsiteY121" fmla="*/ 33050 h 786329"/>
                    <a:gd name="connsiteX122" fmla="*/ 607861 w 1068906"/>
                    <a:gd name="connsiteY122" fmla="*/ 9664 h 786329"/>
                    <a:gd name="connsiteX123" fmla="*/ 631172 w 1068906"/>
                    <a:gd name="connsiteY123" fmla="*/ 50126 h 786329"/>
                    <a:gd name="connsiteX124" fmla="*/ 676267 w 1068906"/>
                    <a:gd name="connsiteY124" fmla="*/ 37999 h 786329"/>
                    <a:gd name="connsiteX125" fmla="*/ 688312 w 1068906"/>
                    <a:gd name="connsiteY125" fmla="*/ 83116 h 786329"/>
                    <a:gd name="connsiteX126" fmla="*/ 735008 w 1068906"/>
                    <a:gd name="connsiteY126" fmla="*/ 83072 h 786329"/>
                    <a:gd name="connsiteX127" fmla="*/ 734965 w 1068906"/>
                    <a:gd name="connsiteY127" fmla="*/ 129769 h 786329"/>
                    <a:gd name="connsiteX128" fmla="*/ 780082 w 1068906"/>
                    <a:gd name="connsiteY128" fmla="*/ 141814 h 786329"/>
                    <a:gd name="connsiteX129" fmla="*/ 767955 w 1068906"/>
                    <a:gd name="connsiteY129" fmla="*/ 186908 h 786329"/>
                    <a:gd name="connsiteX130" fmla="*/ 808417 w 1068906"/>
                    <a:gd name="connsiteY130" fmla="*/ 210219 h 786329"/>
                    <a:gd name="connsiteX131" fmla="*/ 796682 w 1068906"/>
                    <a:gd name="connsiteY131" fmla="*/ 230500 h 786329"/>
                    <a:gd name="connsiteX132" fmla="*/ 818268 w 1068906"/>
                    <a:gd name="connsiteY132" fmla="*/ 252125 h 786329"/>
                    <a:gd name="connsiteX133" fmla="*/ 858686 w 1068906"/>
                    <a:gd name="connsiteY133" fmla="*/ 228739 h 786329"/>
                    <a:gd name="connsiteX134" fmla="*/ 881997 w 1068906"/>
                    <a:gd name="connsiteY134" fmla="*/ 269201 h 786329"/>
                    <a:gd name="connsiteX135" fmla="*/ 927092 w 1068906"/>
                    <a:gd name="connsiteY135" fmla="*/ 257074 h 786329"/>
                    <a:gd name="connsiteX136" fmla="*/ 939137 w 1068906"/>
                    <a:gd name="connsiteY136" fmla="*/ 302191 h 786329"/>
                    <a:gd name="connsiteX137" fmla="*/ 985833 w 1068906"/>
                    <a:gd name="connsiteY137" fmla="*/ 302147 h 786329"/>
                    <a:gd name="connsiteX138" fmla="*/ 985790 w 1068906"/>
                    <a:gd name="connsiteY138" fmla="*/ 348844 h 786329"/>
                    <a:gd name="connsiteX139" fmla="*/ 1030907 w 1068906"/>
                    <a:gd name="connsiteY139" fmla="*/ 360889 h 786329"/>
                    <a:gd name="connsiteX140" fmla="*/ 1018780 w 1068906"/>
                    <a:gd name="connsiteY140" fmla="*/ 405983 h 786329"/>
                    <a:gd name="connsiteX141" fmla="*/ 1059242 w 1068906"/>
                    <a:gd name="connsiteY141" fmla="*/ 429294 h 786329"/>
                    <a:gd name="connsiteX142" fmla="*/ 1035855 w 1068906"/>
                    <a:gd name="connsiteY142" fmla="*/ 469712 h 786329"/>
                    <a:gd name="connsiteX143" fmla="*/ 1068906 w 1068906"/>
                    <a:gd name="connsiteY143" fmla="*/ 502702 h 786329"/>
                    <a:gd name="connsiteX144" fmla="*/ 1035855 w 1068906"/>
                    <a:gd name="connsiteY144" fmla="*/ 535692 h 786329"/>
                    <a:gd name="connsiteX145" fmla="*/ 1059242 w 1068906"/>
                    <a:gd name="connsiteY145" fmla="*/ 576110 h 786329"/>
                    <a:gd name="connsiteX146" fmla="*/ 1018780 w 1068906"/>
                    <a:gd name="connsiteY146" fmla="*/ 599421 h 786329"/>
                    <a:gd name="connsiteX147" fmla="*/ 1030907 w 1068906"/>
                    <a:gd name="connsiteY147" fmla="*/ 644516 h 786329"/>
                    <a:gd name="connsiteX148" fmla="*/ 985790 w 1068906"/>
                    <a:gd name="connsiteY148" fmla="*/ 656560 h 786329"/>
                    <a:gd name="connsiteX149" fmla="*/ 985833 w 1068906"/>
                    <a:gd name="connsiteY149" fmla="*/ 703257 h 786329"/>
                    <a:gd name="connsiteX150" fmla="*/ 939137 w 1068906"/>
                    <a:gd name="connsiteY150" fmla="*/ 703213 h 786329"/>
                    <a:gd name="connsiteX151" fmla="*/ 927092 w 1068906"/>
                    <a:gd name="connsiteY151" fmla="*/ 748330 h 786329"/>
                    <a:gd name="connsiteX152" fmla="*/ 881997 w 1068906"/>
                    <a:gd name="connsiteY152" fmla="*/ 736203 h 786329"/>
                    <a:gd name="connsiteX153" fmla="*/ 858686 w 1068906"/>
                    <a:gd name="connsiteY153" fmla="*/ 776665 h 786329"/>
                    <a:gd name="connsiteX154" fmla="*/ 818268 w 1068906"/>
                    <a:gd name="connsiteY154" fmla="*/ 753279 h 786329"/>
                    <a:gd name="connsiteX155" fmla="*/ 785278 w 1068906"/>
                    <a:gd name="connsiteY155" fmla="*/ 786329 h 786329"/>
                    <a:gd name="connsiteX156" fmla="*/ 752288 w 1068906"/>
                    <a:gd name="connsiteY156" fmla="*/ 753279 h 786329"/>
                    <a:gd name="connsiteX157" fmla="*/ 711870 w 1068906"/>
                    <a:gd name="connsiteY157" fmla="*/ 776665 h 786329"/>
                    <a:gd name="connsiteX158" fmla="*/ 688559 w 1068906"/>
                    <a:gd name="connsiteY158" fmla="*/ 736203 h 786329"/>
                    <a:gd name="connsiteX159" fmla="*/ 643464 w 1068906"/>
                    <a:gd name="connsiteY159" fmla="*/ 748330 h 786329"/>
                    <a:gd name="connsiteX160" fmla="*/ 425442 w 1068906"/>
                    <a:gd name="connsiteY160" fmla="*/ 748330 h 786329"/>
                    <a:gd name="connsiteX161" fmla="*/ 380347 w 1068906"/>
                    <a:gd name="connsiteY161" fmla="*/ 736203 h 786329"/>
                    <a:gd name="connsiteX162" fmla="*/ 357036 w 1068906"/>
                    <a:gd name="connsiteY162" fmla="*/ 776665 h 786329"/>
                    <a:gd name="connsiteX163" fmla="*/ 316618 w 1068906"/>
                    <a:gd name="connsiteY163" fmla="*/ 753279 h 786329"/>
                    <a:gd name="connsiteX164" fmla="*/ 283628 w 1068906"/>
                    <a:gd name="connsiteY164" fmla="*/ 786329 h 786329"/>
                    <a:gd name="connsiteX165" fmla="*/ 250638 w 1068906"/>
                    <a:gd name="connsiteY165" fmla="*/ 753279 h 786329"/>
                    <a:gd name="connsiteX166" fmla="*/ 210220 w 1068906"/>
                    <a:gd name="connsiteY166" fmla="*/ 776665 h 786329"/>
                    <a:gd name="connsiteX167" fmla="*/ 186909 w 1068906"/>
                    <a:gd name="connsiteY167" fmla="*/ 736203 h 786329"/>
                    <a:gd name="connsiteX168" fmla="*/ 141814 w 1068906"/>
                    <a:gd name="connsiteY168" fmla="*/ 748330 h 786329"/>
                    <a:gd name="connsiteX169" fmla="*/ 129769 w 1068906"/>
                    <a:gd name="connsiteY169" fmla="*/ 703213 h 786329"/>
                    <a:gd name="connsiteX170" fmla="*/ 83073 w 1068906"/>
                    <a:gd name="connsiteY170" fmla="*/ 703257 h 786329"/>
                    <a:gd name="connsiteX171" fmla="*/ 83116 w 1068906"/>
                    <a:gd name="connsiteY171" fmla="*/ 656560 h 786329"/>
                    <a:gd name="connsiteX172" fmla="*/ 37999 w 1068906"/>
                    <a:gd name="connsiteY172" fmla="*/ 644516 h 786329"/>
                    <a:gd name="connsiteX173" fmla="*/ 50126 w 1068906"/>
                    <a:gd name="connsiteY173" fmla="*/ 599421 h 786329"/>
                    <a:gd name="connsiteX174" fmla="*/ 9664 w 1068906"/>
                    <a:gd name="connsiteY174" fmla="*/ 576110 h 786329"/>
                    <a:gd name="connsiteX175" fmla="*/ 33051 w 1068906"/>
                    <a:gd name="connsiteY175" fmla="*/ 535692 h 786329"/>
                    <a:gd name="connsiteX176" fmla="*/ 0 w 1068906"/>
                    <a:gd name="connsiteY176" fmla="*/ 502702 h 786329"/>
                    <a:gd name="connsiteX177" fmla="*/ 33051 w 1068906"/>
                    <a:gd name="connsiteY177" fmla="*/ 469712 h 786329"/>
                    <a:gd name="connsiteX178" fmla="*/ 9664 w 1068906"/>
                    <a:gd name="connsiteY178" fmla="*/ 429294 h 786329"/>
                    <a:gd name="connsiteX179" fmla="*/ 50126 w 1068906"/>
                    <a:gd name="connsiteY179" fmla="*/ 405983 h 786329"/>
                    <a:gd name="connsiteX180" fmla="*/ 37999 w 1068906"/>
                    <a:gd name="connsiteY180" fmla="*/ 360889 h 786329"/>
                    <a:gd name="connsiteX181" fmla="*/ 83116 w 1068906"/>
                    <a:gd name="connsiteY181" fmla="*/ 348844 h 786329"/>
                    <a:gd name="connsiteX182" fmla="*/ 83073 w 1068906"/>
                    <a:gd name="connsiteY182" fmla="*/ 302147 h 786329"/>
                    <a:gd name="connsiteX183" fmla="*/ 129769 w 1068906"/>
                    <a:gd name="connsiteY183" fmla="*/ 302191 h 786329"/>
                    <a:gd name="connsiteX184" fmla="*/ 141814 w 1068906"/>
                    <a:gd name="connsiteY184" fmla="*/ 257074 h 786329"/>
                    <a:gd name="connsiteX185" fmla="*/ 186909 w 1068906"/>
                    <a:gd name="connsiteY185" fmla="*/ 269201 h 786329"/>
                    <a:gd name="connsiteX186" fmla="*/ 210220 w 1068906"/>
                    <a:gd name="connsiteY186" fmla="*/ 228739 h 786329"/>
                    <a:gd name="connsiteX187" fmla="*/ 250638 w 1068906"/>
                    <a:gd name="connsiteY187" fmla="*/ 252125 h 786329"/>
                    <a:gd name="connsiteX188" fmla="*/ 272224 w 1068906"/>
                    <a:gd name="connsiteY188" fmla="*/ 230500 h 786329"/>
                    <a:gd name="connsiteX189" fmla="*/ 260489 w 1068906"/>
                    <a:gd name="connsiteY189" fmla="*/ 210219 h 786329"/>
                    <a:gd name="connsiteX190" fmla="*/ 300951 w 1068906"/>
                    <a:gd name="connsiteY190" fmla="*/ 186908 h 786329"/>
                    <a:gd name="connsiteX191" fmla="*/ 288824 w 1068906"/>
                    <a:gd name="connsiteY191" fmla="*/ 141814 h 786329"/>
                    <a:gd name="connsiteX192" fmla="*/ 333941 w 1068906"/>
                    <a:gd name="connsiteY192" fmla="*/ 129769 h 786329"/>
                    <a:gd name="connsiteX193" fmla="*/ 333898 w 1068906"/>
                    <a:gd name="connsiteY193" fmla="*/ 83072 h 786329"/>
                    <a:gd name="connsiteX194" fmla="*/ 380594 w 1068906"/>
                    <a:gd name="connsiteY194" fmla="*/ 83116 h 786329"/>
                    <a:gd name="connsiteX195" fmla="*/ 392639 w 1068906"/>
                    <a:gd name="connsiteY195" fmla="*/ 37999 h 786329"/>
                    <a:gd name="connsiteX196" fmla="*/ 437734 w 1068906"/>
                    <a:gd name="connsiteY196" fmla="*/ 50126 h 786329"/>
                    <a:gd name="connsiteX197" fmla="*/ 461045 w 1068906"/>
                    <a:gd name="connsiteY197" fmla="*/ 9664 h 786329"/>
                    <a:gd name="connsiteX198" fmla="*/ 501463 w 1068906"/>
                    <a:gd name="connsiteY198" fmla="*/ 33050 h 786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</a:cxnLst>
                  <a:rect l="l" t="t" r="r" b="b"/>
                  <a:pathLst>
                    <a:path w="1068906" h="786329">
                      <a:moveTo>
                        <a:pt x="799726" y="610429"/>
                      </a:moveTo>
                      <a:cubicBezTo>
                        <a:pt x="815615" y="610429"/>
                        <a:pt x="828496" y="623310"/>
                        <a:pt x="828496" y="639199"/>
                      </a:cubicBezTo>
                      <a:cubicBezTo>
                        <a:pt x="828496" y="655088"/>
                        <a:pt x="815615" y="667969"/>
                        <a:pt x="799726" y="667969"/>
                      </a:cubicBezTo>
                      <a:cubicBezTo>
                        <a:pt x="783837" y="667969"/>
                        <a:pt x="770956" y="655088"/>
                        <a:pt x="770956" y="639199"/>
                      </a:cubicBezTo>
                      <a:cubicBezTo>
                        <a:pt x="770956" y="623310"/>
                        <a:pt x="783837" y="610429"/>
                        <a:pt x="799726" y="610429"/>
                      </a:cubicBezTo>
                      <a:close/>
                      <a:moveTo>
                        <a:pt x="302045" y="610429"/>
                      </a:moveTo>
                      <a:cubicBezTo>
                        <a:pt x="317934" y="610429"/>
                        <a:pt x="330815" y="623310"/>
                        <a:pt x="330815" y="639199"/>
                      </a:cubicBezTo>
                      <a:cubicBezTo>
                        <a:pt x="330815" y="655088"/>
                        <a:pt x="317934" y="667969"/>
                        <a:pt x="302045" y="667969"/>
                      </a:cubicBezTo>
                      <a:cubicBezTo>
                        <a:pt x="286156" y="667969"/>
                        <a:pt x="273275" y="655088"/>
                        <a:pt x="273275" y="639199"/>
                      </a:cubicBezTo>
                      <a:cubicBezTo>
                        <a:pt x="273275" y="623310"/>
                        <a:pt x="286156" y="610429"/>
                        <a:pt x="302045" y="610429"/>
                      </a:cubicBezTo>
                      <a:close/>
                      <a:moveTo>
                        <a:pt x="799726" y="576052"/>
                      </a:moveTo>
                      <a:cubicBezTo>
                        <a:pt x="764851" y="576052"/>
                        <a:pt x="736579" y="604324"/>
                        <a:pt x="736579" y="639199"/>
                      </a:cubicBezTo>
                      <a:cubicBezTo>
                        <a:pt x="736579" y="674074"/>
                        <a:pt x="764851" y="702346"/>
                        <a:pt x="799726" y="702346"/>
                      </a:cubicBezTo>
                      <a:cubicBezTo>
                        <a:pt x="834601" y="702346"/>
                        <a:pt x="862873" y="674074"/>
                        <a:pt x="862873" y="639199"/>
                      </a:cubicBezTo>
                      <a:cubicBezTo>
                        <a:pt x="862873" y="604324"/>
                        <a:pt x="834601" y="576052"/>
                        <a:pt x="799726" y="576052"/>
                      </a:cubicBezTo>
                      <a:close/>
                      <a:moveTo>
                        <a:pt x="302045" y="576052"/>
                      </a:moveTo>
                      <a:cubicBezTo>
                        <a:pt x="267170" y="576052"/>
                        <a:pt x="238898" y="604324"/>
                        <a:pt x="238898" y="639199"/>
                      </a:cubicBezTo>
                      <a:cubicBezTo>
                        <a:pt x="238898" y="674074"/>
                        <a:pt x="267170" y="702346"/>
                        <a:pt x="302045" y="702346"/>
                      </a:cubicBezTo>
                      <a:cubicBezTo>
                        <a:pt x="336920" y="702346"/>
                        <a:pt x="365192" y="674074"/>
                        <a:pt x="365192" y="639199"/>
                      </a:cubicBezTo>
                      <a:cubicBezTo>
                        <a:pt x="365192" y="604324"/>
                        <a:pt x="336920" y="576052"/>
                        <a:pt x="302045" y="576052"/>
                      </a:cubicBezTo>
                      <a:close/>
                      <a:moveTo>
                        <a:pt x="924698" y="496272"/>
                      </a:moveTo>
                      <a:cubicBezTo>
                        <a:pt x="940587" y="496272"/>
                        <a:pt x="953468" y="509153"/>
                        <a:pt x="953468" y="525042"/>
                      </a:cubicBezTo>
                      <a:cubicBezTo>
                        <a:pt x="953468" y="540931"/>
                        <a:pt x="940587" y="553812"/>
                        <a:pt x="924698" y="553812"/>
                      </a:cubicBezTo>
                      <a:cubicBezTo>
                        <a:pt x="908809" y="553812"/>
                        <a:pt x="895928" y="540931"/>
                        <a:pt x="895928" y="525042"/>
                      </a:cubicBezTo>
                      <a:cubicBezTo>
                        <a:pt x="895928" y="509153"/>
                        <a:pt x="908809" y="496272"/>
                        <a:pt x="924698" y="496272"/>
                      </a:cubicBezTo>
                      <a:close/>
                      <a:moveTo>
                        <a:pt x="143648" y="496272"/>
                      </a:moveTo>
                      <a:cubicBezTo>
                        <a:pt x="159537" y="496272"/>
                        <a:pt x="172418" y="509153"/>
                        <a:pt x="172418" y="525042"/>
                      </a:cubicBezTo>
                      <a:cubicBezTo>
                        <a:pt x="172418" y="540931"/>
                        <a:pt x="159537" y="553812"/>
                        <a:pt x="143648" y="553812"/>
                      </a:cubicBezTo>
                      <a:cubicBezTo>
                        <a:pt x="127759" y="553812"/>
                        <a:pt x="114878" y="540931"/>
                        <a:pt x="114878" y="525042"/>
                      </a:cubicBezTo>
                      <a:cubicBezTo>
                        <a:pt x="114878" y="509153"/>
                        <a:pt x="127759" y="496272"/>
                        <a:pt x="143648" y="496272"/>
                      </a:cubicBezTo>
                      <a:close/>
                      <a:moveTo>
                        <a:pt x="924698" y="461895"/>
                      </a:moveTo>
                      <a:cubicBezTo>
                        <a:pt x="889823" y="461895"/>
                        <a:pt x="861551" y="490167"/>
                        <a:pt x="861551" y="525042"/>
                      </a:cubicBezTo>
                      <a:cubicBezTo>
                        <a:pt x="861551" y="559917"/>
                        <a:pt x="889823" y="588189"/>
                        <a:pt x="924698" y="588189"/>
                      </a:cubicBezTo>
                      <a:cubicBezTo>
                        <a:pt x="959573" y="588189"/>
                        <a:pt x="987845" y="559917"/>
                        <a:pt x="987845" y="525042"/>
                      </a:cubicBezTo>
                      <a:cubicBezTo>
                        <a:pt x="987845" y="490167"/>
                        <a:pt x="959573" y="461895"/>
                        <a:pt x="924698" y="461895"/>
                      </a:cubicBezTo>
                      <a:close/>
                      <a:moveTo>
                        <a:pt x="143648" y="461895"/>
                      </a:moveTo>
                      <a:cubicBezTo>
                        <a:pt x="108773" y="461895"/>
                        <a:pt x="80501" y="490167"/>
                        <a:pt x="80501" y="525042"/>
                      </a:cubicBezTo>
                      <a:cubicBezTo>
                        <a:pt x="80501" y="559917"/>
                        <a:pt x="108773" y="588189"/>
                        <a:pt x="143648" y="588189"/>
                      </a:cubicBezTo>
                      <a:cubicBezTo>
                        <a:pt x="178523" y="588189"/>
                        <a:pt x="206795" y="559917"/>
                        <a:pt x="206795" y="525042"/>
                      </a:cubicBezTo>
                      <a:cubicBezTo>
                        <a:pt x="206795" y="490167"/>
                        <a:pt x="178523" y="461895"/>
                        <a:pt x="143648" y="461895"/>
                      </a:cubicBezTo>
                      <a:close/>
                      <a:moveTo>
                        <a:pt x="731816" y="458172"/>
                      </a:moveTo>
                      <a:cubicBezTo>
                        <a:pt x="747705" y="458172"/>
                        <a:pt x="760586" y="471053"/>
                        <a:pt x="760586" y="486942"/>
                      </a:cubicBezTo>
                      <a:cubicBezTo>
                        <a:pt x="760586" y="502831"/>
                        <a:pt x="747705" y="515712"/>
                        <a:pt x="731816" y="515712"/>
                      </a:cubicBezTo>
                      <a:cubicBezTo>
                        <a:pt x="715927" y="515712"/>
                        <a:pt x="703046" y="502831"/>
                        <a:pt x="703046" y="486942"/>
                      </a:cubicBezTo>
                      <a:cubicBezTo>
                        <a:pt x="703046" y="471053"/>
                        <a:pt x="715927" y="458172"/>
                        <a:pt x="731816" y="458172"/>
                      </a:cubicBezTo>
                      <a:close/>
                      <a:moveTo>
                        <a:pt x="350816" y="458172"/>
                      </a:moveTo>
                      <a:cubicBezTo>
                        <a:pt x="366705" y="458172"/>
                        <a:pt x="379586" y="471053"/>
                        <a:pt x="379586" y="486942"/>
                      </a:cubicBezTo>
                      <a:cubicBezTo>
                        <a:pt x="379586" y="502831"/>
                        <a:pt x="366705" y="515712"/>
                        <a:pt x="350816" y="515712"/>
                      </a:cubicBezTo>
                      <a:cubicBezTo>
                        <a:pt x="334927" y="515712"/>
                        <a:pt x="322046" y="502831"/>
                        <a:pt x="322046" y="486942"/>
                      </a:cubicBezTo>
                      <a:cubicBezTo>
                        <a:pt x="322046" y="471053"/>
                        <a:pt x="334927" y="458172"/>
                        <a:pt x="350816" y="458172"/>
                      </a:cubicBezTo>
                      <a:close/>
                      <a:moveTo>
                        <a:pt x="731816" y="423795"/>
                      </a:moveTo>
                      <a:cubicBezTo>
                        <a:pt x="696941" y="423795"/>
                        <a:pt x="668669" y="452067"/>
                        <a:pt x="668669" y="486942"/>
                      </a:cubicBezTo>
                      <a:cubicBezTo>
                        <a:pt x="668669" y="521817"/>
                        <a:pt x="696941" y="550089"/>
                        <a:pt x="731816" y="550089"/>
                      </a:cubicBezTo>
                      <a:cubicBezTo>
                        <a:pt x="766691" y="550089"/>
                        <a:pt x="794963" y="521817"/>
                        <a:pt x="794963" y="486942"/>
                      </a:cubicBezTo>
                      <a:cubicBezTo>
                        <a:pt x="794963" y="452067"/>
                        <a:pt x="766691" y="423795"/>
                        <a:pt x="731816" y="423795"/>
                      </a:cubicBezTo>
                      <a:close/>
                      <a:moveTo>
                        <a:pt x="350816" y="423795"/>
                      </a:moveTo>
                      <a:cubicBezTo>
                        <a:pt x="315941" y="423795"/>
                        <a:pt x="287669" y="452067"/>
                        <a:pt x="287669" y="486942"/>
                      </a:cubicBezTo>
                      <a:cubicBezTo>
                        <a:pt x="287669" y="521817"/>
                        <a:pt x="315941" y="550089"/>
                        <a:pt x="350816" y="550089"/>
                      </a:cubicBezTo>
                      <a:cubicBezTo>
                        <a:pt x="385691" y="550089"/>
                        <a:pt x="413963" y="521817"/>
                        <a:pt x="413963" y="486942"/>
                      </a:cubicBezTo>
                      <a:cubicBezTo>
                        <a:pt x="413963" y="452067"/>
                        <a:pt x="385691" y="423795"/>
                        <a:pt x="350816" y="423795"/>
                      </a:cubicBezTo>
                      <a:close/>
                      <a:moveTo>
                        <a:pt x="532306" y="372359"/>
                      </a:moveTo>
                      <a:cubicBezTo>
                        <a:pt x="548195" y="372359"/>
                        <a:pt x="561076" y="385240"/>
                        <a:pt x="561076" y="401129"/>
                      </a:cubicBezTo>
                      <a:cubicBezTo>
                        <a:pt x="561076" y="417018"/>
                        <a:pt x="548195" y="429899"/>
                        <a:pt x="532306" y="429899"/>
                      </a:cubicBezTo>
                      <a:cubicBezTo>
                        <a:pt x="516417" y="429899"/>
                        <a:pt x="503536" y="417018"/>
                        <a:pt x="503536" y="401129"/>
                      </a:cubicBezTo>
                      <a:cubicBezTo>
                        <a:pt x="503536" y="385240"/>
                        <a:pt x="516417" y="372359"/>
                        <a:pt x="532306" y="372359"/>
                      </a:cubicBezTo>
                      <a:close/>
                      <a:moveTo>
                        <a:pt x="532306" y="337982"/>
                      </a:moveTo>
                      <a:cubicBezTo>
                        <a:pt x="497431" y="337982"/>
                        <a:pt x="469159" y="366254"/>
                        <a:pt x="469159" y="401129"/>
                      </a:cubicBezTo>
                      <a:cubicBezTo>
                        <a:pt x="469159" y="436004"/>
                        <a:pt x="497431" y="464276"/>
                        <a:pt x="532306" y="464276"/>
                      </a:cubicBezTo>
                      <a:cubicBezTo>
                        <a:pt x="567181" y="464276"/>
                        <a:pt x="595453" y="436004"/>
                        <a:pt x="595453" y="401129"/>
                      </a:cubicBezTo>
                      <a:cubicBezTo>
                        <a:pt x="595453" y="366254"/>
                        <a:pt x="567181" y="337982"/>
                        <a:pt x="532306" y="337982"/>
                      </a:cubicBezTo>
                      <a:close/>
                      <a:moveTo>
                        <a:pt x="841355" y="327203"/>
                      </a:moveTo>
                      <a:cubicBezTo>
                        <a:pt x="857244" y="327203"/>
                        <a:pt x="870125" y="340084"/>
                        <a:pt x="870125" y="355973"/>
                      </a:cubicBezTo>
                      <a:cubicBezTo>
                        <a:pt x="870125" y="371862"/>
                        <a:pt x="857244" y="384743"/>
                        <a:pt x="841355" y="384743"/>
                      </a:cubicBezTo>
                      <a:cubicBezTo>
                        <a:pt x="825466" y="384743"/>
                        <a:pt x="812585" y="371862"/>
                        <a:pt x="812585" y="355973"/>
                      </a:cubicBezTo>
                      <a:cubicBezTo>
                        <a:pt x="812585" y="340084"/>
                        <a:pt x="825466" y="327203"/>
                        <a:pt x="841355" y="327203"/>
                      </a:cubicBezTo>
                      <a:close/>
                      <a:moveTo>
                        <a:pt x="238898" y="327203"/>
                      </a:moveTo>
                      <a:cubicBezTo>
                        <a:pt x="254787" y="327203"/>
                        <a:pt x="267668" y="340084"/>
                        <a:pt x="267668" y="355973"/>
                      </a:cubicBezTo>
                      <a:cubicBezTo>
                        <a:pt x="267668" y="371862"/>
                        <a:pt x="254787" y="384743"/>
                        <a:pt x="238898" y="384743"/>
                      </a:cubicBezTo>
                      <a:cubicBezTo>
                        <a:pt x="223009" y="384743"/>
                        <a:pt x="210128" y="371862"/>
                        <a:pt x="210128" y="355973"/>
                      </a:cubicBezTo>
                      <a:cubicBezTo>
                        <a:pt x="210128" y="340084"/>
                        <a:pt x="223009" y="327203"/>
                        <a:pt x="238898" y="327203"/>
                      </a:cubicBezTo>
                      <a:close/>
                      <a:moveTo>
                        <a:pt x="841355" y="292826"/>
                      </a:moveTo>
                      <a:cubicBezTo>
                        <a:pt x="806480" y="292826"/>
                        <a:pt x="778208" y="321098"/>
                        <a:pt x="778208" y="355973"/>
                      </a:cubicBezTo>
                      <a:cubicBezTo>
                        <a:pt x="778208" y="390848"/>
                        <a:pt x="806480" y="419120"/>
                        <a:pt x="841355" y="419120"/>
                      </a:cubicBezTo>
                      <a:cubicBezTo>
                        <a:pt x="876230" y="419120"/>
                        <a:pt x="904502" y="390848"/>
                        <a:pt x="904502" y="355973"/>
                      </a:cubicBezTo>
                      <a:cubicBezTo>
                        <a:pt x="904502" y="321098"/>
                        <a:pt x="876230" y="292826"/>
                        <a:pt x="841355" y="292826"/>
                      </a:cubicBezTo>
                      <a:close/>
                      <a:moveTo>
                        <a:pt x="238898" y="292826"/>
                      </a:moveTo>
                      <a:cubicBezTo>
                        <a:pt x="204023" y="292826"/>
                        <a:pt x="175751" y="321098"/>
                        <a:pt x="175751" y="355973"/>
                      </a:cubicBezTo>
                      <a:cubicBezTo>
                        <a:pt x="175751" y="390848"/>
                        <a:pt x="204023" y="419120"/>
                        <a:pt x="238898" y="419120"/>
                      </a:cubicBezTo>
                      <a:cubicBezTo>
                        <a:pt x="273773" y="419120"/>
                        <a:pt x="302045" y="390848"/>
                        <a:pt x="302045" y="355973"/>
                      </a:cubicBezTo>
                      <a:cubicBezTo>
                        <a:pt x="302045" y="321098"/>
                        <a:pt x="273773" y="292826"/>
                        <a:pt x="238898" y="292826"/>
                      </a:cubicBezTo>
                      <a:close/>
                      <a:moveTo>
                        <a:pt x="674667" y="241478"/>
                      </a:moveTo>
                      <a:cubicBezTo>
                        <a:pt x="690556" y="241478"/>
                        <a:pt x="703437" y="254359"/>
                        <a:pt x="703437" y="270248"/>
                      </a:cubicBezTo>
                      <a:cubicBezTo>
                        <a:pt x="703437" y="286137"/>
                        <a:pt x="690556" y="299018"/>
                        <a:pt x="674667" y="299018"/>
                      </a:cubicBezTo>
                      <a:cubicBezTo>
                        <a:pt x="658778" y="299018"/>
                        <a:pt x="645897" y="286137"/>
                        <a:pt x="645897" y="270248"/>
                      </a:cubicBezTo>
                      <a:cubicBezTo>
                        <a:pt x="645897" y="254359"/>
                        <a:pt x="658778" y="241478"/>
                        <a:pt x="674667" y="241478"/>
                      </a:cubicBezTo>
                      <a:close/>
                      <a:moveTo>
                        <a:pt x="393679" y="241478"/>
                      </a:moveTo>
                      <a:cubicBezTo>
                        <a:pt x="409568" y="241478"/>
                        <a:pt x="422449" y="254359"/>
                        <a:pt x="422449" y="270248"/>
                      </a:cubicBezTo>
                      <a:cubicBezTo>
                        <a:pt x="422449" y="286137"/>
                        <a:pt x="409568" y="299018"/>
                        <a:pt x="393679" y="299018"/>
                      </a:cubicBezTo>
                      <a:cubicBezTo>
                        <a:pt x="377790" y="299018"/>
                        <a:pt x="364909" y="286137"/>
                        <a:pt x="364909" y="270248"/>
                      </a:cubicBezTo>
                      <a:cubicBezTo>
                        <a:pt x="364909" y="254359"/>
                        <a:pt x="377790" y="241478"/>
                        <a:pt x="393679" y="241478"/>
                      </a:cubicBezTo>
                      <a:close/>
                      <a:moveTo>
                        <a:pt x="674667" y="207101"/>
                      </a:moveTo>
                      <a:cubicBezTo>
                        <a:pt x="639792" y="207101"/>
                        <a:pt x="611520" y="235373"/>
                        <a:pt x="611520" y="270248"/>
                      </a:cubicBezTo>
                      <a:cubicBezTo>
                        <a:pt x="611520" y="305123"/>
                        <a:pt x="639792" y="333395"/>
                        <a:pt x="674667" y="333395"/>
                      </a:cubicBezTo>
                      <a:cubicBezTo>
                        <a:pt x="709542" y="333395"/>
                        <a:pt x="737814" y="305123"/>
                        <a:pt x="737814" y="270248"/>
                      </a:cubicBezTo>
                      <a:cubicBezTo>
                        <a:pt x="737814" y="235373"/>
                        <a:pt x="709542" y="207101"/>
                        <a:pt x="674667" y="207101"/>
                      </a:cubicBezTo>
                      <a:close/>
                      <a:moveTo>
                        <a:pt x="393679" y="207101"/>
                      </a:moveTo>
                      <a:cubicBezTo>
                        <a:pt x="358804" y="207101"/>
                        <a:pt x="330532" y="235373"/>
                        <a:pt x="330532" y="270248"/>
                      </a:cubicBezTo>
                      <a:cubicBezTo>
                        <a:pt x="330532" y="305123"/>
                        <a:pt x="358804" y="333395"/>
                        <a:pt x="393679" y="333395"/>
                      </a:cubicBezTo>
                      <a:cubicBezTo>
                        <a:pt x="428554" y="333395"/>
                        <a:pt x="456826" y="305123"/>
                        <a:pt x="456826" y="270248"/>
                      </a:cubicBezTo>
                      <a:cubicBezTo>
                        <a:pt x="456826" y="235373"/>
                        <a:pt x="428554" y="207101"/>
                        <a:pt x="393679" y="207101"/>
                      </a:cubicBezTo>
                      <a:close/>
                      <a:moveTo>
                        <a:pt x="532306" y="115184"/>
                      </a:moveTo>
                      <a:cubicBezTo>
                        <a:pt x="548195" y="115184"/>
                        <a:pt x="561076" y="128065"/>
                        <a:pt x="561076" y="143954"/>
                      </a:cubicBezTo>
                      <a:cubicBezTo>
                        <a:pt x="561076" y="159843"/>
                        <a:pt x="548195" y="172724"/>
                        <a:pt x="532306" y="172724"/>
                      </a:cubicBezTo>
                      <a:cubicBezTo>
                        <a:pt x="516417" y="172724"/>
                        <a:pt x="503536" y="159843"/>
                        <a:pt x="503536" y="143954"/>
                      </a:cubicBezTo>
                      <a:cubicBezTo>
                        <a:pt x="503536" y="128065"/>
                        <a:pt x="516417" y="115184"/>
                        <a:pt x="532306" y="115184"/>
                      </a:cubicBezTo>
                      <a:close/>
                      <a:moveTo>
                        <a:pt x="532306" y="80807"/>
                      </a:moveTo>
                      <a:cubicBezTo>
                        <a:pt x="497431" y="80807"/>
                        <a:pt x="469159" y="109079"/>
                        <a:pt x="469159" y="143954"/>
                      </a:cubicBezTo>
                      <a:cubicBezTo>
                        <a:pt x="469159" y="178829"/>
                        <a:pt x="497431" y="207101"/>
                        <a:pt x="532306" y="207101"/>
                      </a:cubicBezTo>
                      <a:cubicBezTo>
                        <a:pt x="567181" y="207101"/>
                        <a:pt x="595453" y="178829"/>
                        <a:pt x="595453" y="143954"/>
                      </a:cubicBezTo>
                      <a:cubicBezTo>
                        <a:pt x="595453" y="109079"/>
                        <a:pt x="567181" y="80807"/>
                        <a:pt x="532306" y="80807"/>
                      </a:cubicBezTo>
                      <a:close/>
                      <a:moveTo>
                        <a:pt x="534453" y="0"/>
                      </a:moveTo>
                      <a:lnTo>
                        <a:pt x="567443" y="33050"/>
                      </a:lnTo>
                      <a:lnTo>
                        <a:pt x="607861" y="9664"/>
                      </a:lnTo>
                      <a:lnTo>
                        <a:pt x="631172" y="50126"/>
                      </a:lnTo>
                      <a:lnTo>
                        <a:pt x="676267" y="37999"/>
                      </a:lnTo>
                      <a:lnTo>
                        <a:pt x="688312" y="83116"/>
                      </a:lnTo>
                      <a:lnTo>
                        <a:pt x="735008" y="83072"/>
                      </a:lnTo>
                      <a:cubicBezTo>
                        <a:pt x="734994" y="98638"/>
                        <a:pt x="734979" y="114203"/>
                        <a:pt x="734965" y="129769"/>
                      </a:cubicBezTo>
                      <a:lnTo>
                        <a:pt x="780082" y="141814"/>
                      </a:lnTo>
                      <a:lnTo>
                        <a:pt x="767955" y="186908"/>
                      </a:lnTo>
                      <a:lnTo>
                        <a:pt x="808417" y="210219"/>
                      </a:lnTo>
                      <a:lnTo>
                        <a:pt x="796682" y="230500"/>
                      </a:lnTo>
                      <a:lnTo>
                        <a:pt x="818268" y="252125"/>
                      </a:lnTo>
                      <a:lnTo>
                        <a:pt x="858686" y="228739"/>
                      </a:lnTo>
                      <a:lnTo>
                        <a:pt x="881997" y="269201"/>
                      </a:lnTo>
                      <a:lnTo>
                        <a:pt x="927092" y="257074"/>
                      </a:lnTo>
                      <a:lnTo>
                        <a:pt x="939137" y="302191"/>
                      </a:lnTo>
                      <a:lnTo>
                        <a:pt x="985833" y="302147"/>
                      </a:lnTo>
                      <a:cubicBezTo>
                        <a:pt x="985819" y="317713"/>
                        <a:pt x="985804" y="333278"/>
                        <a:pt x="985790" y="348844"/>
                      </a:cubicBezTo>
                      <a:lnTo>
                        <a:pt x="1030907" y="360889"/>
                      </a:lnTo>
                      <a:lnTo>
                        <a:pt x="1018780" y="405983"/>
                      </a:lnTo>
                      <a:lnTo>
                        <a:pt x="1059242" y="429294"/>
                      </a:lnTo>
                      <a:lnTo>
                        <a:pt x="1035855" y="469712"/>
                      </a:lnTo>
                      <a:lnTo>
                        <a:pt x="1068906" y="502702"/>
                      </a:lnTo>
                      <a:lnTo>
                        <a:pt x="1035855" y="535692"/>
                      </a:lnTo>
                      <a:lnTo>
                        <a:pt x="1059242" y="576110"/>
                      </a:lnTo>
                      <a:lnTo>
                        <a:pt x="1018780" y="599421"/>
                      </a:lnTo>
                      <a:lnTo>
                        <a:pt x="1030907" y="644516"/>
                      </a:lnTo>
                      <a:lnTo>
                        <a:pt x="985790" y="656560"/>
                      </a:lnTo>
                      <a:cubicBezTo>
                        <a:pt x="985804" y="672126"/>
                        <a:pt x="985819" y="687691"/>
                        <a:pt x="985833" y="703257"/>
                      </a:cubicBezTo>
                      <a:lnTo>
                        <a:pt x="939137" y="703213"/>
                      </a:lnTo>
                      <a:lnTo>
                        <a:pt x="927092" y="748330"/>
                      </a:lnTo>
                      <a:lnTo>
                        <a:pt x="881997" y="736203"/>
                      </a:lnTo>
                      <a:lnTo>
                        <a:pt x="858686" y="776665"/>
                      </a:lnTo>
                      <a:lnTo>
                        <a:pt x="818268" y="753279"/>
                      </a:lnTo>
                      <a:lnTo>
                        <a:pt x="785278" y="786329"/>
                      </a:lnTo>
                      <a:lnTo>
                        <a:pt x="752288" y="753279"/>
                      </a:lnTo>
                      <a:lnTo>
                        <a:pt x="711870" y="776665"/>
                      </a:lnTo>
                      <a:lnTo>
                        <a:pt x="688559" y="736203"/>
                      </a:lnTo>
                      <a:lnTo>
                        <a:pt x="643464" y="748330"/>
                      </a:lnTo>
                      <a:lnTo>
                        <a:pt x="425442" y="748330"/>
                      </a:lnTo>
                      <a:lnTo>
                        <a:pt x="380347" y="736203"/>
                      </a:lnTo>
                      <a:lnTo>
                        <a:pt x="357036" y="776665"/>
                      </a:lnTo>
                      <a:lnTo>
                        <a:pt x="316618" y="753279"/>
                      </a:lnTo>
                      <a:lnTo>
                        <a:pt x="283628" y="786329"/>
                      </a:lnTo>
                      <a:lnTo>
                        <a:pt x="250638" y="753279"/>
                      </a:lnTo>
                      <a:lnTo>
                        <a:pt x="210220" y="776665"/>
                      </a:lnTo>
                      <a:lnTo>
                        <a:pt x="186909" y="736203"/>
                      </a:lnTo>
                      <a:lnTo>
                        <a:pt x="141814" y="748330"/>
                      </a:lnTo>
                      <a:lnTo>
                        <a:pt x="129769" y="703213"/>
                      </a:lnTo>
                      <a:lnTo>
                        <a:pt x="83073" y="703257"/>
                      </a:lnTo>
                      <a:cubicBezTo>
                        <a:pt x="83087" y="687691"/>
                        <a:pt x="83102" y="672126"/>
                        <a:pt x="83116" y="656560"/>
                      </a:cubicBezTo>
                      <a:lnTo>
                        <a:pt x="37999" y="644516"/>
                      </a:lnTo>
                      <a:lnTo>
                        <a:pt x="50126" y="599421"/>
                      </a:lnTo>
                      <a:lnTo>
                        <a:pt x="9664" y="576110"/>
                      </a:lnTo>
                      <a:lnTo>
                        <a:pt x="33051" y="535692"/>
                      </a:lnTo>
                      <a:lnTo>
                        <a:pt x="0" y="502702"/>
                      </a:lnTo>
                      <a:lnTo>
                        <a:pt x="33051" y="469712"/>
                      </a:lnTo>
                      <a:lnTo>
                        <a:pt x="9664" y="429294"/>
                      </a:lnTo>
                      <a:lnTo>
                        <a:pt x="50126" y="405983"/>
                      </a:lnTo>
                      <a:lnTo>
                        <a:pt x="37999" y="360889"/>
                      </a:lnTo>
                      <a:lnTo>
                        <a:pt x="83116" y="348844"/>
                      </a:lnTo>
                      <a:cubicBezTo>
                        <a:pt x="83102" y="333278"/>
                        <a:pt x="83087" y="317713"/>
                        <a:pt x="83073" y="302147"/>
                      </a:cubicBezTo>
                      <a:lnTo>
                        <a:pt x="129769" y="302191"/>
                      </a:lnTo>
                      <a:lnTo>
                        <a:pt x="141814" y="257074"/>
                      </a:lnTo>
                      <a:lnTo>
                        <a:pt x="186909" y="269201"/>
                      </a:lnTo>
                      <a:lnTo>
                        <a:pt x="210220" y="228739"/>
                      </a:lnTo>
                      <a:lnTo>
                        <a:pt x="250638" y="252125"/>
                      </a:lnTo>
                      <a:lnTo>
                        <a:pt x="272224" y="230500"/>
                      </a:lnTo>
                      <a:lnTo>
                        <a:pt x="260489" y="210219"/>
                      </a:lnTo>
                      <a:lnTo>
                        <a:pt x="300951" y="186908"/>
                      </a:lnTo>
                      <a:lnTo>
                        <a:pt x="288824" y="141814"/>
                      </a:lnTo>
                      <a:lnTo>
                        <a:pt x="333941" y="129769"/>
                      </a:lnTo>
                      <a:cubicBezTo>
                        <a:pt x="333927" y="114203"/>
                        <a:pt x="333912" y="98638"/>
                        <a:pt x="333898" y="83072"/>
                      </a:cubicBezTo>
                      <a:lnTo>
                        <a:pt x="380594" y="83116"/>
                      </a:lnTo>
                      <a:lnTo>
                        <a:pt x="392639" y="37999"/>
                      </a:lnTo>
                      <a:lnTo>
                        <a:pt x="437734" y="50126"/>
                      </a:lnTo>
                      <a:lnTo>
                        <a:pt x="461045" y="9664"/>
                      </a:lnTo>
                      <a:lnTo>
                        <a:pt x="501463" y="3305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フリーフォーム: 図形 54"/>
                <p:cNvSpPr/>
                <p:nvPr/>
              </p:nvSpPr>
              <p:spPr bwMode="auto">
                <a:xfrm rot="5400000">
                  <a:off x="1194784" y="4441847"/>
                  <a:ext cx="448128" cy="630070"/>
                </a:xfrm>
                <a:custGeom>
                  <a:avLst/>
                  <a:gdLst>
                    <a:gd name="connsiteX0" fmla="*/ 700362 w 1025858"/>
                    <a:gd name="connsiteY0" fmla="*/ 534542 h 1442360"/>
                    <a:gd name="connsiteX1" fmla="*/ 711791 w 1025858"/>
                    <a:gd name="connsiteY1" fmla="*/ 558244 h 1442360"/>
                    <a:gd name="connsiteX2" fmla="*/ 746736 w 1025858"/>
                    <a:gd name="connsiteY2" fmla="*/ 501539 h 1442360"/>
                    <a:gd name="connsiteX3" fmla="*/ 747306 w 1025858"/>
                    <a:gd name="connsiteY3" fmla="*/ 394444 h 1442360"/>
                    <a:gd name="connsiteX4" fmla="*/ 702528 w 1025858"/>
                    <a:gd name="connsiteY4" fmla="*/ 492283 h 1442360"/>
                    <a:gd name="connsiteX5" fmla="*/ 700362 w 1025858"/>
                    <a:gd name="connsiteY5" fmla="*/ 534542 h 1442360"/>
                    <a:gd name="connsiteX6" fmla="*/ 695194 w 1025858"/>
                    <a:gd name="connsiteY6" fmla="*/ 1103371 h 1442360"/>
                    <a:gd name="connsiteX7" fmla="*/ 736807 w 1025858"/>
                    <a:gd name="connsiteY7" fmla="*/ 1238467 h 1442360"/>
                    <a:gd name="connsiteX8" fmla="*/ 778422 w 1025858"/>
                    <a:gd name="connsiteY8" fmla="*/ 1103370 h 1442360"/>
                    <a:gd name="connsiteX9" fmla="*/ 739009 w 1025858"/>
                    <a:gd name="connsiteY9" fmla="*/ 877134 h 1442360"/>
                    <a:gd name="connsiteX10" fmla="*/ 695194 w 1025858"/>
                    <a:gd name="connsiteY10" fmla="*/ 1103371 h 1442360"/>
                    <a:gd name="connsiteX11" fmla="*/ 663183 w 1025858"/>
                    <a:gd name="connsiteY11" fmla="*/ 739244 h 1442360"/>
                    <a:gd name="connsiteX12" fmla="*/ 684234 w 1025858"/>
                    <a:gd name="connsiteY12" fmla="*/ 838865 h 1442360"/>
                    <a:gd name="connsiteX13" fmla="*/ 728007 w 1025858"/>
                    <a:gd name="connsiteY13" fmla="*/ 746934 h 1442360"/>
                    <a:gd name="connsiteX14" fmla="*/ 716339 w 1025858"/>
                    <a:gd name="connsiteY14" fmla="*/ 582906 h 1442360"/>
                    <a:gd name="connsiteX15" fmla="*/ 663183 w 1025858"/>
                    <a:gd name="connsiteY15" fmla="*/ 739244 h 1442360"/>
                    <a:gd name="connsiteX16" fmla="*/ 643179 w 1025858"/>
                    <a:gd name="connsiteY16" fmla="*/ 497163 h 1442360"/>
                    <a:gd name="connsiteX17" fmla="*/ 654607 w 1025858"/>
                    <a:gd name="connsiteY17" fmla="*/ 520865 h 1442360"/>
                    <a:gd name="connsiteX18" fmla="*/ 689554 w 1025858"/>
                    <a:gd name="connsiteY18" fmla="*/ 464160 h 1442360"/>
                    <a:gd name="connsiteX19" fmla="*/ 690123 w 1025858"/>
                    <a:gd name="connsiteY19" fmla="*/ 357066 h 1442360"/>
                    <a:gd name="connsiteX20" fmla="*/ 645345 w 1025858"/>
                    <a:gd name="connsiteY20" fmla="*/ 454904 h 1442360"/>
                    <a:gd name="connsiteX21" fmla="*/ 643179 w 1025858"/>
                    <a:gd name="connsiteY21" fmla="*/ 497163 h 1442360"/>
                    <a:gd name="connsiteX22" fmla="*/ 585995 w 1025858"/>
                    <a:gd name="connsiteY22" fmla="*/ 459784 h 1442360"/>
                    <a:gd name="connsiteX23" fmla="*/ 597425 w 1025858"/>
                    <a:gd name="connsiteY23" fmla="*/ 483486 h 1442360"/>
                    <a:gd name="connsiteX24" fmla="*/ 632371 w 1025858"/>
                    <a:gd name="connsiteY24" fmla="*/ 426781 h 1442360"/>
                    <a:gd name="connsiteX25" fmla="*/ 632940 w 1025858"/>
                    <a:gd name="connsiteY25" fmla="*/ 319688 h 1442360"/>
                    <a:gd name="connsiteX26" fmla="*/ 588161 w 1025858"/>
                    <a:gd name="connsiteY26" fmla="*/ 417525 h 1442360"/>
                    <a:gd name="connsiteX27" fmla="*/ 585995 w 1025858"/>
                    <a:gd name="connsiteY27" fmla="*/ 459784 h 1442360"/>
                    <a:gd name="connsiteX28" fmla="*/ 577948 w 1025858"/>
                    <a:gd name="connsiteY28" fmla="*/ 1049759 h 1442360"/>
                    <a:gd name="connsiteX29" fmla="*/ 619561 w 1025858"/>
                    <a:gd name="connsiteY29" fmla="*/ 1184857 h 1442360"/>
                    <a:gd name="connsiteX30" fmla="*/ 661175 w 1025858"/>
                    <a:gd name="connsiteY30" fmla="*/ 1049759 h 1442360"/>
                    <a:gd name="connsiteX31" fmla="*/ 621763 w 1025858"/>
                    <a:gd name="connsiteY31" fmla="*/ 823522 h 1442360"/>
                    <a:gd name="connsiteX32" fmla="*/ 577948 w 1025858"/>
                    <a:gd name="connsiteY32" fmla="*/ 1049759 h 1442360"/>
                    <a:gd name="connsiteX33" fmla="*/ 576372 w 1025858"/>
                    <a:gd name="connsiteY33" fmla="*/ 690403 h 1442360"/>
                    <a:gd name="connsiteX34" fmla="*/ 597423 w 1025858"/>
                    <a:gd name="connsiteY34" fmla="*/ 790024 h 1442360"/>
                    <a:gd name="connsiteX35" fmla="*/ 641197 w 1025858"/>
                    <a:gd name="connsiteY35" fmla="*/ 698094 h 1442360"/>
                    <a:gd name="connsiteX36" fmla="*/ 629527 w 1025858"/>
                    <a:gd name="connsiteY36" fmla="*/ 534065 h 1442360"/>
                    <a:gd name="connsiteX37" fmla="*/ 576372 w 1025858"/>
                    <a:gd name="connsiteY37" fmla="*/ 690403 h 1442360"/>
                    <a:gd name="connsiteX38" fmla="*/ 528813 w 1025858"/>
                    <a:gd name="connsiteY38" fmla="*/ 422406 h 1442360"/>
                    <a:gd name="connsiteX39" fmla="*/ 540242 w 1025858"/>
                    <a:gd name="connsiteY39" fmla="*/ 446108 h 1442360"/>
                    <a:gd name="connsiteX40" fmla="*/ 575187 w 1025858"/>
                    <a:gd name="connsiteY40" fmla="*/ 389403 h 1442360"/>
                    <a:gd name="connsiteX41" fmla="*/ 575757 w 1025858"/>
                    <a:gd name="connsiteY41" fmla="*/ 282309 h 1442360"/>
                    <a:gd name="connsiteX42" fmla="*/ 530979 w 1025858"/>
                    <a:gd name="connsiteY42" fmla="*/ 380147 h 1442360"/>
                    <a:gd name="connsiteX43" fmla="*/ 528813 w 1025858"/>
                    <a:gd name="connsiteY43" fmla="*/ 422406 h 1442360"/>
                    <a:gd name="connsiteX44" fmla="*/ 489560 w 1025858"/>
                    <a:gd name="connsiteY44" fmla="*/ 641563 h 1442360"/>
                    <a:gd name="connsiteX45" fmla="*/ 510610 w 1025858"/>
                    <a:gd name="connsiteY45" fmla="*/ 741184 h 1442360"/>
                    <a:gd name="connsiteX46" fmla="*/ 554384 w 1025858"/>
                    <a:gd name="connsiteY46" fmla="*/ 649253 h 1442360"/>
                    <a:gd name="connsiteX47" fmla="*/ 542714 w 1025858"/>
                    <a:gd name="connsiteY47" fmla="*/ 485225 h 1442360"/>
                    <a:gd name="connsiteX48" fmla="*/ 489560 w 1025858"/>
                    <a:gd name="connsiteY48" fmla="*/ 641563 h 1442360"/>
                    <a:gd name="connsiteX49" fmla="*/ 471629 w 1025858"/>
                    <a:gd name="connsiteY49" fmla="*/ 385028 h 1442360"/>
                    <a:gd name="connsiteX50" fmla="*/ 483058 w 1025858"/>
                    <a:gd name="connsiteY50" fmla="*/ 408730 h 1442360"/>
                    <a:gd name="connsiteX51" fmla="*/ 518005 w 1025858"/>
                    <a:gd name="connsiteY51" fmla="*/ 352024 h 1442360"/>
                    <a:gd name="connsiteX52" fmla="*/ 518574 w 1025858"/>
                    <a:gd name="connsiteY52" fmla="*/ 244931 h 1442360"/>
                    <a:gd name="connsiteX53" fmla="*/ 473796 w 1025858"/>
                    <a:gd name="connsiteY53" fmla="*/ 342768 h 1442360"/>
                    <a:gd name="connsiteX54" fmla="*/ 471629 w 1025858"/>
                    <a:gd name="connsiteY54" fmla="*/ 385028 h 1442360"/>
                    <a:gd name="connsiteX55" fmla="*/ 460701 w 1025858"/>
                    <a:gd name="connsiteY55" fmla="*/ 996148 h 1442360"/>
                    <a:gd name="connsiteX56" fmla="*/ 502316 w 1025858"/>
                    <a:gd name="connsiteY56" fmla="*/ 1131245 h 1442360"/>
                    <a:gd name="connsiteX57" fmla="*/ 543929 w 1025858"/>
                    <a:gd name="connsiteY57" fmla="*/ 996148 h 1442360"/>
                    <a:gd name="connsiteX58" fmla="*/ 504516 w 1025858"/>
                    <a:gd name="connsiteY58" fmla="*/ 769912 h 1442360"/>
                    <a:gd name="connsiteX59" fmla="*/ 460701 w 1025858"/>
                    <a:gd name="connsiteY59" fmla="*/ 996148 h 1442360"/>
                    <a:gd name="connsiteX60" fmla="*/ 402748 w 1025858"/>
                    <a:gd name="connsiteY60" fmla="*/ 592722 h 1442360"/>
                    <a:gd name="connsiteX61" fmla="*/ 423797 w 1025858"/>
                    <a:gd name="connsiteY61" fmla="*/ 692343 h 1442360"/>
                    <a:gd name="connsiteX62" fmla="*/ 467572 w 1025858"/>
                    <a:gd name="connsiteY62" fmla="*/ 600413 h 1442360"/>
                    <a:gd name="connsiteX63" fmla="*/ 455902 w 1025858"/>
                    <a:gd name="connsiteY63" fmla="*/ 436383 h 1442360"/>
                    <a:gd name="connsiteX64" fmla="*/ 402748 w 1025858"/>
                    <a:gd name="connsiteY64" fmla="*/ 592722 h 1442360"/>
                    <a:gd name="connsiteX65" fmla="*/ 343456 w 1025858"/>
                    <a:gd name="connsiteY65" fmla="*/ 942536 h 1442360"/>
                    <a:gd name="connsiteX66" fmla="*/ 385069 w 1025858"/>
                    <a:gd name="connsiteY66" fmla="*/ 1077634 h 1442360"/>
                    <a:gd name="connsiteX67" fmla="*/ 426682 w 1025858"/>
                    <a:gd name="connsiteY67" fmla="*/ 942537 h 1442360"/>
                    <a:gd name="connsiteX68" fmla="*/ 387271 w 1025858"/>
                    <a:gd name="connsiteY68" fmla="*/ 716300 h 1442360"/>
                    <a:gd name="connsiteX69" fmla="*/ 343456 w 1025858"/>
                    <a:gd name="connsiteY69" fmla="*/ 942536 h 1442360"/>
                    <a:gd name="connsiteX70" fmla="*/ 315936 w 1025858"/>
                    <a:gd name="connsiteY70" fmla="*/ 543881 h 1442360"/>
                    <a:gd name="connsiteX71" fmla="*/ 336985 w 1025858"/>
                    <a:gd name="connsiteY71" fmla="*/ 643502 h 1442360"/>
                    <a:gd name="connsiteX72" fmla="*/ 380760 w 1025858"/>
                    <a:gd name="connsiteY72" fmla="*/ 551572 h 1442360"/>
                    <a:gd name="connsiteX73" fmla="*/ 369089 w 1025858"/>
                    <a:gd name="connsiteY73" fmla="*/ 387543 h 1442360"/>
                    <a:gd name="connsiteX74" fmla="*/ 315936 w 1025858"/>
                    <a:gd name="connsiteY74" fmla="*/ 543881 h 1442360"/>
                    <a:gd name="connsiteX75" fmla="*/ 226209 w 1025858"/>
                    <a:gd name="connsiteY75" fmla="*/ 888926 h 1442360"/>
                    <a:gd name="connsiteX76" fmla="*/ 267822 w 1025858"/>
                    <a:gd name="connsiteY76" fmla="*/ 1024023 h 1442360"/>
                    <a:gd name="connsiteX77" fmla="*/ 309436 w 1025858"/>
                    <a:gd name="connsiteY77" fmla="*/ 888926 h 1442360"/>
                    <a:gd name="connsiteX78" fmla="*/ 270024 w 1025858"/>
                    <a:gd name="connsiteY78" fmla="*/ 662690 h 1442360"/>
                    <a:gd name="connsiteX79" fmla="*/ 226209 w 1025858"/>
                    <a:gd name="connsiteY79" fmla="*/ 888926 h 1442360"/>
                    <a:gd name="connsiteX80" fmla="*/ 107154 w 1025858"/>
                    <a:gd name="connsiteY80" fmla="*/ 724642 h 1442360"/>
                    <a:gd name="connsiteX81" fmla="*/ 895350 w 1025858"/>
                    <a:gd name="connsiteY81" fmla="*/ 135283 h 1442360"/>
                    <a:gd name="connsiteX82" fmla="*/ 895350 w 1025858"/>
                    <a:gd name="connsiteY82" fmla="*/ 1314001 h 1442360"/>
                    <a:gd name="connsiteX83" fmla="*/ 895350 w 1025858"/>
                    <a:gd name="connsiteY83" fmla="*/ 1314002 h 1442360"/>
                    <a:gd name="connsiteX84" fmla="*/ 107154 w 1025858"/>
                    <a:gd name="connsiteY84" fmla="*/ 724642 h 1442360"/>
                    <a:gd name="connsiteX85" fmla="*/ 64291 w 1025858"/>
                    <a:gd name="connsiteY85" fmla="*/ 721180 h 1442360"/>
                    <a:gd name="connsiteX86" fmla="*/ 768531 w 1025858"/>
                    <a:gd name="connsiteY86" fmla="*/ 1346497 h 1442360"/>
                    <a:gd name="connsiteX87" fmla="*/ 946283 w 1025858"/>
                    <a:gd name="connsiteY87" fmla="*/ 1359465 h 1442360"/>
                    <a:gd name="connsiteX88" fmla="*/ 898049 w 1025858"/>
                    <a:gd name="connsiteY88" fmla="*/ 1201531 h 1442360"/>
                    <a:gd name="connsiteX89" fmla="*/ 946283 w 1025858"/>
                    <a:gd name="connsiteY89" fmla="*/ 82895 h 1442360"/>
                    <a:gd name="connsiteX90" fmla="*/ 64291 w 1025858"/>
                    <a:gd name="connsiteY90" fmla="*/ 721180 h 1442360"/>
                    <a:gd name="connsiteX91" fmla="*/ 0 w 1025858"/>
                    <a:gd name="connsiteY91" fmla="*/ 721180 h 1442360"/>
                    <a:gd name="connsiteX92" fmla="*/ 1025858 w 1025858"/>
                    <a:gd name="connsiteY92" fmla="*/ 0 h 1442360"/>
                    <a:gd name="connsiteX93" fmla="*/ 1025858 w 1025858"/>
                    <a:gd name="connsiteY93" fmla="*/ 1442360 h 1442360"/>
                    <a:gd name="connsiteX94" fmla="*/ 0 w 1025858"/>
                    <a:gd name="connsiteY94" fmla="*/ 721180 h 1442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1025858" h="1442360">
                      <a:moveTo>
                        <a:pt x="700362" y="534542"/>
                      </a:moveTo>
                      <a:cubicBezTo>
                        <a:pt x="701891" y="547300"/>
                        <a:pt x="705686" y="556966"/>
                        <a:pt x="711791" y="558244"/>
                      </a:cubicBezTo>
                      <a:cubicBezTo>
                        <a:pt x="723998" y="560800"/>
                        <a:pt x="740817" y="528838"/>
                        <a:pt x="746736" y="501539"/>
                      </a:cubicBezTo>
                      <a:cubicBezTo>
                        <a:pt x="752655" y="474238"/>
                        <a:pt x="759514" y="397001"/>
                        <a:pt x="747306" y="394444"/>
                      </a:cubicBezTo>
                      <a:cubicBezTo>
                        <a:pt x="735098" y="391888"/>
                        <a:pt x="708447" y="464982"/>
                        <a:pt x="702528" y="492283"/>
                      </a:cubicBezTo>
                      <a:cubicBezTo>
                        <a:pt x="699568" y="505932"/>
                        <a:pt x="698832" y="521783"/>
                        <a:pt x="700362" y="534542"/>
                      </a:cubicBezTo>
                      <a:close/>
                      <a:moveTo>
                        <a:pt x="695194" y="1103371"/>
                      </a:moveTo>
                      <a:cubicBezTo>
                        <a:pt x="694826" y="1163592"/>
                        <a:pt x="713824" y="1238468"/>
                        <a:pt x="736807" y="1238467"/>
                      </a:cubicBezTo>
                      <a:cubicBezTo>
                        <a:pt x="759791" y="1238467"/>
                        <a:pt x="778055" y="1163592"/>
                        <a:pt x="778422" y="1103370"/>
                      </a:cubicBezTo>
                      <a:cubicBezTo>
                        <a:pt x="778789" y="1043148"/>
                        <a:pt x="761992" y="877134"/>
                        <a:pt x="739009" y="877134"/>
                      </a:cubicBezTo>
                      <a:cubicBezTo>
                        <a:pt x="716026" y="877134"/>
                        <a:pt x="695561" y="1043148"/>
                        <a:pt x="695194" y="1103371"/>
                      </a:cubicBezTo>
                      <a:close/>
                      <a:moveTo>
                        <a:pt x="663183" y="739244"/>
                      </a:moveTo>
                      <a:cubicBezTo>
                        <a:pt x="657833" y="781904"/>
                        <a:pt x="666332" y="836741"/>
                        <a:pt x="684234" y="838865"/>
                      </a:cubicBezTo>
                      <a:cubicBezTo>
                        <a:pt x="702135" y="840988"/>
                        <a:pt x="722658" y="789594"/>
                        <a:pt x="728007" y="746934"/>
                      </a:cubicBezTo>
                      <a:cubicBezTo>
                        <a:pt x="733359" y="704275"/>
                        <a:pt x="734239" y="585030"/>
                        <a:pt x="716339" y="582906"/>
                      </a:cubicBezTo>
                      <a:cubicBezTo>
                        <a:pt x="698437" y="580782"/>
                        <a:pt x="668535" y="696584"/>
                        <a:pt x="663183" y="739244"/>
                      </a:cubicBezTo>
                      <a:close/>
                      <a:moveTo>
                        <a:pt x="643179" y="497163"/>
                      </a:moveTo>
                      <a:cubicBezTo>
                        <a:pt x="644708" y="509922"/>
                        <a:pt x="648504" y="519587"/>
                        <a:pt x="654607" y="520865"/>
                      </a:cubicBezTo>
                      <a:cubicBezTo>
                        <a:pt x="666816" y="523421"/>
                        <a:pt x="683634" y="491459"/>
                        <a:pt x="689554" y="464160"/>
                      </a:cubicBezTo>
                      <a:cubicBezTo>
                        <a:pt x="695473" y="436860"/>
                        <a:pt x="702331" y="359622"/>
                        <a:pt x="690123" y="357066"/>
                      </a:cubicBezTo>
                      <a:cubicBezTo>
                        <a:pt x="677915" y="354511"/>
                        <a:pt x="651264" y="427604"/>
                        <a:pt x="645345" y="454904"/>
                      </a:cubicBezTo>
                      <a:cubicBezTo>
                        <a:pt x="642386" y="468553"/>
                        <a:pt x="641649" y="484405"/>
                        <a:pt x="643179" y="497163"/>
                      </a:cubicBezTo>
                      <a:close/>
                      <a:moveTo>
                        <a:pt x="585995" y="459784"/>
                      </a:moveTo>
                      <a:cubicBezTo>
                        <a:pt x="587525" y="472543"/>
                        <a:pt x="591321" y="482209"/>
                        <a:pt x="597425" y="483486"/>
                      </a:cubicBezTo>
                      <a:cubicBezTo>
                        <a:pt x="609633" y="486043"/>
                        <a:pt x="626451" y="454081"/>
                        <a:pt x="632371" y="426781"/>
                      </a:cubicBezTo>
                      <a:cubicBezTo>
                        <a:pt x="638290" y="399481"/>
                        <a:pt x="645149" y="322244"/>
                        <a:pt x="632940" y="319688"/>
                      </a:cubicBezTo>
                      <a:cubicBezTo>
                        <a:pt x="620732" y="317132"/>
                        <a:pt x="594082" y="390225"/>
                        <a:pt x="588161" y="417525"/>
                      </a:cubicBezTo>
                      <a:cubicBezTo>
                        <a:pt x="585203" y="431175"/>
                        <a:pt x="584465" y="447026"/>
                        <a:pt x="585995" y="459784"/>
                      </a:cubicBezTo>
                      <a:close/>
                      <a:moveTo>
                        <a:pt x="577948" y="1049759"/>
                      </a:moveTo>
                      <a:cubicBezTo>
                        <a:pt x="577582" y="1109981"/>
                        <a:pt x="596579" y="1184857"/>
                        <a:pt x="619561" y="1184857"/>
                      </a:cubicBezTo>
                      <a:cubicBezTo>
                        <a:pt x="642545" y="1184857"/>
                        <a:pt x="660808" y="1109981"/>
                        <a:pt x="661175" y="1049759"/>
                      </a:cubicBezTo>
                      <a:cubicBezTo>
                        <a:pt x="661543" y="989537"/>
                        <a:pt x="644746" y="823522"/>
                        <a:pt x="621763" y="823522"/>
                      </a:cubicBezTo>
                      <a:cubicBezTo>
                        <a:pt x="598781" y="823523"/>
                        <a:pt x="578315" y="989537"/>
                        <a:pt x="577948" y="1049759"/>
                      </a:cubicBezTo>
                      <a:close/>
                      <a:moveTo>
                        <a:pt x="576372" y="690403"/>
                      </a:moveTo>
                      <a:cubicBezTo>
                        <a:pt x="571022" y="733063"/>
                        <a:pt x="579521" y="787901"/>
                        <a:pt x="597423" y="790024"/>
                      </a:cubicBezTo>
                      <a:cubicBezTo>
                        <a:pt x="615323" y="792148"/>
                        <a:pt x="635846" y="740754"/>
                        <a:pt x="641197" y="698094"/>
                      </a:cubicBezTo>
                      <a:cubicBezTo>
                        <a:pt x="646547" y="655434"/>
                        <a:pt x="647428" y="536189"/>
                        <a:pt x="629527" y="534065"/>
                      </a:cubicBezTo>
                      <a:cubicBezTo>
                        <a:pt x="611625" y="531941"/>
                        <a:pt x="581724" y="647744"/>
                        <a:pt x="576372" y="690403"/>
                      </a:cubicBezTo>
                      <a:close/>
                      <a:moveTo>
                        <a:pt x="528813" y="422406"/>
                      </a:moveTo>
                      <a:cubicBezTo>
                        <a:pt x="530342" y="435165"/>
                        <a:pt x="534137" y="444830"/>
                        <a:pt x="540242" y="446108"/>
                      </a:cubicBezTo>
                      <a:cubicBezTo>
                        <a:pt x="552449" y="448664"/>
                        <a:pt x="569268" y="416702"/>
                        <a:pt x="575187" y="389403"/>
                      </a:cubicBezTo>
                      <a:cubicBezTo>
                        <a:pt x="581106" y="362102"/>
                        <a:pt x="587965" y="284866"/>
                        <a:pt x="575757" y="282309"/>
                      </a:cubicBezTo>
                      <a:cubicBezTo>
                        <a:pt x="563549" y="279754"/>
                        <a:pt x="536898" y="352846"/>
                        <a:pt x="530979" y="380147"/>
                      </a:cubicBezTo>
                      <a:cubicBezTo>
                        <a:pt x="528019" y="393796"/>
                        <a:pt x="527283" y="409647"/>
                        <a:pt x="528813" y="422406"/>
                      </a:cubicBezTo>
                      <a:close/>
                      <a:moveTo>
                        <a:pt x="489560" y="641563"/>
                      </a:moveTo>
                      <a:cubicBezTo>
                        <a:pt x="484210" y="684223"/>
                        <a:pt x="492708" y="739060"/>
                        <a:pt x="510610" y="741184"/>
                      </a:cubicBezTo>
                      <a:cubicBezTo>
                        <a:pt x="528511" y="743307"/>
                        <a:pt x="549033" y="691913"/>
                        <a:pt x="554384" y="649253"/>
                      </a:cubicBezTo>
                      <a:cubicBezTo>
                        <a:pt x="559735" y="606593"/>
                        <a:pt x="560615" y="487348"/>
                        <a:pt x="542714" y="485225"/>
                      </a:cubicBezTo>
                      <a:cubicBezTo>
                        <a:pt x="524813" y="483100"/>
                        <a:pt x="494911" y="598903"/>
                        <a:pt x="489560" y="641563"/>
                      </a:cubicBezTo>
                      <a:close/>
                      <a:moveTo>
                        <a:pt x="471629" y="385028"/>
                      </a:moveTo>
                      <a:cubicBezTo>
                        <a:pt x="473159" y="397786"/>
                        <a:pt x="476955" y="407452"/>
                        <a:pt x="483058" y="408730"/>
                      </a:cubicBezTo>
                      <a:cubicBezTo>
                        <a:pt x="495267" y="411286"/>
                        <a:pt x="512085" y="379323"/>
                        <a:pt x="518005" y="352024"/>
                      </a:cubicBezTo>
                      <a:cubicBezTo>
                        <a:pt x="523924" y="324725"/>
                        <a:pt x="530781" y="247487"/>
                        <a:pt x="518574" y="244931"/>
                      </a:cubicBezTo>
                      <a:cubicBezTo>
                        <a:pt x="506366" y="242375"/>
                        <a:pt x="479715" y="315469"/>
                        <a:pt x="473796" y="342768"/>
                      </a:cubicBezTo>
                      <a:cubicBezTo>
                        <a:pt x="470836" y="356417"/>
                        <a:pt x="470100" y="372270"/>
                        <a:pt x="471629" y="385028"/>
                      </a:cubicBezTo>
                      <a:close/>
                      <a:moveTo>
                        <a:pt x="460701" y="996148"/>
                      </a:moveTo>
                      <a:cubicBezTo>
                        <a:pt x="460335" y="1056370"/>
                        <a:pt x="479332" y="1131245"/>
                        <a:pt x="502316" y="1131245"/>
                      </a:cubicBezTo>
                      <a:cubicBezTo>
                        <a:pt x="525298" y="1131245"/>
                        <a:pt x="543562" y="1056370"/>
                        <a:pt x="543929" y="996148"/>
                      </a:cubicBezTo>
                      <a:cubicBezTo>
                        <a:pt x="544296" y="935926"/>
                        <a:pt x="527499" y="769911"/>
                        <a:pt x="504516" y="769912"/>
                      </a:cubicBezTo>
                      <a:cubicBezTo>
                        <a:pt x="481534" y="769912"/>
                        <a:pt x="461068" y="935926"/>
                        <a:pt x="460701" y="996148"/>
                      </a:cubicBezTo>
                      <a:close/>
                      <a:moveTo>
                        <a:pt x="402748" y="592722"/>
                      </a:moveTo>
                      <a:cubicBezTo>
                        <a:pt x="397397" y="635382"/>
                        <a:pt x="405897" y="690219"/>
                        <a:pt x="423797" y="692343"/>
                      </a:cubicBezTo>
                      <a:cubicBezTo>
                        <a:pt x="441699" y="694466"/>
                        <a:pt x="462221" y="643072"/>
                        <a:pt x="467572" y="600413"/>
                      </a:cubicBezTo>
                      <a:cubicBezTo>
                        <a:pt x="472922" y="557753"/>
                        <a:pt x="473803" y="438507"/>
                        <a:pt x="455902" y="436383"/>
                      </a:cubicBezTo>
                      <a:cubicBezTo>
                        <a:pt x="438001" y="434259"/>
                        <a:pt x="408098" y="550062"/>
                        <a:pt x="402748" y="592722"/>
                      </a:cubicBezTo>
                      <a:close/>
                      <a:moveTo>
                        <a:pt x="343456" y="942536"/>
                      </a:moveTo>
                      <a:cubicBezTo>
                        <a:pt x="343088" y="1002758"/>
                        <a:pt x="362086" y="1077634"/>
                        <a:pt x="385069" y="1077634"/>
                      </a:cubicBezTo>
                      <a:cubicBezTo>
                        <a:pt x="408051" y="1077634"/>
                        <a:pt x="426315" y="1002759"/>
                        <a:pt x="426682" y="942537"/>
                      </a:cubicBezTo>
                      <a:cubicBezTo>
                        <a:pt x="427049" y="882314"/>
                        <a:pt x="410253" y="716301"/>
                        <a:pt x="387271" y="716300"/>
                      </a:cubicBezTo>
                      <a:cubicBezTo>
                        <a:pt x="364287" y="716300"/>
                        <a:pt x="343823" y="882314"/>
                        <a:pt x="343456" y="942536"/>
                      </a:cubicBezTo>
                      <a:close/>
                      <a:moveTo>
                        <a:pt x="315936" y="543881"/>
                      </a:moveTo>
                      <a:cubicBezTo>
                        <a:pt x="310584" y="586541"/>
                        <a:pt x="319084" y="641378"/>
                        <a:pt x="336985" y="643502"/>
                      </a:cubicBezTo>
                      <a:cubicBezTo>
                        <a:pt x="354886" y="645627"/>
                        <a:pt x="375409" y="594232"/>
                        <a:pt x="380760" y="551572"/>
                      </a:cubicBezTo>
                      <a:cubicBezTo>
                        <a:pt x="386111" y="508912"/>
                        <a:pt x="386991" y="389667"/>
                        <a:pt x="369089" y="387543"/>
                      </a:cubicBezTo>
                      <a:cubicBezTo>
                        <a:pt x="351189" y="385420"/>
                        <a:pt x="321287" y="501222"/>
                        <a:pt x="315936" y="543881"/>
                      </a:cubicBezTo>
                      <a:close/>
                      <a:moveTo>
                        <a:pt x="226209" y="888926"/>
                      </a:moveTo>
                      <a:cubicBezTo>
                        <a:pt x="225842" y="949148"/>
                        <a:pt x="244839" y="1024023"/>
                        <a:pt x="267822" y="1024023"/>
                      </a:cubicBezTo>
                      <a:cubicBezTo>
                        <a:pt x="290804" y="1024023"/>
                        <a:pt x="309068" y="949148"/>
                        <a:pt x="309436" y="888926"/>
                      </a:cubicBezTo>
                      <a:cubicBezTo>
                        <a:pt x="309803" y="828704"/>
                        <a:pt x="293006" y="662690"/>
                        <a:pt x="270024" y="662690"/>
                      </a:cubicBezTo>
                      <a:cubicBezTo>
                        <a:pt x="247041" y="662690"/>
                        <a:pt x="226576" y="828704"/>
                        <a:pt x="226209" y="888926"/>
                      </a:cubicBezTo>
                      <a:close/>
                      <a:moveTo>
                        <a:pt x="107154" y="724642"/>
                      </a:moveTo>
                      <a:cubicBezTo>
                        <a:pt x="107154" y="399148"/>
                        <a:pt x="460041" y="135283"/>
                        <a:pt x="895350" y="135283"/>
                      </a:cubicBezTo>
                      <a:cubicBezTo>
                        <a:pt x="763984" y="522050"/>
                        <a:pt x="763984" y="927234"/>
                        <a:pt x="895350" y="1314001"/>
                      </a:cubicBezTo>
                      <a:lnTo>
                        <a:pt x="895350" y="1314002"/>
                      </a:lnTo>
                      <a:cubicBezTo>
                        <a:pt x="460041" y="1314002"/>
                        <a:pt x="107154" y="1050137"/>
                        <a:pt x="107154" y="724642"/>
                      </a:cubicBezTo>
                      <a:close/>
                      <a:moveTo>
                        <a:pt x="64291" y="721180"/>
                      </a:moveTo>
                      <a:cubicBezTo>
                        <a:pt x="64291" y="1029631"/>
                        <a:pt x="366622" y="1286980"/>
                        <a:pt x="768531" y="1346497"/>
                      </a:cubicBezTo>
                      <a:lnTo>
                        <a:pt x="946283" y="1359465"/>
                      </a:lnTo>
                      <a:lnTo>
                        <a:pt x="898049" y="1201531"/>
                      </a:lnTo>
                      <a:cubicBezTo>
                        <a:pt x="801581" y="831197"/>
                        <a:pt x="817659" y="449411"/>
                        <a:pt x="946283" y="82895"/>
                      </a:cubicBezTo>
                      <a:cubicBezTo>
                        <a:pt x="459172" y="82895"/>
                        <a:pt x="64291" y="368665"/>
                        <a:pt x="64291" y="721180"/>
                      </a:cubicBezTo>
                      <a:close/>
                      <a:moveTo>
                        <a:pt x="0" y="721180"/>
                      </a:moveTo>
                      <a:cubicBezTo>
                        <a:pt x="0" y="322883"/>
                        <a:pt x="459292" y="0"/>
                        <a:pt x="1025858" y="0"/>
                      </a:cubicBezTo>
                      <a:cubicBezTo>
                        <a:pt x="854882" y="473274"/>
                        <a:pt x="854882" y="969086"/>
                        <a:pt x="1025858" y="1442360"/>
                      </a:cubicBezTo>
                      <a:cubicBezTo>
                        <a:pt x="459292" y="1442360"/>
                        <a:pt x="0" y="1119477"/>
                        <a:pt x="0" y="72118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/>
                <p:cNvSpPr/>
                <p:nvPr/>
              </p:nvSpPr>
              <p:spPr bwMode="auto">
                <a:xfrm rot="16200000" flipH="1">
                  <a:off x="1824854" y="4441847"/>
                  <a:ext cx="448128" cy="630070"/>
                </a:xfrm>
                <a:custGeom>
                  <a:avLst/>
                  <a:gdLst>
                    <a:gd name="connsiteX0" fmla="*/ 700362 w 1025858"/>
                    <a:gd name="connsiteY0" fmla="*/ 534542 h 1442360"/>
                    <a:gd name="connsiteX1" fmla="*/ 711791 w 1025858"/>
                    <a:gd name="connsiteY1" fmla="*/ 558244 h 1442360"/>
                    <a:gd name="connsiteX2" fmla="*/ 746736 w 1025858"/>
                    <a:gd name="connsiteY2" fmla="*/ 501539 h 1442360"/>
                    <a:gd name="connsiteX3" fmla="*/ 747306 w 1025858"/>
                    <a:gd name="connsiteY3" fmla="*/ 394444 h 1442360"/>
                    <a:gd name="connsiteX4" fmla="*/ 702528 w 1025858"/>
                    <a:gd name="connsiteY4" fmla="*/ 492283 h 1442360"/>
                    <a:gd name="connsiteX5" fmla="*/ 700362 w 1025858"/>
                    <a:gd name="connsiteY5" fmla="*/ 534542 h 1442360"/>
                    <a:gd name="connsiteX6" fmla="*/ 695194 w 1025858"/>
                    <a:gd name="connsiteY6" fmla="*/ 1103371 h 1442360"/>
                    <a:gd name="connsiteX7" fmla="*/ 736807 w 1025858"/>
                    <a:gd name="connsiteY7" fmla="*/ 1238467 h 1442360"/>
                    <a:gd name="connsiteX8" fmla="*/ 778422 w 1025858"/>
                    <a:gd name="connsiteY8" fmla="*/ 1103370 h 1442360"/>
                    <a:gd name="connsiteX9" fmla="*/ 739009 w 1025858"/>
                    <a:gd name="connsiteY9" fmla="*/ 877134 h 1442360"/>
                    <a:gd name="connsiteX10" fmla="*/ 695194 w 1025858"/>
                    <a:gd name="connsiteY10" fmla="*/ 1103371 h 1442360"/>
                    <a:gd name="connsiteX11" fmla="*/ 663183 w 1025858"/>
                    <a:gd name="connsiteY11" fmla="*/ 739244 h 1442360"/>
                    <a:gd name="connsiteX12" fmla="*/ 684234 w 1025858"/>
                    <a:gd name="connsiteY12" fmla="*/ 838865 h 1442360"/>
                    <a:gd name="connsiteX13" fmla="*/ 728007 w 1025858"/>
                    <a:gd name="connsiteY13" fmla="*/ 746934 h 1442360"/>
                    <a:gd name="connsiteX14" fmla="*/ 716339 w 1025858"/>
                    <a:gd name="connsiteY14" fmla="*/ 582906 h 1442360"/>
                    <a:gd name="connsiteX15" fmla="*/ 663183 w 1025858"/>
                    <a:gd name="connsiteY15" fmla="*/ 739244 h 1442360"/>
                    <a:gd name="connsiteX16" fmla="*/ 643179 w 1025858"/>
                    <a:gd name="connsiteY16" fmla="*/ 497163 h 1442360"/>
                    <a:gd name="connsiteX17" fmla="*/ 654607 w 1025858"/>
                    <a:gd name="connsiteY17" fmla="*/ 520865 h 1442360"/>
                    <a:gd name="connsiteX18" fmla="*/ 689554 w 1025858"/>
                    <a:gd name="connsiteY18" fmla="*/ 464160 h 1442360"/>
                    <a:gd name="connsiteX19" fmla="*/ 690123 w 1025858"/>
                    <a:gd name="connsiteY19" fmla="*/ 357066 h 1442360"/>
                    <a:gd name="connsiteX20" fmla="*/ 645345 w 1025858"/>
                    <a:gd name="connsiteY20" fmla="*/ 454904 h 1442360"/>
                    <a:gd name="connsiteX21" fmla="*/ 643179 w 1025858"/>
                    <a:gd name="connsiteY21" fmla="*/ 497163 h 1442360"/>
                    <a:gd name="connsiteX22" fmla="*/ 585995 w 1025858"/>
                    <a:gd name="connsiteY22" fmla="*/ 459784 h 1442360"/>
                    <a:gd name="connsiteX23" fmla="*/ 597425 w 1025858"/>
                    <a:gd name="connsiteY23" fmla="*/ 483486 h 1442360"/>
                    <a:gd name="connsiteX24" fmla="*/ 632371 w 1025858"/>
                    <a:gd name="connsiteY24" fmla="*/ 426781 h 1442360"/>
                    <a:gd name="connsiteX25" fmla="*/ 632940 w 1025858"/>
                    <a:gd name="connsiteY25" fmla="*/ 319688 h 1442360"/>
                    <a:gd name="connsiteX26" fmla="*/ 588161 w 1025858"/>
                    <a:gd name="connsiteY26" fmla="*/ 417525 h 1442360"/>
                    <a:gd name="connsiteX27" fmla="*/ 585995 w 1025858"/>
                    <a:gd name="connsiteY27" fmla="*/ 459784 h 1442360"/>
                    <a:gd name="connsiteX28" fmla="*/ 577948 w 1025858"/>
                    <a:gd name="connsiteY28" fmla="*/ 1049759 h 1442360"/>
                    <a:gd name="connsiteX29" fmla="*/ 619561 w 1025858"/>
                    <a:gd name="connsiteY29" fmla="*/ 1184857 h 1442360"/>
                    <a:gd name="connsiteX30" fmla="*/ 661175 w 1025858"/>
                    <a:gd name="connsiteY30" fmla="*/ 1049759 h 1442360"/>
                    <a:gd name="connsiteX31" fmla="*/ 621763 w 1025858"/>
                    <a:gd name="connsiteY31" fmla="*/ 823522 h 1442360"/>
                    <a:gd name="connsiteX32" fmla="*/ 577948 w 1025858"/>
                    <a:gd name="connsiteY32" fmla="*/ 1049759 h 1442360"/>
                    <a:gd name="connsiteX33" fmla="*/ 576372 w 1025858"/>
                    <a:gd name="connsiteY33" fmla="*/ 690403 h 1442360"/>
                    <a:gd name="connsiteX34" fmla="*/ 597423 w 1025858"/>
                    <a:gd name="connsiteY34" fmla="*/ 790024 h 1442360"/>
                    <a:gd name="connsiteX35" fmla="*/ 641197 w 1025858"/>
                    <a:gd name="connsiteY35" fmla="*/ 698094 h 1442360"/>
                    <a:gd name="connsiteX36" fmla="*/ 629527 w 1025858"/>
                    <a:gd name="connsiteY36" fmla="*/ 534065 h 1442360"/>
                    <a:gd name="connsiteX37" fmla="*/ 576372 w 1025858"/>
                    <a:gd name="connsiteY37" fmla="*/ 690403 h 1442360"/>
                    <a:gd name="connsiteX38" fmla="*/ 528813 w 1025858"/>
                    <a:gd name="connsiteY38" fmla="*/ 422406 h 1442360"/>
                    <a:gd name="connsiteX39" fmla="*/ 540242 w 1025858"/>
                    <a:gd name="connsiteY39" fmla="*/ 446108 h 1442360"/>
                    <a:gd name="connsiteX40" fmla="*/ 575187 w 1025858"/>
                    <a:gd name="connsiteY40" fmla="*/ 389403 h 1442360"/>
                    <a:gd name="connsiteX41" fmla="*/ 575757 w 1025858"/>
                    <a:gd name="connsiteY41" fmla="*/ 282309 h 1442360"/>
                    <a:gd name="connsiteX42" fmla="*/ 530979 w 1025858"/>
                    <a:gd name="connsiteY42" fmla="*/ 380147 h 1442360"/>
                    <a:gd name="connsiteX43" fmla="*/ 528813 w 1025858"/>
                    <a:gd name="connsiteY43" fmla="*/ 422406 h 1442360"/>
                    <a:gd name="connsiteX44" fmla="*/ 489560 w 1025858"/>
                    <a:gd name="connsiteY44" fmla="*/ 641563 h 1442360"/>
                    <a:gd name="connsiteX45" fmla="*/ 510610 w 1025858"/>
                    <a:gd name="connsiteY45" fmla="*/ 741184 h 1442360"/>
                    <a:gd name="connsiteX46" fmla="*/ 554384 w 1025858"/>
                    <a:gd name="connsiteY46" fmla="*/ 649253 h 1442360"/>
                    <a:gd name="connsiteX47" fmla="*/ 542714 w 1025858"/>
                    <a:gd name="connsiteY47" fmla="*/ 485225 h 1442360"/>
                    <a:gd name="connsiteX48" fmla="*/ 489560 w 1025858"/>
                    <a:gd name="connsiteY48" fmla="*/ 641563 h 1442360"/>
                    <a:gd name="connsiteX49" fmla="*/ 471629 w 1025858"/>
                    <a:gd name="connsiteY49" fmla="*/ 385028 h 1442360"/>
                    <a:gd name="connsiteX50" fmla="*/ 483058 w 1025858"/>
                    <a:gd name="connsiteY50" fmla="*/ 408730 h 1442360"/>
                    <a:gd name="connsiteX51" fmla="*/ 518005 w 1025858"/>
                    <a:gd name="connsiteY51" fmla="*/ 352024 h 1442360"/>
                    <a:gd name="connsiteX52" fmla="*/ 518574 w 1025858"/>
                    <a:gd name="connsiteY52" fmla="*/ 244931 h 1442360"/>
                    <a:gd name="connsiteX53" fmla="*/ 473796 w 1025858"/>
                    <a:gd name="connsiteY53" fmla="*/ 342768 h 1442360"/>
                    <a:gd name="connsiteX54" fmla="*/ 471629 w 1025858"/>
                    <a:gd name="connsiteY54" fmla="*/ 385028 h 1442360"/>
                    <a:gd name="connsiteX55" fmla="*/ 460701 w 1025858"/>
                    <a:gd name="connsiteY55" fmla="*/ 996148 h 1442360"/>
                    <a:gd name="connsiteX56" fmla="*/ 502316 w 1025858"/>
                    <a:gd name="connsiteY56" fmla="*/ 1131245 h 1442360"/>
                    <a:gd name="connsiteX57" fmla="*/ 543929 w 1025858"/>
                    <a:gd name="connsiteY57" fmla="*/ 996148 h 1442360"/>
                    <a:gd name="connsiteX58" fmla="*/ 504516 w 1025858"/>
                    <a:gd name="connsiteY58" fmla="*/ 769912 h 1442360"/>
                    <a:gd name="connsiteX59" fmla="*/ 460701 w 1025858"/>
                    <a:gd name="connsiteY59" fmla="*/ 996148 h 1442360"/>
                    <a:gd name="connsiteX60" fmla="*/ 402748 w 1025858"/>
                    <a:gd name="connsiteY60" fmla="*/ 592722 h 1442360"/>
                    <a:gd name="connsiteX61" fmla="*/ 423797 w 1025858"/>
                    <a:gd name="connsiteY61" fmla="*/ 692343 h 1442360"/>
                    <a:gd name="connsiteX62" fmla="*/ 467572 w 1025858"/>
                    <a:gd name="connsiteY62" fmla="*/ 600413 h 1442360"/>
                    <a:gd name="connsiteX63" fmla="*/ 455902 w 1025858"/>
                    <a:gd name="connsiteY63" fmla="*/ 436383 h 1442360"/>
                    <a:gd name="connsiteX64" fmla="*/ 402748 w 1025858"/>
                    <a:gd name="connsiteY64" fmla="*/ 592722 h 1442360"/>
                    <a:gd name="connsiteX65" fmla="*/ 343456 w 1025858"/>
                    <a:gd name="connsiteY65" fmla="*/ 942536 h 1442360"/>
                    <a:gd name="connsiteX66" fmla="*/ 385069 w 1025858"/>
                    <a:gd name="connsiteY66" fmla="*/ 1077634 h 1442360"/>
                    <a:gd name="connsiteX67" fmla="*/ 426682 w 1025858"/>
                    <a:gd name="connsiteY67" fmla="*/ 942537 h 1442360"/>
                    <a:gd name="connsiteX68" fmla="*/ 387271 w 1025858"/>
                    <a:gd name="connsiteY68" fmla="*/ 716300 h 1442360"/>
                    <a:gd name="connsiteX69" fmla="*/ 343456 w 1025858"/>
                    <a:gd name="connsiteY69" fmla="*/ 942536 h 1442360"/>
                    <a:gd name="connsiteX70" fmla="*/ 315936 w 1025858"/>
                    <a:gd name="connsiteY70" fmla="*/ 543881 h 1442360"/>
                    <a:gd name="connsiteX71" fmla="*/ 336985 w 1025858"/>
                    <a:gd name="connsiteY71" fmla="*/ 643502 h 1442360"/>
                    <a:gd name="connsiteX72" fmla="*/ 380760 w 1025858"/>
                    <a:gd name="connsiteY72" fmla="*/ 551572 h 1442360"/>
                    <a:gd name="connsiteX73" fmla="*/ 369089 w 1025858"/>
                    <a:gd name="connsiteY73" fmla="*/ 387543 h 1442360"/>
                    <a:gd name="connsiteX74" fmla="*/ 315936 w 1025858"/>
                    <a:gd name="connsiteY74" fmla="*/ 543881 h 1442360"/>
                    <a:gd name="connsiteX75" fmla="*/ 226209 w 1025858"/>
                    <a:gd name="connsiteY75" fmla="*/ 888926 h 1442360"/>
                    <a:gd name="connsiteX76" fmla="*/ 267822 w 1025858"/>
                    <a:gd name="connsiteY76" fmla="*/ 1024023 h 1442360"/>
                    <a:gd name="connsiteX77" fmla="*/ 309436 w 1025858"/>
                    <a:gd name="connsiteY77" fmla="*/ 888926 h 1442360"/>
                    <a:gd name="connsiteX78" fmla="*/ 270024 w 1025858"/>
                    <a:gd name="connsiteY78" fmla="*/ 662690 h 1442360"/>
                    <a:gd name="connsiteX79" fmla="*/ 226209 w 1025858"/>
                    <a:gd name="connsiteY79" fmla="*/ 888926 h 1442360"/>
                    <a:gd name="connsiteX80" fmla="*/ 107154 w 1025858"/>
                    <a:gd name="connsiteY80" fmla="*/ 724642 h 1442360"/>
                    <a:gd name="connsiteX81" fmla="*/ 895350 w 1025858"/>
                    <a:gd name="connsiteY81" fmla="*/ 135283 h 1442360"/>
                    <a:gd name="connsiteX82" fmla="*/ 895350 w 1025858"/>
                    <a:gd name="connsiteY82" fmla="*/ 1314001 h 1442360"/>
                    <a:gd name="connsiteX83" fmla="*/ 895350 w 1025858"/>
                    <a:gd name="connsiteY83" fmla="*/ 1314002 h 1442360"/>
                    <a:gd name="connsiteX84" fmla="*/ 107154 w 1025858"/>
                    <a:gd name="connsiteY84" fmla="*/ 724642 h 1442360"/>
                    <a:gd name="connsiteX85" fmla="*/ 64291 w 1025858"/>
                    <a:gd name="connsiteY85" fmla="*/ 721180 h 1442360"/>
                    <a:gd name="connsiteX86" fmla="*/ 768531 w 1025858"/>
                    <a:gd name="connsiteY86" fmla="*/ 1346497 h 1442360"/>
                    <a:gd name="connsiteX87" fmla="*/ 946283 w 1025858"/>
                    <a:gd name="connsiteY87" fmla="*/ 1359465 h 1442360"/>
                    <a:gd name="connsiteX88" fmla="*/ 898049 w 1025858"/>
                    <a:gd name="connsiteY88" fmla="*/ 1201531 h 1442360"/>
                    <a:gd name="connsiteX89" fmla="*/ 946283 w 1025858"/>
                    <a:gd name="connsiteY89" fmla="*/ 82895 h 1442360"/>
                    <a:gd name="connsiteX90" fmla="*/ 64291 w 1025858"/>
                    <a:gd name="connsiteY90" fmla="*/ 721180 h 1442360"/>
                    <a:gd name="connsiteX91" fmla="*/ 0 w 1025858"/>
                    <a:gd name="connsiteY91" fmla="*/ 721180 h 1442360"/>
                    <a:gd name="connsiteX92" fmla="*/ 1025858 w 1025858"/>
                    <a:gd name="connsiteY92" fmla="*/ 0 h 1442360"/>
                    <a:gd name="connsiteX93" fmla="*/ 1025858 w 1025858"/>
                    <a:gd name="connsiteY93" fmla="*/ 1442360 h 1442360"/>
                    <a:gd name="connsiteX94" fmla="*/ 0 w 1025858"/>
                    <a:gd name="connsiteY94" fmla="*/ 721180 h 1442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1025858" h="1442360">
                      <a:moveTo>
                        <a:pt x="700362" y="534542"/>
                      </a:moveTo>
                      <a:cubicBezTo>
                        <a:pt x="701891" y="547300"/>
                        <a:pt x="705686" y="556966"/>
                        <a:pt x="711791" y="558244"/>
                      </a:cubicBezTo>
                      <a:cubicBezTo>
                        <a:pt x="723998" y="560800"/>
                        <a:pt x="740817" y="528838"/>
                        <a:pt x="746736" y="501539"/>
                      </a:cubicBezTo>
                      <a:cubicBezTo>
                        <a:pt x="752655" y="474238"/>
                        <a:pt x="759514" y="397001"/>
                        <a:pt x="747306" y="394444"/>
                      </a:cubicBezTo>
                      <a:cubicBezTo>
                        <a:pt x="735098" y="391888"/>
                        <a:pt x="708447" y="464982"/>
                        <a:pt x="702528" y="492283"/>
                      </a:cubicBezTo>
                      <a:cubicBezTo>
                        <a:pt x="699568" y="505932"/>
                        <a:pt x="698832" y="521783"/>
                        <a:pt x="700362" y="534542"/>
                      </a:cubicBezTo>
                      <a:close/>
                      <a:moveTo>
                        <a:pt x="695194" y="1103371"/>
                      </a:moveTo>
                      <a:cubicBezTo>
                        <a:pt x="694826" y="1163592"/>
                        <a:pt x="713824" y="1238468"/>
                        <a:pt x="736807" y="1238467"/>
                      </a:cubicBezTo>
                      <a:cubicBezTo>
                        <a:pt x="759791" y="1238467"/>
                        <a:pt x="778055" y="1163592"/>
                        <a:pt x="778422" y="1103370"/>
                      </a:cubicBezTo>
                      <a:cubicBezTo>
                        <a:pt x="778789" y="1043148"/>
                        <a:pt x="761992" y="877134"/>
                        <a:pt x="739009" y="877134"/>
                      </a:cubicBezTo>
                      <a:cubicBezTo>
                        <a:pt x="716026" y="877134"/>
                        <a:pt x="695561" y="1043148"/>
                        <a:pt x="695194" y="1103371"/>
                      </a:cubicBezTo>
                      <a:close/>
                      <a:moveTo>
                        <a:pt x="663183" y="739244"/>
                      </a:moveTo>
                      <a:cubicBezTo>
                        <a:pt x="657833" y="781904"/>
                        <a:pt x="666332" y="836741"/>
                        <a:pt x="684234" y="838865"/>
                      </a:cubicBezTo>
                      <a:cubicBezTo>
                        <a:pt x="702135" y="840988"/>
                        <a:pt x="722658" y="789594"/>
                        <a:pt x="728007" y="746934"/>
                      </a:cubicBezTo>
                      <a:cubicBezTo>
                        <a:pt x="733359" y="704275"/>
                        <a:pt x="734239" y="585030"/>
                        <a:pt x="716339" y="582906"/>
                      </a:cubicBezTo>
                      <a:cubicBezTo>
                        <a:pt x="698437" y="580782"/>
                        <a:pt x="668535" y="696584"/>
                        <a:pt x="663183" y="739244"/>
                      </a:cubicBezTo>
                      <a:close/>
                      <a:moveTo>
                        <a:pt x="643179" y="497163"/>
                      </a:moveTo>
                      <a:cubicBezTo>
                        <a:pt x="644708" y="509922"/>
                        <a:pt x="648504" y="519587"/>
                        <a:pt x="654607" y="520865"/>
                      </a:cubicBezTo>
                      <a:cubicBezTo>
                        <a:pt x="666816" y="523421"/>
                        <a:pt x="683634" y="491459"/>
                        <a:pt x="689554" y="464160"/>
                      </a:cubicBezTo>
                      <a:cubicBezTo>
                        <a:pt x="695473" y="436860"/>
                        <a:pt x="702331" y="359622"/>
                        <a:pt x="690123" y="357066"/>
                      </a:cubicBezTo>
                      <a:cubicBezTo>
                        <a:pt x="677915" y="354511"/>
                        <a:pt x="651264" y="427604"/>
                        <a:pt x="645345" y="454904"/>
                      </a:cubicBezTo>
                      <a:cubicBezTo>
                        <a:pt x="642386" y="468553"/>
                        <a:pt x="641649" y="484405"/>
                        <a:pt x="643179" y="497163"/>
                      </a:cubicBezTo>
                      <a:close/>
                      <a:moveTo>
                        <a:pt x="585995" y="459784"/>
                      </a:moveTo>
                      <a:cubicBezTo>
                        <a:pt x="587525" y="472543"/>
                        <a:pt x="591321" y="482209"/>
                        <a:pt x="597425" y="483486"/>
                      </a:cubicBezTo>
                      <a:cubicBezTo>
                        <a:pt x="609633" y="486043"/>
                        <a:pt x="626451" y="454081"/>
                        <a:pt x="632371" y="426781"/>
                      </a:cubicBezTo>
                      <a:cubicBezTo>
                        <a:pt x="638290" y="399481"/>
                        <a:pt x="645149" y="322244"/>
                        <a:pt x="632940" y="319688"/>
                      </a:cubicBezTo>
                      <a:cubicBezTo>
                        <a:pt x="620732" y="317132"/>
                        <a:pt x="594082" y="390225"/>
                        <a:pt x="588161" y="417525"/>
                      </a:cubicBezTo>
                      <a:cubicBezTo>
                        <a:pt x="585203" y="431175"/>
                        <a:pt x="584465" y="447026"/>
                        <a:pt x="585995" y="459784"/>
                      </a:cubicBezTo>
                      <a:close/>
                      <a:moveTo>
                        <a:pt x="577948" y="1049759"/>
                      </a:moveTo>
                      <a:cubicBezTo>
                        <a:pt x="577582" y="1109981"/>
                        <a:pt x="596579" y="1184857"/>
                        <a:pt x="619561" y="1184857"/>
                      </a:cubicBezTo>
                      <a:cubicBezTo>
                        <a:pt x="642545" y="1184857"/>
                        <a:pt x="660808" y="1109981"/>
                        <a:pt x="661175" y="1049759"/>
                      </a:cubicBezTo>
                      <a:cubicBezTo>
                        <a:pt x="661543" y="989537"/>
                        <a:pt x="644746" y="823522"/>
                        <a:pt x="621763" y="823522"/>
                      </a:cubicBezTo>
                      <a:cubicBezTo>
                        <a:pt x="598781" y="823523"/>
                        <a:pt x="578315" y="989537"/>
                        <a:pt x="577948" y="1049759"/>
                      </a:cubicBezTo>
                      <a:close/>
                      <a:moveTo>
                        <a:pt x="576372" y="690403"/>
                      </a:moveTo>
                      <a:cubicBezTo>
                        <a:pt x="571022" y="733063"/>
                        <a:pt x="579521" y="787901"/>
                        <a:pt x="597423" y="790024"/>
                      </a:cubicBezTo>
                      <a:cubicBezTo>
                        <a:pt x="615323" y="792148"/>
                        <a:pt x="635846" y="740754"/>
                        <a:pt x="641197" y="698094"/>
                      </a:cubicBezTo>
                      <a:cubicBezTo>
                        <a:pt x="646547" y="655434"/>
                        <a:pt x="647428" y="536189"/>
                        <a:pt x="629527" y="534065"/>
                      </a:cubicBezTo>
                      <a:cubicBezTo>
                        <a:pt x="611625" y="531941"/>
                        <a:pt x="581724" y="647744"/>
                        <a:pt x="576372" y="690403"/>
                      </a:cubicBezTo>
                      <a:close/>
                      <a:moveTo>
                        <a:pt x="528813" y="422406"/>
                      </a:moveTo>
                      <a:cubicBezTo>
                        <a:pt x="530342" y="435165"/>
                        <a:pt x="534137" y="444830"/>
                        <a:pt x="540242" y="446108"/>
                      </a:cubicBezTo>
                      <a:cubicBezTo>
                        <a:pt x="552449" y="448664"/>
                        <a:pt x="569268" y="416702"/>
                        <a:pt x="575187" y="389403"/>
                      </a:cubicBezTo>
                      <a:cubicBezTo>
                        <a:pt x="581106" y="362102"/>
                        <a:pt x="587965" y="284866"/>
                        <a:pt x="575757" y="282309"/>
                      </a:cubicBezTo>
                      <a:cubicBezTo>
                        <a:pt x="563549" y="279754"/>
                        <a:pt x="536898" y="352846"/>
                        <a:pt x="530979" y="380147"/>
                      </a:cubicBezTo>
                      <a:cubicBezTo>
                        <a:pt x="528019" y="393796"/>
                        <a:pt x="527283" y="409647"/>
                        <a:pt x="528813" y="422406"/>
                      </a:cubicBezTo>
                      <a:close/>
                      <a:moveTo>
                        <a:pt x="489560" y="641563"/>
                      </a:moveTo>
                      <a:cubicBezTo>
                        <a:pt x="484210" y="684223"/>
                        <a:pt x="492708" y="739060"/>
                        <a:pt x="510610" y="741184"/>
                      </a:cubicBezTo>
                      <a:cubicBezTo>
                        <a:pt x="528511" y="743307"/>
                        <a:pt x="549033" y="691913"/>
                        <a:pt x="554384" y="649253"/>
                      </a:cubicBezTo>
                      <a:cubicBezTo>
                        <a:pt x="559735" y="606593"/>
                        <a:pt x="560615" y="487348"/>
                        <a:pt x="542714" y="485225"/>
                      </a:cubicBezTo>
                      <a:cubicBezTo>
                        <a:pt x="524813" y="483100"/>
                        <a:pt x="494911" y="598903"/>
                        <a:pt x="489560" y="641563"/>
                      </a:cubicBezTo>
                      <a:close/>
                      <a:moveTo>
                        <a:pt x="471629" y="385028"/>
                      </a:moveTo>
                      <a:cubicBezTo>
                        <a:pt x="473159" y="397786"/>
                        <a:pt x="476955" y="407452"/>
                        <a:pt x="483058" y="408730"/>
                      </a:cubicBezTo>
                      <a:cubicBezTo>
                        <a:pt x="495267" y="411286"/>
                        <a:pt x="512085" y="379323"/>
                        <a:pt x="518005" y="352024"/>
                      </a:cubicBezTo>
                      <a:cubicBezTo>
                        <a:pt x="523924" y="324725"/>
                        <a:pt x="530781" y="247487"/>
                        <a:pt x="518574" y="244931"/>
                      </a:cubicBezTo>
                      <a:cubicBezTo>
                        <a:pt x="506366" y="242375"/>
                        <a:pt x="479715" y="315469"/>
                        <a:pt x="473796" y="342768"/>
                      </a:cubicBezTo>
                      <a:cubicBezTo>
                        <a:pt x="470836" y="356417"/>
                        <a:pt x="470100" y="372270"/>
                        <a:pt x="471629" y="385028"/>
                      </a:cubicBezTo>
                      <a:close/>
                      <a:moveTo>
                        <a:pt x="460701" y="996148"/>
                      </a:moveTo>
                      <a:cubicBezTo>
                        <a:pt x="460335" y="1056370"/>
                        <a:pt x="479332" y="1131245"/>
                        <a:pt x="502316" y="1131245"/>
                      </a:cubicBezTo>
                      <a:cubicBezTo>
                        <a:pt x="525298" y="1131245"/>
                        <a:pt x="543562" y="1056370"/>
                        <a:pt x="543929" y="996148"/>
                      </a:cubicBezTo>
                      <a:cubicBezTo>
                        <a:pt x="544296" y="935926"/>
                        <a:pt x="527499" y="769911"/>
                        <a:pt x="504516" y="769912"/>
                      </a:cubicBezTo>
                      <a:cubicBezTo>
                        <a:pt x="481534" y="769912"/>
                        <a:pt x="461068" y="935926"/>
                        <a:pt x="460701" y="996148"/>
                      </a:cubicBezTo>
                      <a:close/>
                      <a:moveTo>
                        <a:pt x="402748" y="592722"/>
                      </a:moveTo>
                      <a:cubicBezTo>
                        <a:pt x="397397" y="635382"/>
                        <a:pt x="405897" y="690219"/>
                        <a:pt x="423797" y="692343"/>
                      </a:cubicBezTo>
                      <a:cubicBezTo>
                        <a:pt x="441699" y="694466"/>
                        <a:pt x="462221" y="643072"/>
                        <a:pt x="467572" y="600413"/>
                      </a:cubicBezTo>
                      <a:cubicBezTo>
                        <a:pt x="472922" y="557753"/>
                        <a:pt x="473803" y="438507"/>
                        <a:pt x="455902" y="436383"/>
                      </a:cubicBezTo>
                      <a:cubicBezTo>
                        <a:pt x="438001" y="434259"/>
                        <a:pt x="408098" y="550062"/>
                        <a:pt x="402748" y="592722"/>
                      </a:cubicBezTo>
                      <a:close/>
                      <a:moveTo>
                        <a:pt x="343456" y="942536"/>
                      </a:moveTo>
                      <a:cubicBezTo>
                        <a:pt x="343088" y="1002758"/>
                        <a:pt x="362086" y="1077634"/>
                        <a:pt x="385069" y="1077634"/>
                      </a:cubicBezTo>
                      <a:cubicBezTo>
                        <a:pt x="408051" y="1077634"/>
                        <a:pt x="426315" y="1002759"/>
                        <a:pt x="426682" y="942537"/>
                      </a:cubicBezTo>
                      <a:cubicBezTo>
                        <a:pt x="427049" y="882314"/>
                        <a:pt x="410253" y="716301"/>
                        <a:pt x="387271" y="716300"/>
                      </a:cubicBezTo>
                      <a:cubicBezTo>
                        <a:pt x="364287" y="716300"/>
                        <a:pt x="343823" y="882314"/>
                        <a:pt x="343456" y="942536"/>
                      </a:cubicBezTo>
                      <a:close/>
                      <a:moveTo>
                        <a:pt x="315936" y="543881"/>
                      </a:moveTo>
                      <a:cubicBezTo>
                        <a:pt x="310584" y="586541"/>
                        <a:pt x="319084" y="641378"/>
                        <a:pt x="336985" y="643502"/>
                      </a:cubicBezTo>
                      <a:cubicBezTo>
                        <a:pt x="354886" y="645627"/>
                        <a:pt x="375409" y="594232"/>
                        <a:pt x="380760" y="551572"/>
                      </a:cubicBezTo>
                      <a:cubicBezTo>
                        <a:pt x="386111" y="508912"/>
                        <a:pt x="386991" y="389667"/>
                        <a:pt x="369089" y="387543"/>
                      </a:cubicBezTo>
                      <a:cubicBezTo>
                        <a:pt x="351189" y="385420"/>
                        <a:pt x="321287" y="501222"/>
                        <a:pt x="315936" y="543881"/>
                      </a:cubicBezTo>
                      <a:close/>
                      <a:moveTo>
                        <a:pt x="226209" y="888926"/>
                      </a:moveTo>
                      <a:cubicBezTo>
                        <a:pt x="225842" y="949148"/>
                        <a:pt x="244839" y="1024023"/>
                        <a:pt x="267822" y="1024023"/>
                      </a:cubicBezTo>
                      <a:cubicBezTo>
                        <a:pt x="290804" y="1024023"/>
                        <a:pt x="309068" y="949148"/>
                        <a:pt x="309436" y="888926"/>
                      </a:cubicBezTo>
                      <a:cubicBezTo>
                        <a:pt x="309803" y="828704"/>
                        <a:pt x="293006" y="662690"/>
                        <a:pt x="270024" y="662690"/>
                      </a:cubicBezTo>
                      <a:cubicBezTo>
                        <a:pt x="247041" y="662690"/>
                        <a:pt x="226576" y="828704"/>
                        <a:pt x="226209" y="888926"/>
                      </a:cubicBezTo>
                      <a:close/>
                      <a:moveTo>
                        <a:pt x="107154" y="724642"/>
                      </a:moveTo>
                      <a:cubicBezTo>
                        <a:pt x="107154" y="399148"/>
                        <a:pt x="460041" y="135283"/>
                        <a:pt x="895350" y="135283"/>
                      </a:cubicBezTo>
                      <a:cubicBezTo>
                        <a:pt x="763984" y="522050"/>
                        <a:pt x="763984" y="927234"/>
                        <a:pt x="895350" y="1314001"/>
                      </a:cubicBezTo>
                      <a:lnTo>
                        <a:pt x="895350" y="1314002"/>
                      </a:lnTo>
                      <a:cubicBezTo>
                        <a:pt x="460041" y="1314002"/>
                        <a:pt x="107154" y="1050137"/>
                        <a:pt x="107154" y="724642"/>
                      </a:cubicBezTo>
                      <a:close/>
                      <a:moveTo>
                        <a:pt x="64291" y="721180"/>
                      </a:moveTo>
                      <a:cubicBezTo>
                        <a:pt x="64291" y="1029631"/>
                        <a:pt x="366622" y="1286980"/>
                        <a:pt x="768531" y="1346497"/>
                      </a:cubicBezTo>
                      <a:lnTo>
                        <a:pt x="946283" y="1359465"/>
                      </a:lnTo>
                      <a:lnTo>
                        <a:pt x="898049" y="1201531"/>
                      </a:lnTo>
                      <a:cubicBezTo>
                        <a:pt x="801581" y="831197"/>
                        <a:pt x="817659" y="449411"/>
                        <a:pt x="946283" y="82895"/>
                      </a:cubicBezTo>
                      <a:cubicBezTo>
                        <a:pt x="459172" y="82895"/>
                        <a:pt x="64291" y="368665"/>
                        <a:pt x="64291" y="721180"/>
                      </a:cubicBezTo>
                      <a:close/>
                      <a:moveTo>
                        <a:pt x="0" y="721180"/>
                      </a:moveTo>
                      <a:cubicBezTo>
                        <a:pt x="0" y="322883"/>
                        <a:pt x="459292" y="0"/>
                        <a:pt x="1025858" y="0"/>
                      </a:cubicBezTo>
                      <a:cubicBezTo>
                        <a:pt x="854882" y="473274"/>
                        <a:pt x="854882" y="969086"/>
                        <a:pt x="1025858" y="1442360"/>
                      </a:cubicBezTo>
                      <a:cubicBezTo>
                        <a:pt x="459292" y="1442360"/>
                        <a:pt x="0" y="1119477"/>
                        <a:pt x="0" y="72118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7" name="グループ化 56"/>
                <p:cNvGrpSpPr/>
                <p:nvPr/>
              </p:nvGrpSpPr>
              <p:grpSpPr>
                <a:xfrm>
                  <a:off x="1383121" y="4374105"/>
                  <a:ext cx="530637" cy="745367"/>
                  <a:chOff x="4190389" y="3604173"/>
                  <a:chExt cx="1151812" cy="1617908"/>
                </a:xfrm>
              </p:grpSpPr>
              <p:sp>
                <p:nvSpPr>
                  <p:cNvPr id="58" name="フリーフォーム: 図形 57"/>
                  <p:cNvSpPr/>
                  <p:nvPr/>
                </p:nvSpPr>
                <p:spPr bwMode="auto">
                  <a:xfrm>
                    <a:off x="4429526" y="3848985"/>
                    <a:ext cx="885488" cy="1061426"/>
                  </a:xfrm>
                  <a:custGeom>
                    <a:avLst/>
                    <a:gdLst>
                      <a:gd name="connsiteX0" fmla="*/ 202238 w 885488"/>
                      <a:gd name="connsiteY0" fmla="*/ 0 h 1061426"/>
                      <a:gd name="connsiteX1" fmla="*/ 404476 w 885488"/>
                      <a:gd name="connsiteY1" fmla="*/ 202238 h 1061426"/>
                      <a:gd name="connsiteX2" fmla="*/ 388583 w 885488"/>
                      <a:gd name="connsiteY2" fmla="*/ 280958 h 1061426"/>
                      <a:gd name="connsiteX3" fmla="*/ 366358 w 885488"/>
                      <a:gd name="connsiteY3" fmla="*/ 313922 h 1061426"/>
                      <a:gd name="connsiteX4" fmla="*/ 445455 w 885488"/>
                      <a:gd name="connsiteY4" fmla="*/ 367340 h 1061426"/>
                      <a:gd name="connsiteX5" fmla="*/ 650991 w 885488"/>
                      <a:gd name="connsiteY5" fmla="*/ 453160 h 1061426"/>
                      <a:gd name="connsiteX6" fmla="*/ 874633 w 885488"/>
                      <a:gd name="connsiteY6" fmla="*/ 832054 h 1061426"/>
                      <a:gd name="connsiteX7" fmla="*/ 487273 w 885488"/>
                      <a:gd name="connsiteY7" fmla="*/ 1050808 h 1061426"/>
                      <a:gd name="connsiteX8" fmla="*/ 487275 w 885488"/>
                      <a:gd name="connsiteY8" fmla="*/ 1050806 h 1061426"/>
                      <a:gd name="connsiteX9" fmla="*/ 263632 w 885488"/>
                      <a:gd name="connsiteY9" fmla="*/ 671914 h 1061426"/>
                      <a:gd name="connsiteX10" fmla="*/ 290416 w 885488"/>
                      <a:gd name="connsiteY10" fmla="*/ 454893 h 1061426"/>
                      <a:gd name="connsiteX11" fmla="*/ 284725 w 885488"/>
                      <a:gd name="connsiteY11" fmla="*/ 386043 h 1061426"/>
                      <a:gd name="connsiteX12" fmla="*/ 280958 w 885488"/>
                      <a:gd name="connsiteY12" fmla="*/ 388583 h 1061426"/>
                      <a:gd name="connsiteX13" fmla="*/ 202238 w 885488"/>
                      <a:gd name="connsiteY13" fmla="*/ 404476 h 1061426"/>
                      <a:gd name="connsiteX14" fmla="*/ 0 w 885488"/>
                      <a:gd name="connsiteY14" fmla="*/ 202238 h 1061426"/>
                      <a:gd name="connsiteX15" fmla="*/ 202238 w 885488"/>
                      <a:gd name="connsiteY15" fmla="*/ 0 h 1061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85488" h="1061426">
                        <a:moveTo>
                          <a:pt x="202238" y="0"/>
                        </a:moveTo>
                        <a:cubicBezTo>
                          <a:pt x="313931" y="0"/>
                          <a:pt x="404476" y="90545"/>
                          <a:pt x="404476" y="202238"/>
                        </a:cubicBezTo>
                        <a:cubicBezTo>
                          <a:pt x="404476" y="230161"/>
                          <a:pt x="398817" y="256763"/>
                          <a:pt x="388583" y="280958"/>
                        </a:cubicBezTo>
                        <a:lnTo>
                          <a:pt x="366358" y="313922"/>
                        </a:lnTo>
                        <a:lnTo>
                          <a:pt x="445455" y="367340"/>
                        </a:lnTo>
                        <a:cubicBezTo>
                          <a:pt x="511245" y="405883"/>
                          <a:pt x="579757" y="434490"/>
                          <a:pt x="650991" y="453160"/>
                        </a:cubicBezTo>
                        <a:cubicBezTo>
                          <a:pt x="819714" y="497381"/>
                          <a:pt x="919843" y="667017"/>
                          <a:pt x="874633" y="832054"/>
                        </a:cubicBezTo>
                        <a:cubicBezTo>
                          <a:pt x="829424" y="997092"/>
                          <a:pt x="655998" y="1095030"/>
                          <a:pt x="487273" y="1050808"/>
                        </a:cubicBezTo>
                        <a:lnTo>
                          <a:pt x="487275" y="1050806"/>
                        </a:lnTo>
                        <a:cubicBezTo>
                          <a:pt x="318550" y="1006586"/>
                          <a:pt x="218421" y="836949"/>
                          <a:pt x="263632" y="671914"/>
                        </a:cubicBezTo>
                        <a:cubicBezTo>
                          <a:pt x="282719" y="602236"/>
                          <a:pt x="291647" y="529895"/>
                          <a:pt x="290416" y="454893"/>
                        </a:cubicBezTo>
                        <a:lnTo>
                          <a:pt x="284725" y="386043"/>
                        </a:lnTo>
                        <a:lnTo>
                          <a:pt x="280958" y="388583"/>
                        </a:lnTo>
                        <a:cubicBezTo>
                          <a:pt x="256763" y="398817"/>
                          <a:pt x="230161" y="404476"/>
                          <a:pt x="202238" y="404476"/>
                        </a:cubicBezTo>
                        <a:cubicBezTo>
                          <a:pt x="90545" y="404476"/>
                          <a:pt x="0" y="313931"/>
                          <a:pt x="0" y="202238"/>
                        </a:cubicBezTo>
                        <a:cubicBezTo>
                          <a:pt x="0" y="90545"/>
                          <a:pt x="90545" y="0"/>
                          <a:pt x="20223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sp3d/>
                  <a:extLst/>
                </p:spPr>
                <p:txBody>
                  <a:bodyPr wrap="square" rtlCol="0" anchor="ctr">
                    <a:noAutofit/>
                    <a:sp3d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9" name="フリーフォーム: 図形 58"/>
                  <p:cNvSpPr/>
                  <p:nvPr/>
                </p:nvSpPr>
                <p:spPr bwMode="auto">
                  <a:xfrm rot="10800000">
                    <a:off x="4636420" y="4834120"/>
                    <a:ext cx="705781" cy="387961"/>
                  </a:xfrm>
                  <a:custGeom>
                    <a:avLst/>
                    <a:gdLst>
                      <a:gd name="connsiteX0" fmla="*/ 149342 w 705781"/>
                      <a:gd name="connsiteY0" fmla="*/ 123000 h 387961"/>
                      <a:gd name="connsiteX1" fmla="*/ 69869 w 705781"/>
                      <a:gd name="connsiteY1" fmla="*/ 0 h 387961"/>
                      <a:gd name="connsiteX2" fmla="*/ 192875 w 705781"/>
                      <a:gd name="connsiteY2" fmla="*/ 79469 h 387961"/>
                      <a:gd name="connsiteX3" fmla="*/ 556440 w 705781"/>
                      <a:gd name="connsiteY3" fmla="*/ 144785 h 387961"/>
                      <a:gd name="connsiteX4" fmla="*/ 512908 w 705781"/>
                      <a:gd name="connsiteY4" fmla="*/ 101251 h 387961"/>
                      <a:gd name="connsiteX5" fmla="*/ 635910 w 705781"/>
                      <a:gd name="connsiteY5" fmla="*/ 21780 h 387961"/>
                      <a:gd name="connsiteX6" fmla="*/ 217345 w 705781"/>
                      <a:gd name="connsiteY6" fmla="*/ 180640 h 387961"/>
                      <a:gd name="connsiteX7" fmla="*/ 201409 w 705781"/>
                      <a:gd name="connsiteY7" fmla="*/ 121173 h 387961"/>
                      <a:gd name="connsiteX8" fmla="*/ 347672 w 705781"/>
                      <a:gd name="connsiteY8" fmla="*/ 113852 h 387961"/>
                      <a:gd name="connsiteX9" fmla="*/ 130325 w 705781"/>
                      <a:gd name="connsiteY9" fmla="*/ 190018 h 387961"/>
                      <a:gd name="connsiteX10" fmla="*/ 0 w 705781"/>
                      <a:gd name="connsiteY10" fmla="*/ 123231 h 387961"/>
                      <a:gd name="connsiteX11" fmla="*/ 146260 w 705781"/>
                      <a:gd name="connsiteY11" fmla="*/ 130551 h 387961"/>
                      <a:gd name="connsiteX12" fmla="*/ 488437 w 705781"/>
                      <a:gd name="connsiteY12" fmla="*/ 202424 h 387961"/>
                      <a:gd name="connsiteX13" fmla="*/ 358109 w 705781"/>
                      <a:gd name="connsiteY13" fmla="*/ 135635 h 387961"/>
                      <a:gd name="connsiteX14" fmla="*/ 504370 w 705781"/>
                      <a:gd name="connsiteY14" fmla="*/ 142958 h 387961"/>
                      <a:gd name="connsiteX15" fmla="*/ 575452 w 705781"/>
                      <a:gd name="connsiteY15" fmla="*/ 211801 h 387961"/>
                      <a:gd name="connsiteX16" fmla="*/ 559521 w 705781"/>
                      <a:gd name="connsiteY16" fmla="*/ 152334 h 387961"/>
                      <a:gd name="connsiteX17" fmla="*/ 705781 w 705781"/>
                      <a:gd name="connsiteY17" fmla="*/ 145013 h 387961"/>
                      <a:gd name="connsiteX18" fmla="*/ 154572 w 705781"/>
                      <a:gd name="connsiteY18" fmla="*/ 366179 h 387961"/>
                      <a:gd name="connsiteX19" fmla="*/ 113234 w 705781"/>
                      <a:gd name="connsiteY19" fmla="*/ 366179 h 387961"/>
                      <a:gd name="connsiteX20" fmla="*/ 173834 w 705781"/>
                      <a:gd name="connsiteY20" fmla="*/ 132381 h 387961"/>
                      <a:gd name="connsiteX21" fmla="*/ 224453 w 705781"/>
                      <a:gd name="connsiteY21" fmla="*/ 327667 h 387961"/>
                      <a:gd name="connsiteX22" fmla="*/ 216066 w 705781"/>
                      <a:gd name="connsiteY22" fmla="*/ 330271 h 387961"/>
                      <a:gd name="connsiteX23" fmla="*/ 163534 w 705781"/>
                      <a:gd name="connsiteY23" fmla="*/ 358784 h 387961"/>
                      <a:gd name="connsiteX24" fmla="*/ 592545 w 705781"/>
                      <a:gd name="connsiteY24" fmla="*/ 387961 h 387961"/>
                      <a:gd name="connsiteX25" fmla="*/ 544713 w 705781"/>
                      <a:gd name="connsiteY25" fmla="*/ 387961 h 387961"/>
                      <a:gd name="connsiteX26" fmla="*/ 509350 w 705781"/>
                      <a:gd name="connsiteY26" fmla="*/ 358784 h 387961"/>
                      <a:gd name="connsiteX27" fmla="*/ 482661 w 705781"/>
                      <a:gd name="connsiteY27" fmla="*/ 344298 h 387961"/>
                      <a:gd name="connsiteX28" fmla="*/ 531945 w 705781"/>
                      <a:gd name="connsiteY28" fmla="*/ 154163 h 3879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705781" h="387961">
                        <a:moveTo>
                          <a:pt x="149342" y="123000"/>
                        </a:moveTo>
                        <a:lnTo>
                          <a:pt x="69869" y="0"/>
                        </a:lnTo>
                        <a:lnTo>
                          <a:pt x="192875" y="79469"/>
                        </a:lnTo>
                        <a:close/>
                        <a:moveTo>
                          <a:pt x="556440" y="144785"/>
                        </a:moveTo>
                        <a:lnTo>
                          <a:pt x="512908" y="101251"/>
                        </a:lnTo>
                        <a:lnTo>
                          <a:pt x="635910" y="21780"/>
                        </a:lnTo>
                        <a:close/>
                        <a:moveTo>
                          <a:pt x="217345" y="180640"/>
                        </a:moveTo>
                        <a:lnTo>
                          <a:pt x="201409" y="121173"/>
                        </a:lnTo>
                        <a:lnTo>
                          <a:pt x="347672" y="113852"/>
                        </a:lnTo>
                        <a:close/>
                        <a:moveTo>
                          <a:pt x="130325" y="190018"/>
                        </a:moveTo>
                        <a:lnTo>
                          <a:pt x="0" y="123231"/>
                        </a:lnTo>
                        <a:lnTo>
                          <a:pt x="146260" y="130551"/>
                        </a:lnTo>
                        <a:close/>
                        <a:moveTo>
                          <a:pt x="488437" y="202424"/>
                        </a:moveTo>
                        <a:lnTo>
                          <a:pt x="358109" y="135635"/>
                        </a:lnTo>
                        <a:lnTo>
                          <a:pt x="504370" y="142958"/>
                        </a:lnTo>
                        <a:close/>
                        <a:moveTo>
                          <a:pt x="575452" y="211801"/>
                        </a:moveTo>
                        <a:lnTo>
                          <a:pt x="559521" y="152334"/>
                        </a:lnTo>
                        <a:lnTo>
                          <a:pt x="705781" y="145013"/>
                        </a:lnTo>
                        <a:close/>
                        <a:moveTo>
                          <a:pt x="154572" y="366179"/>
                        </a:moveTo>
                        <a:lnTo>
                          <a:pt x="113234" y="366179"/>
                        </a:lnTo>
                        <a:lnTo>
                          <a:pt x="173834" y="132381"/>
                        </a:lnTo>
                        <a:lnTo>
                          <a:pt x="224453" y="327667"/>
                        </a:lnTo>
                        <a:lnTo>
                          <a:pt x="216066" y="330271"/>
                        </a:lnTo>
                        <a:cubicBezTo>
                          <a:pt x="197566" y="338096"/>
                          <a:pt x="179987" y="347669"/>
                          <a:pt x="163534" y="358784"/>
                        </a:cubicBezTo>
                        <a:close/>
                        <a:moveTo>
                          <a:pt x="592545" y="387961"/>
                        </a:moveTo>
                        <a:lnTo>
                          <a:pt x="544713" y="387961"/>
                        </a:lnTo>
                        <a:lnTo>
                          <a:pt x="509350" y="358784"/>
                        </a:lnTo>
                        <a:lnTo>
                          <a:pt x="482661" y="344298"/>
                        </a:lnTo>
                        <a:lnTo>
                          <a:pt x="531945" y="15416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sp3d/>
                  <a:extLst/>
                </p:spPr>
                <p:txBody>
                  <a:bodyPr wrap="square" rtlCol="0" anchor="ctr">
                    <a:noAutofit/>
                    <a:sp3d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フリーフォーム: 図形 59"/>
                  <p:cNvSpPr/>
                  <p:nvPr/>
                </p:nvSpPr>
                <p:spPr bwMode="auto">
                  <a:xfrm>
                    <a:off x="4698127" y="3604173"/>
                    <a:ext cx="475213" cy="344506"/>
                  </a:xfrm>
                  <a:custGeom>
                    <a:avLst/>
                    <a:gdLst>
                      <a:gd name="connsiteX0" fmla="*/ 63211 w 475213"/>
                      <a:gd name="connsiteY0" fmla="*/ 251632 h 344506"/>
                      <a:gd name="connsiteX1" fmla="*/ 60897 w 475213"/>
                      <a:gd name="connsiteY1" fmla="*/ 254957 h 344506"/>
                      <a:gd name="connsiteX2" fmla="*/ 60463 w 475213"/>
                      <a:gd name="connsiteY2" fmla="*/ 257076 h 344506"/>
                      <a:gd name="connsiteX3" fmla="*/ 382416 w 475213"/>
                      <a:gd name="connsiteY3" fmla="*/ 461 h 344506"/>
                      <a:gd name="connsiteX4" fmla="*/ 379706 w 475213"/>
                      <a:gd name="connsiteY4" fmla="*/ 55760 h 344506"/>
                      <a:gd name="connsiteX5" fmla="*/ 136490 w 475213"/>
                      <a:gd name="connsiteY5" fmla="*/ 146200 h 344506"/>
                      <a:gd name="connsiteX6" fmla="*/ 93800 w 475213"/>
                      <a:gd name="connsiteY6" fmla="*/ 207619 h 344506"/>
                      <a:gd name="connsiteX7" fmla="*/ 129532 w 475213"/>
                      <a:gd name="connsiteY7" fmla="*/ 171035 h 344506"/>
                      <a:gd name="connsiteX8" fmla="*/ 198218 w 475213"/>
                      <a:gd name="connsiteY8" fmla="*/ 134703 h 344506"/>
                      <a:gd name="connsiteX9" fmla="*/ 475213 w 475213"/>
                      <a:gd name="connsiteY9" fmla="*/ 217553 h 344506"/>
                      <a:gd name="connsiteX10" fmla="*/ 430569 w 475213"/>
                      <a:gd name="connsiteY10" fmla="*/ 252181 h 344506"/>
                      <a:gd name="connsiteX11" fmla="*/ 216518 w 475213"/>
                      <a:gd name="connsiteY11" fmla="*/ 188157 h 344506"/>
                      <a:gd name="connsiteX12" fmla="*/ 95987 w 475213"/>
                      <a:gd name="connsiteY12" fmla="*/ 310623 h 344506"/>
                      <a:gd name="connsiteX13" fmla="*/ 90634 w 475213"/>
                      <a:gd name="connsiteY13" fmla="*/ 344506 h 344506"/>
                      <a:gd name="connsiteX14" fmla="*/ 66064 w 475213"/>
                      <a:gd name="connsiteY14" fmla="*/ 308064 h 344506"/>
                      <a:gd name="connsiteX15" fmla="*/ 4130 w 475213"/>
                      <a:gd name="connsiteY15" fmla="*/ 266307 h 344506"/>
                      <a:gd name="connsiteX16" fmla="*/ 0 w 475213"/>
                      <a:gd name="connsiteY16" fmla="*/ 265025 h 344506"/>
                      <a:gd name="connsiteX17" fmla="*/ 10010 w 475213"/>
                      <a:gd name="connsiteY17" fmla="*/ 233146 h 344506"/>
                      <a:gd name="connsiteX18" fmla="*/ 98311 w 475213"/>
                      <a:gd name="connsiteY18" fmla="*/ 106104 h 344506"/>
                      <a:gd name="connsiteX19" fmla="*/ 382416 w 475213"/>
                      <a:gd name="connsiteY19" fmla="*/ 461 h 3445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75213" h="344506">
                        <a:moveTo>
                          <a:pt x="63211" y="251632"/>
                        </a:moveTo>
                        <a:lnTo>
                          <a:pt x="60897" y="254957"/>
                        </a:lnTo>
                        <a:lnTo>
                          <a:pt x="60463" y="257076"/>
                        </a:lnTo>
                        <a:close/>
                        <a:moveTo>
                          <a:pt x="382416" y="461"/>
                        </a:moveTo>
                        <a:cubicBezTo>
                          <a:pt x="381513" y="18894"/>
                          <a:pt x="380608" y="37328"/>
                          <a:pt x="379706" y="55760"/>
                        </a:cubicBezTo>
                        <a:cubicBezTo>
                          <a:pt x="289674" y="51351"/>
                          <a:pt x="201770" y="84039"/>
                          <a:pt x="136490" y="146200"/>
                        </a:cubicBezTo>
                        <a:lnTo>
                          <a:pt x="93800" y="207619"/>
                        </a:lnTo>
                        <a:lnTo>
                          <a:pt x="129532" y="171035"/>
                        </a:lnTo>
                        <a:cubicBezTo>
                          <a:pt x="150007" y="155672"/>
                          <a:pt x="173081" y="143309"/>
                          <a:pt x="198218" y="134703"/>
                        </a:cubicBezTo>
                        <a:cubicBezTo>
                          <a:pt x="298768" y="100279"/>
                          <a:pt x="410079" y="133574"/>
                          <a:pt x="475213" y="217553"/>
                        </a:cubicBezTo>
                        <a:lnTo>
                          <a:pt x="430569" y="252181"/>
                        </a:lnTo>
                        <a:cubicBezTo>
                          <a:pt x="380235" y="187286"/>
                          <a:pt x="294220" y="161557"/>
                          <a:pt x="216518" y="188157"/>
                        </a:cubicBezTo>
                        <a:cubicBezTo>
                          <a:pt x="158244" y="208108"/>
                          <a:pt x="114311" y="254184"/>
                          <a:pt x="95987" y="310623"/>
                        </a:cubicBezTo>
                        <a:lnTo>
                          <a:pt x="90634" y="344506"/>
                        </a:lnTo>
                        <a:lnTo>
                          <a:pt x="66064" y="308064"/>
                        </a:lnTo>
                        <a:cubicBezTo>
                          <a:pt x="48434" y="290434"/>
                          <a:pt x="27441" y="276167"/>
                          <a:pt x="4130" y="266307"/>
                        </a:cubicBezTo>
                        <a:lnTo>
                          <a:pt x="0" y="265025"/>
                        </a:lnTo>
                        <a:lnTo>
                          <a:pt x="10010" y="233146"/>
                        </a:lnTo>
                        <a:cubicBezTo>
                          <a:pt x="30331" y="185734"/>
                          <a:pt x="60184" y="142409"/>
                          <a:pt x="98311" y="106104"/>
                        </a:cubicBezTo>
                        <a:cubicBezTo>
                          <a:pt x="174564" y="33494"/>
                          <a:pt x="277246" y="-4690"/>
                          <a:pt x="382416" y="461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sp3d/>
                  <a:extLst/>
                </p:spPr>
                <p:txBody>
                  <a:bodyPr wrap="square" rtlCol="0" anchor="ctr">
                    <a:noAutofit/>
                    <a:sp3d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フリーフォーム: 図形 60"/>
                  <p:cNvSpPr/>
                  <p:nvPr/>
                </p:nvSpPr>
                <p:spPr bwMode="auto">
                  <a:xfrm>
                    <a:off x="4190389" y="3680975"/>
                    <a:ext cx="1145303" cy="1265026"/>
                  </a:xfrm>
                  <a:custGeom>
                    <a:avLst/>
                    <a:gdLst>
                      <a:gd name="connsiteX0" fmla="*/ 436593 w 1145303"/>
                      <a:gd name="connsiteY0" fmla="*/ 200594 h 1265026"/>
                      <a:gd name="connsiteX1" fmla="*/ 267672 w 1145303"/>
                      <a:gd name="connsiteY1" fmla="*/ 369514 h 1265026"/>
                      <a:gd name="connsiteX2" fmla="*/ 436593 w 1145303"/>
                      <a:gd name="connsiteY2" fmla="*/ 538434 h 1265026"/>
                      <a:gd name="connsiteX3" fmla="*/ 502344 w 1145303"/>
                      <a:gd name="connsiteY3" fmla="*/ 525160 h 1265026"/>
                      <a:gd name="connsiteX4" fmla="*/ 533586 w 1145303"/>
                      <a:gd name="connsiteY4" fmla="*/ 504096 h 1265026"/>
                      <a:gd name="connsiteX5" fmla="*/ 540297 w 1145303"/>
                      <a:gd name="connsiteY5" fmla="*/ 537011 h 1265026"/>
                      <a:gd name="connsiteX6" fmla="*/ 524237 w 1145303"/>
                      <a:gd name="connsiteY6" fmla="*/ 851257 h 1265026"/>
                      <a:gd name="connsiteX7" fmla="*/ 731595 w 1145303"/>
                      <a:gd name="connsiteY7" fmla="*/ 1210410 h 1265026"/>
                      <a:gd name="connsiteX8" fmla="*/ 1090749 w 1145303"/>
                      <a:gd name="connsiteY8" fmla="*/ 1003054 h 1265026"/>
                      <a:gd name="connsiteX9" fmla="*/ 883391 w 1145303"/>
                      <a:gd name="connsiteY9" fmla="*/ 643901 h 1265026"/>
                      <a:gd name="connsiteX10" fmla="*/ 603215 w 1145303"/>
                      <a:gd name="connsiteY10" fmla="*/ 500685 h 1265026"/>
                      <a:gd name="connsiteX11" fmla="*/ 568724 w 1145303"/>
                      <a:gd name="connsiteY11" fmla="*/ 470143 h 1265026"/>
                      <a:gd name="connsiteX12" fmla="*/ 592239 w 1145303"/>
                      <a:gd name="connsiteY12" fmla="*/ 435265 h 1265026"/>
                      <a:gd name="connsiteX13" fmla="*/ 605514 w 1145303"/>
                      <a:gd name="connsiteY13" fmla="*/ 369514 h 1265026"/>
                      <a:gd name="connsiteX14" fmla="*/ 436593 w 1145303"/>
                      <a:gd name="connsiteY14" fmla="*/ 200594 h 1265026"/>
                      <a:gd name="connsiteX15" fmla="*/ 152365 w 1145303"/>
                      <a:gd name="connsiteY15" fmla="*/ 0 h 1265026"/>
                      <a:gd name="connsiteX16" fmla="*/ 319718 w 1145303"/>
                      <a:gd name="connsiteY16" fmla="*/ 188726 h 1265026"/>
                      <a:gd name="connsiteX17" fmla="*/ 350064 w 1145303"/>
                      <a:gd name="connsiteY17" fmla="*/ 168266 h 1265026"/>
                      <a:gd name="connsiteX18" fmla="*/ 435079 w 1145303"/>
                      <a:gd name="connsiteY18" fmla="*/ 151102 h 1265026"/>
                      <a:gd name="connsiteX19" fmla="*/ 653490 w 1145303"/>
                      <a:gd name="connsiteY19" fmla="*/ 369513 h 1265026"/>
                      <a:gd name="connsiteX20" fmla="*/ 636326 w 1145303"/>
                      <a:gd name="connsiteY20" fmla="*/ 454529 h 1265026"/>
                      <a:gd name="connsiteX21" fmla="*/ 625878 w 1145303"/>
                      <a:gd name="connsiteY21" fmla="*/ 470026 h 1265026"/>
                      <a:gd name="connsiteX22" fmla="*/ 672094 w 1145303"/>
                      <a:gd name="connsiteY22" fmla="*/ 501935 h 1265026"/>
                      <a:gd name="connsiteX23" fmla="*/ 893126 w 1145303"/>
                      <a:gd name="connsiteY23" fmla="*/ 596287 h 1265026"/>
                      <a:gd name="connsiteX24" fmla="*/ 1133630 w 1145303"/>
                      <a:gd name="connsiteY24" fmla="*/ 1012851 h 1265026"/>
                      <a:gd name="connsiteX25" fmla="*/ 717066 w 1145303"/>
                      <a:gd name="connsiteY25" fmla="*/ 1253353 h 1265026"/>
                      <a:gd name="connsiteX26" fmla="*/ 476562 w 1145303"/>
                      <a:gd name="connsiteY26" fmla="*/ 836790 h 1265026"/>
                      <a:gd name="connsiteX27" fmla="*/ 505367 w 1145303"/>
                      <a:gd name="connsiteY27" fmla="*/ 598195 h 1265026"/>
                      <a:gd name="connsiteX28" fmla="*/ 503564 w 1145303"/>
                      <a:gd name="connsiteY28" fmla="*/ 575892 h 1265026"/>
                      <a:gd name="connsiteX29" fmla="*/ 479097 w 1145303"/>
                      <a:gd name="connsiteY29" fmla="*/ 583487 h 1265026"/>
                      <a:gd name="connsiteX30" fmla="*/ 435079 w 1145303"/>
                      <a:gd name="connsiteY30" fmla="*/ 587924 h 1265026"/>
                      <a:gd name="connsiteX31" fmla="*/ 216668 w 1145303"/>
                      <a:gd name="connsiteY31" fmla="*/ 369513 h 1265026"/>
                      <a:gd name="connsiteX32" fmla="*/ 218983 w 1145303"/>
                      <a:gd name="connsiteY32" fmla="*/ 346553 h 1265026"/>
                      <a:gd name="connsiteX33" fmla="*/ 0 w 1145303"/>
                      <a:gd name="connsiteY33" fmla="*/ 152370 h 1265026"/>
                      <a:gd name="connsiteX34" fmla="*/ 208137 w 1145303"/>
                      <a:gd name="connsiteY34" fmla="*/ 208140 h 126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145303" h="1265026">
                        <a:moveTo>
                          <a:pt x="436593" y="200594"/>
                        </a:moveTo>
                        <a:cubicBezTo>
                          <a:pt x="343301" y="200594"/>
                          <a:pt x="267672" y="276222"/>
                          <a:pt x="267672" y="369514"/>
                        </a:cubicBezTo>
                        <a:cubicBezTo>
                          <a:pt x="267672" y="462806"/>
                          <a:pt x="343301" y="538434"/>
                          <a:pt x="436593" y="538434"/>
                        </a:cubicBezTo>
                        <a:cubicBezTo>
                          <a:pt x="459916" y="538434"/>
                          <a:pt x="482135" y="533707"/>
                          <a:pt x="502344" y="525160"/>
                        </a:cubicBezTo>
                        <a:lnTo>
                          <a:pt x="533586" y="504096"/>
                        </a:lnTo>
                        <a:lnTo>
                          <a:pt x="540297" y="537011"/>
                        </a:lnTo>
                        <a:cubicBezTo>
                          <a:pt x="556136" y="647439"/>
                          <a:pt x="550783" y="752188"/>
                          <a:pt x="524237" y="851257"/>
                        </a:cubicBezTo>
                        <a:cubicBezTo>
                          <a:pt x="482320" y="1007694"/>
                          <a:pt x="575157" y="1168492"/>
                          <a:pt x="731595" y="1210410"/>
                        </a:cubicBezTo>
                        <a:cubicBezTo>
                          <a:pt x="888033" y="1252327"/>
                          <a:pt x="1048831" y="1159490"/>
                          <a:pt x="1090749" y="1003054"/>
                        </a:cubicBezTo>
                        <a:cubicBezTo>
                          <a:pt x="1132666" y="846616"/>
                          <a:pt x="1039829" y="685818"/>
                          <a:pt x="883391" y="643901"/>
                        </a:cubicBezTo>
                        <a:cubicBezTo>
                          <a:pt x="784321" y="617355"/>
                          <a:pt x="690928" y="569616"/>
                          <a:pt x="603215" y="500685"/>
                        </a:cubicBezTo>
                        <a:lnTo>
                          <a:pt x="568724" y="470143"/>
                        </a:lnTo>
                        <a:lnTo>
                          <a:pt x="592239" y="435265"/>
                        </a:lnTo>
                        <a:cubicBezTo>
                          <a:pt x="600787" y="415056"/>
                          <a:pt x="605514" y="392837"/>
                          <a:pt x="605514" y="369514"/>
                        </a:cubicBezTo>
                        <a:cubicBezTo>
                          <a:pt x="605514" y="276222"/>
                          <a:pt x="529885" y="200594"/>
                          <a:pt x="436593" y="200594"/>
                        </a:cubicBezTo>
                        <a:close/>
                        <a:moveTo>
                          <a:pt x="152365" y="0"/>
                        </a:moveTo>
                        <a:lnTo>
                          <a:pt x="319718" y="188726"/>
                        </a:lnTo>
                        <a:lnTo>
                          <a:pt x="350064" y="168266"/>
                        </a:lnTo>
                        <a:cubicBezTo>
                          <a:pt x="376194" y="157214"/>
                          <a:pt x="404923" y="151102"/>
                          <a:pt x="435079" y="151102"/>
                        </a:cubicBezTo>
                        <a:cubicBezTo>
                          <a:pt x="555704" y="151102"/>
                          <a:pt x="653490" y="248888"/>
                          <a:pt x="653490" y="369513"/>
                        </a:cubicBezTo>
                        <a:cubicBezTo>
                          <a:pt x="653490" y="399669"/>
                          <a:pt x="647379" y="428398"/>
                          <a:pt x="636326" y="454529"/>
                        </a:cubicBezTo>
                        <a:lnTo>
                          <a:pt x="625878" y="470026"/>
                        </a:lnTo>
                        <a:lnTo>
                          <a:pt x="672094" y="501935"/>
                        </a:lnTo>
                        <a:cubicBezTo>
                          <a:pt x="742844" y="544310"/>
                          <a:pt x="816522" y="575761"/>
                          <a:pt x="893126" y="596287"/>
                        </a:cubicBezTo>
                        <a:cubicBezTo>
                          <a:pt x="1074571" y="644905"/>
                          <a:pt x="1182247" y="831407"/>
                          <a:pt x="1133630" y="1012851"/>
                        </a:cubicBezTo>
                        <a:cubicBezTo>
                          <a:pt x="1085012" y="1194294"/>
                          <a:pt x="898510" y="1301971"/>
                          <a:pt x="717066" y="1253353"/>
                        </a:cubicBezTo>
                        <a:cubicBezTo>
                          <a:pt x="535621" y="1204735"/>
                          <a:pt x="427945" y="1018233"/>
                          <a:pt x="476562" y="836790"/>
                        </a:cubicBezTo>
                        <a:cubicBezTo>
                          <a:pt x="497088" y="760186"/>
                          <a:pt x="506690" y="680655"/>
                          <a:pt x="505367" y="598195"/>
                        </a:cubicBezTo>
                        <a:lnTo>
                          <a:pt x="503564" y="575892"/>
                        </a:lnTo>
                        <a:lnTo>
                          <a:pt x="479097" y="583487"/>
                        </a:lnTo>
                        <a:cubicBezTo>
                          <a:pt x="464879" y="586396"/>
                          <a:pt x="450157" y="587924"/>
                          <a:pt x="435079" y="587924"/>
                        </a:cubicBezTo>
                        <a:cubicBezTo>
                          <a:pt x="314454" y="587924"/>
                          <a:pt x="216668" y="490138"/>
                          <a:pt x="216668" y="369513"/>
                        </a:cubicBezTo>
                        <a:lnTo>
                          <a:pt x="218983" y="346553"/>
                        </a:lnTo>
                        <a:lnTo>
                          <a:pt x="0" y="152370"/>
                        </a:lnTo>
                        <a:lnTo>
                          <a:pt x="208137" y="208140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sp3d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  <a:sp3d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62" name="楕円 61"/>
                  <p:cNvSpPr/>
                  <p:nvPr/>
                </p:nvSpPr>
                <p:spPr bwMode="auto">
                  <a:xfrm>
                    <a:off x="4574554" y="3893191"/>
                    <a:ext cx="102469" cy="10246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sp3d/>
                  <a:extLst/>
                </p:spPr>
                <p:txBody>
                  <a:bodyPr rtlCol="0" anchor="ctr">
                    <a:sp3d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61" name="グループ化 160"/>
            <p:cNvGrpSpPr/>
            <p:nvPr/>
          </p:nvGrpSpPr>
          <p:grpSpPr>
            <a:xfrm rot="10800000">
              <a:off x="632520" y="5350272"/>
              <a:ext cx="652401" cy="889639"/>
              <a:chOff x="632520" y="5350272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35" name="四角形: 角を丸くする 34"/>
              <p:cNvSpPr/>
              <p:nvPr/>
            </p:nvSpPr>
            <p:spPr bwMode="auto">
              <a:xfrm>
                <a:off x="632520" y="5350272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" name="グループ化 66"/>
              <p:cNvGrpSpPr/>
              <p:nvPr/>
            </p:nvGrpSpPr>
            <p:grpSpPr>
              <a:xfrm>
                <a:off x="696260" y="5524953"/>
                <a:ext cx="540278" cy="540277"/>
                <a:chOff x="4469197" y="1045733"/>
                <a:chExt cx="4576779" cy="4576780"/>
              </a:xfrm>
            </p:grpSpPr>
            <p:sp>
              <p:nvSpPr>
                <p:cNvPr id="68" name="フリーフォーム: 図形 67"/>
                <p:cNvSpPr/>
                <p:nvPr/>
              </p:nvSpPr>
              <p:spPr bwMode="auto">
                <a:xfrm rot="5400000">
                  <a:off x="5737495" y="2314032"/>
                  <a:ext cx="2040182" cy="2040182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6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6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6 h 2040182"/>
                    <a:gd name="connsiteX76" fmla="*/ 1215258 w 2040182"/>
                    <a:gd name="connsiteY76" fmla="*/ 1210694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1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1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7 w 2040182"/>
                    <a:gd name="connsiteY120" fmla="*/ 940212 h 2040182"/>
                    <a:gd name="connsiteX121" fmla="*/ 512420 w 2040182"/>
                    <a:gd name="connsiteY121" fmla="*/ 914297 h 2040182"/>
                    <a:gd name="connsiteX122" fmla="*/ 537019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7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39 h 2040182"/>
                    <a:gd name="connsiteX141" fmla="*/ 935899 w 2040182"/>
                    <a:gd name="connsiteY141" fmla="*/ 508184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4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8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0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7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6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900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50 h 2040182"/>
                    <a:gd name="connsiteX200" fmla="*/ 574932 w 2040182"/>
                    <a:gd name="connsiteY200" fmla="*/ 1623034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3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5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2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6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5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4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9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6"/>
                      </a:moveTo>
                      <a:cubicBezTo>
                        <a:pt x="1291926" y="533467"/>
                        <a:pt x="1293782" y="536866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6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6"/>
                      </a:cubicBezTo>
                      <a:lnTo>
                        <a:pt x="1215258" y="1210694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8"/>
                        <a:pt x="665586" y="1624854"/>
                        <a:pt x="668628" y="1626611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7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2"/>
                        <a:pt x="744231" y="544520"/>
                      </a:cubicBezTo>
                      <a:cubicBezTo>
                        <a:pt x="759512" y="535697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4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9"/>
                        <a:pt x="489270" y="1358898"/>
                      </a:cubicBezTo>
                      <a:cubicBezTo>
                        <a:pt x="525418" y="1338028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1"/>
                      </a:cubicBezTo>
                      <a:cubicBezTo>
                        <a:pt x="433494" y="1324904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2"/>
                        <a:pt x="542829" y="745249"/>
                      </a:cubicBezTo>
                      <a:cubicBezTo>
                        <a:pt x="551514" y="730206"/>
                        <a:pt x="528169" y="700468"/>
                        <a:pt x="490687" y="678827"/>
                      </a:cubicBezTo>
                      <a:cubicBezTo>
                        <a:pt x="453204" y="657186"/>
                        <a:pt x="415778" y="651838"/>
                        <a:pt x="407093" y="666881"/>
                      </a:cubicBezTo>
                      <a:cubicBezTo>
                        <a:pt x="404922" y="670642"/>
                        <a:pt x="404752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7" y="940212"/>
                      </a:lnTo>
                      <a:lnTo>
                        <a:pt x="512420" y="914297"/>
                      </a:lnTo>
                      <a:lnTo>
                        <a:pt x="537019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7" y="807639"/>
                      </a:cubicBezTo>
                      <a:cubicBezTo>
                        <a:pt x="357415" y="773632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3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6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39"/>
                      </a:lnTo>
                      <a:lnTo>
                        <a:pt x="935899" y="508184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4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5" y="498944"/>
                        <a:pt x="1208571" y="456830"/>
                        <a:pt x="1231242" y="417562"/>
                      </a:cubicBezTo>
                      <a:cubicBezTo>
                        <a:pt x="1276584" y="339026"/>
                        <a:pt x="1358816" y="301616"/>
                        <a:pt x="1414913" y="334004"/>
                      </a:cubicBezTo>
                      <a:cubicBezTo>
                        <a:pt x="1471010" y="366391"/>
                        <a:pt x="1479728" y="456311"/>
                        <a:pt x="1434385" y="534847"/>
                      </a:cubicBezTo>
                      <a:cubicBezTo>
                        <a:pt x="1411714" y="574115"/>
                        <a:pt x="1379821" y="603101"/>
                        <a:pt x="1346583" y="618222"/>
                      </a:cubicBezTo>
                      <a:lnTo>
                        <a:pt x="1345508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0"/>
                      </a:lnTo>
                      <a:cubicBezTo>
                        <a:pt x="1450930" y="643685"/>
                        <a:pt x="1474598" y="621494"/>
                        <a:pt x="1504049" y="604491"/>
                      </a:cubicBezTo>
                      <a:cubicBezTo>
                        <a:pt x="1582584" y="559148"/>
                        <a:pt x="1672504" y="567866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7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7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2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5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6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900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3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50"/>
                      </a:cubicBezTo>
                      <a:cubicBezTo>
                        <a:pt x="594660" y="1689956"/>
                        <a:pt x="578456" y="1659379"/>
                        <a:pt x="574932" y="1623034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8"/>
                        <a:pt x="657801" y="1437052"/>
                        <a:pt x="691038" y="1421931"/>
                      </a:cubicBezTo>
                      <a:lnTo>
                        <a:pt x="696634" y="1420603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5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5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5" y="1321267"/>
                        <a:pt x="357394" y="1266510"/>
                        <a:pt x="416296" y="1232503"/>
                      </a:cubicBezTo>
                      <a:cubicBezTo>
                        <a:pt x="455563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/>
                <p:cNvSpPr/>
                <p:nvPr/>
              </p:nvSpPr>
              <p:spPr bwMode="auto">
                <a:xfrm>
                  <a:off x="4469197" y="1045733"/>
                  <a:ext cx="4576779" cy="4576780"/>
                </a:xfrm>
                <a:custGeom>
                  <a:avLst/>
                  <a:gdLst>
                    <a:gd name="connsiteX0" fmla="*/ 2288391 w 4576779"/>
                    <a:gd name="connsiteY0" fmla="*/ 3715910 h 4576780"/>
                    <a:gd name="connsiteX1" fmla="*/ 2128160 w 4576779"/>
                    <a:gd name="connsiteY1" fmla="*/ 4004324 h 4576780"/>
                    <a:gd name="connsiteX2" fmla="*/ 2288392 w 4576779"/>
                    <a:gd name="connsiteY2" fmla="*/ 4292740 h 4576780"/>
                    <a:gd name="connsiteX3" fmla="*/ 2448622 w 4576779"/>
                    <a:gd name="connsiteY3" fmla="*/ 4004324 h 4576780"/>
                    <a:gd name="connsiteX4" fmla="*/ 2288391 w 4576779"/>
                    <a:gd name="connsiteY4" fmla="*/ 3715910 h 4576780"/>
                    <a:gd name="connsiteX5" fmla="*/ 2791470 w 4576779"/>
                    <a:gd name="connsiteY5" fmla="*/ 3615791 h 4576780"/>
                    <a:gd name="connsiteX6" fmla="*/ 2776719 w 4576779"/>
                    <a:gd name="connsiteY6" fmla="*/ 3622457 h 4576780"/>
                    <a:gd name="connsiteX7" fmla="*/ 2574619 w 4576779"/>
                    <a:gd name="connsiteY7" fmla="*/ 3679783 h 4576780"/>
                    <a:gd name="connsiteX8" fmla="*/ 2515965 w 4576779"/>
                    <a:gd name="connsiteY8" fmla="*/ 3688734 h 4576780"/>
                    <a:gd name="connsiteX9" fmla="*/ 2554123 w 4576779"/>
                    <a:gd name="connsiteY9" fmla="*/ 3753483 h 4576780"/>
                    <a:gd name="connsiteX10" fmla="*/ 2608854 w 4576779"/>
                    <a:gd name="connsiteY10" fmla="*/ 4004325 h 4576780"/>
                    <a:gd name="connsiteX11" fmla="*/ 2554123 w 4576779"/>
                    <a:gd name="connsiteY11" fmla="*/ 4255167 h 4576780"/>
                    <a:gd name="connsiteX12" fmla="*/ 2537797 w 4576779"/>
                    <a:gd name="connsiteY12" fmla="*/ 4282870 h 4576780"/>
                    <a:gd name="connsiteX13" fmla="*/ 2693786 w 4576779"/>
                    <a:gd name="connsiteY13" fmla="*/ 4259063 h 4576780"/>
                    <a:gd name="connsiteX14" fmla="*/ 2985797 w 4576779"/>
                    <a:gd name="connsiteY14" fmla="*/ 4175748 h 4576780"/>
                    <a:gd name="connsiteX15" fmla="*/ 3070414 w 4576779"/>
                    <a:gd name="connsiteY15" fmla="*/ 4140802 h 4576780"/>
                    <a:gd name="connsiteX16" fmla="*/ 3041647 w 4576779"/>
                    <a:gd name="connsiteY16" fmla="*/ 4124535 h 4576780"/>
                    <a:gd name="connsiteX17" fmla="*/ 2868829 w 4576779"/>
                    <a:gd name="connsiteY17" fmla="*/ 3934665 h 4576780"/>
                    <a:gd name="connsiteX18" fmla="*/ 2790805 w 4576779"/>
                    <a:gd name="connsiteY18" fmla="*/ 3690064 h 4576780"/>
                    <a:gd name="connsiteX19" fmla="*/ 1785308 w 4576779"/>
                    <a:gd name="connsiteY19" fmla="*/ 3615233 h 4576780"/>
                    <a:gd name="connsiteX20" fmla="*/ 1785976 w 4576779"/>
                    <a:gd name="connsiteY20" fmla="*/ 3690064 h 4576780"/>
                    <a:gd name="connsiteX21" fmla="*/ 1707954 w 4576779"/>
                    <a:gd name="connsiteY21" fmla="*/ 3934665 h 4576780"/>
                    <a:gd name="connsiteX22" fmla="*/ 1535134 w 4576779"/>
                    <a:gd name="connsiteY22" fmla="*/ 4124536 h 4576780"/>
                    <a:gd name="connsiteX23" fmla="*/ 1504922 w 4576779"/>
                    <a:gd name="connsiteY23" fmla="*/ 4141621 h 4576780"/>
                    <a:gd name="connsiteX24" fmla="*/ 1505407 w 4576779"/>
                    <a:gd name="connsiteY24" fmla="*/ 4141854 h 4576780"/>
                    <a:gd name="connsiteX25" fmla="*/ 1882994 w 4576779"/>
                    <a:gd name="connsiteY25" fmla="*/ 4259063 h 4576780"/>
                    <a:gd name="connsiteX26" fmla="*/ 2038986 w 4576779"/>
                    <a:gd name="connsiteY26" fmla="*/ 4282870 h 4576780"/>
                    <a:gd name="connsiteX27" fmla="*/ 2022659 w 4576779"/>
                    <a:gd name="connsiteY27" fmla="*/ 4255167 h 4576780"/>
                    <a:gd name="connsiteX28" fmla="*/ 1967930 w 4576779"/>
                    <a:gd name="connsiteY28" fmla="*/ 4004325 h 4576780"/>
                    <a:gd name="connsiteX29" fmla="*/ 2022659 w 4576779"/>
                    <a:gd name="connsiteY29" fmla="*/ 3753483 h 4576780"/>
                    <a:gd name="connsiteX30" fmla="*/ 2060817 w 4576779"/>
                    <a:gd name="connsiteY30" fmla="*/ 3688735 h 4576780"/>
                    <a:gd name="connsiteX31" fmla="*/ 2002159 w 4576779"/>
                    <a:gd name="connsiteY31" fmla="*/ 3679782 h 4576780"/>
                    <a:gd name="connsiteX32" fmla="*/ 1866051 w 4576779"/>
                    <a:gd name="connsiteY32" fmla="*/ 3644786 h 4576780"/>
                    <a:gd name="connsiteX33" fmla="*/ 3067495 w 4576779"/>
                    <a:gd name="connsiteY33" fmla="*/ 3513103 h 4576780"/>
                    <a:gd name="connsiteX34" fmla="*/ 3002149 w 4576779"/>
                    <a:gd name="connsiteY34" fmla="*/ 3524659 h 4576780"/>
                    <a:gd name="connsiteX35" fmla="*/ 3007593 w 4576779"/>
                    <a:gd name="connsiteY35" fmla="*/ 3854549 h 4576780"/>
                    <a:gd name="connsiteX36" fmla="*/ 3290564 w 4576779"/>
                    <a:gd name="connsiteY36" fmla="*/ 4024209 h 4576780"/>
                    <a:gd name="connsiteX37" fmla="*/ 3285120 w 4576779"/>
                    <a:gd name="connsiteY37" fmla="*/ 3694319 h 4576780"/>
                    <a:gd name="connsiteX38" fmla="*/ 3067495 w 4576779"/>
                    <a:gd name="connsiteY38" fmla="*/ 3513103 h 4576780"/>
                    <a:gd name="connsiteX39" fmla="*/ 1509286 w 4576779"/>
                    <a:gd name="connsiteY39" fmla="*/ 3513103 h 4576780"/>
                    <a:gd name="connsiteX40" fmla="*/ 1291661 w 4576779"/>
                    <a:gd name="connsiteY40" fmla="*/ 3694319 h 4576780"/>
                    <a:gd name="connsiteX41" fmla="*/ 1286217 w 4576779"/>
                    <a:gd name="connsiteY41" fmla="*/ 4024209 h 4576780"/>
                    <a:gd name="connsiteX42" fmla="*/ 1569189 w 4576779"/>
                    <a:gd name="connsiteY42" fmla="*/ 3854550 h 4576780"/>
                    <a:gd name="connsiteX43" fmla="*/ 1574633 w 4576779"/>
                    <a:gd name="connsiteY43" fmla="*/ 3524659 h 4576780"/>
                    <a:gd name="connsiteX44" fmla="*/ 1509286 w 4576779"/>
                    <a:gd name="connsiteY44" fmla="*/ 3513103 h 4576780"/>
                    <a:gd name="connsiteX45" fmla="*/ 1188761 w 4576779"/>
                    <a:gd name="connsiteY45" fmla="*/ 3186856 h 4576780"/>
                    <a:gd name="connsiteX46" fmla="*/ 1152451 w 4576779"/>
                    <a:gd name="connsiteY46" fmla="*/ 3251068 h 4576780"/>
                    <a:gd name="connsiteX47" fmla="*/ 962580 w 4576779"/>
                    <a:gd name="connsiteY47" fmla="*/ 3423886 h 4576780"/>
                    <a:gd name="connsiteX48" fmla="*/ 717980 w 4576779"/>
                    <a:gd name="connsiteY48" fmla="*/ 3501910 h 4576780"/>
                    <a:gd name="connsiteX49" fmla="*/ 686618 w 4576779"/>
                    <a:gd name="connsiteY49" fmla="*/ 3501629 h 4576780"/>
                    <a:gd name="connsiteX50" fmla="*/ 736187 w 4576779"/>
                    <a:gd name="connsiteY50" fmla="*/ 3567916 h 4576780"/>
                    <a:gd name="connsiteX51" fmla="*/ 1008863 w 4576779"/>
                    <a:gd name="connsiteY51" fmla="*/ 3840592 h 4576780"/>
                    <a:gd name="connsiteX52" fmla="*/ 1075154 w 4576779"/>
                    <a:gd name="connsiteY52" fmla="*/ 3890164 h 4576780"/>
                    <a:gd name="connsiteX53" fmla="*/ 1074873 w 4576779"/>
                    <a:gd name="connsiteY53" fmla="*/ 3858804 h 4576780"/>
                    <a:gd name="connsiteX54" fmla="*/ 1152897 w 4576779"/>
                    <a:gd name="connsiteY54" fmla="*/ 3614203 h 4576780"/>
                    <a:gd name="connsiteX55" fmla="*/ 1375823 w 4576779"/>
                    <a:gd name="connsiteY55" fmla="*/ 3394584 h 4576780"/>
                    <a:gd name="connsiteX56" fmla="*/ 1390378 w 4576779"/>
                    <a:gd name="connsiteY56" fmla="*/ 3388358 h 4576780"/>
                    <a:gd name="connsiteX57" fmla="*/ 1384981 w 4576779"/>
                    <a:gd name="connsiteY57" fmla="*/ 3384322 h 4576780"/>
                    <a:gd name="connsiteX58" fmla="*/ 1192458 w 4576779"/>
                    <a:gd name="connsiteY58" fmla="*/ 3191799 h 4576780"/>
                    <a:gd name="connsiteX59" fmla="*/ 3386548 w 4576779"/>
                    <a:gd name="connsiteY59" fmla="*/ 3184254 h 4576780"/>
                    <a:gd name="connsiteX60" fmla="*/ 3292656 w 4576779"/>
                    <a:gd name="connsiteY60" fmla="*/ 3292656 h 4576780"/>
                    <a:gd name="connsiteX61" fmla="*/ 3184252 w 4576779"/>
                    <a:gd name="connsiteY61" fmla="*/ 3386550 h 4576780"/>
                    <a:gd name="connsiteX62" fmla="*/ 3251066 w 4576779"/>
                    <a:gd name="connsiteY62" fmla="*/ 3424332 h 4576780"/>
                    <a:gd name="connsiteX63" fmla="*/ 3423885 w 4576779"/>
                    <a:gd name="connsiteY63" fmla="*/ 3614203 h 4576780"/>
                    <a:gd name="connsiteX64" fmla="*/ 3501909 w 4576779"/>
                    <a:gd name="connsiteY64" fmla="*/ 3858804 h 4576780"/>
                    <a:gd name="connsiteX65" fmla="*/ 3501605 w 4576779"/>
                    <a:gd name="connsiteY65" fmla="*/ 3892766 h 4576780"/>
                    <a:gd name="connsiteX66" fmla="*/ 3506397 w 4576779"/>
                    <a:gd name="connsiteY66" fmla="*/ 3889385 h 4576780"/>
                    <a:gd name="connsiteX67" fmla="*/ 3778382 w 4576779"/>
                    <a:gd name="connsiteY67" fmla="*/ 3639788 h 4576780"/>
                    <a:gd name="connsiteX68" fmla="*/ 3892718 w 4576779"/>
                    <a:gd name="connsiteY68" fmla="*/ 3501607 h 4576780"/>
                    <a:gd name="connsiteX69" fmla="*/ 3858802 w 4576779"/>
                    <a:gd name="connsiteY69" fmla="*/ 3501910 h 4576780"/>
                    <a:gd name="connsiteX70" fmla="*/ 3614201 w 4576779"/>
                    <a:gd name="connsiteY70" fmla="*/ 3423886 h 4576780"/>
                    <a:gd name="connsiteX71" fmla="*/ 3424331 w 4576779"/>
                    <a:gd name="connsiteY71" fmla="*/ 3251068 h 4576780"/>
                    <a:gd name="connsiteX72" fmla="*/ 922316 w 4576779"/>
                    <a:gd name="connsiteY72" fmla="*/ 2946267 h 4576780"/>
                    <a:gd name="connsiteX73" fmla="*/ 722234 w 4576779"/>
                    <a:gd name="connsiteY73" fmla="*/ 3007594 h 4576780"/>
                    <a:gd name="connsiteX74" fmla="*/ 552574 w 4576779"/>
                    <a:gd name="connsiteY74" fmla="*/ 3290566 h 4576780"/>
                    <a:gd name="connsiteX75" fmla="*/ 882465 w 4576779"/>
                    <a:gd name="connsiteY75" fmla="*/ 3285122 h 4576780"/>
                    <a:gd name="connsiteX76" fmla="*/ 1052124 w 4576779"/>
                    <a:gd name="connsiteY76" fmla="*/ 3002151 h 4576780"/>
                    <a:gd name="connsiteX77" fmla="*/ 922316 w 4576779"/>
                    <a:gd name="connsiteY77" fmla="*/ 2946267 h 4576780"/>
                    <a:gd name="connsiteX78" fmla="*/ 3654465 w 4576779"/>
                    <a:gd name="connsiteY78" fmla="*/ 2946267 h 4576780"/>
                    <a:gd name="connsiteX79" fmla="*/ 3524658 w 4576779"/>
                    <a:gd name="connsiteY79" fmla="*/ 3002151 h 4576780"/>
                    <a:gd name="connsiteX80" fmla="*/ 3694318 w 4576779"/>
                    <a:gd name="connsiteY80" fmla="*/ 3285122 h 4576780"/>
                    <a:gd name="connsiteX81" fmla="*/ 4024208 w 4576779"/>
                    <a:gd name="connsiteY81" fmla="*/ 3290566 h 4576780"/>
                    <a:gd name="connsiteX82" fmla="*/ 3854549 w 4576779"/>
                    <a:gd name="connsiteY82" fmla="*/ 3007594 h 4576780"/>
                    <a:gd name="connsiteX83" fmla="*/ 3654465 w 4576779"/>
                    <a:gd name="connsiteY83" fmla="*/ 2946267 h 4576780"/>
                    <a:gd name="connsiteX84" fmla="*/ 888045 w 4576779"/>
                    <a:gd name="connsiteY84" fmla="*/ 2515967 h 4576780"/>
                    <a:gd name="connsiteX85" fmla="*/ 823300 w 4576779"/>
                    <a:gd name="connsiteY85" fmla="*/ 2554124 h 4576780"/>
                    <a:gd name="connsiteX86" fmla="*/ 572457 w 4576779"/>
                    <a:gd name="connsiteY86" fmla="*/ 2608854 h 4576780"/>
                    <a:gd name="connsiteX87" fmla="*/ 321615 w 4576779"/>
                    <a:gd name="connsiteY87" fmla="*/ 2554125 h 4576780"/>
                    <a:gd name="connsiteX88" fmla="*/ 293909 w 4576779"/>
                    <a:gd name="connsiteY88" fmla="*/ 2537795 h 4576780"/>
                    <a:gd name="connsiteX89" fmla="*/ 317715 w 4576779"/>
                    <a:gd name="connsiteY89" fmla="*/ 2693786 h 4576780"/>
                    <a:gd name="connsiteX90" fmla="*/ 434925 w 4576779"/>
                    <a:gd name="connsiteY90" fmla="*/ 3071372 h 4576780"/>
                    <a:gd name="connsiteX91" fmla="*/ 435162 w 4576779"/>
                    <a:gd name="connsiteY91" fmla="*/ 3071863 h 4576780"/>
                    <a:gd name="connsiteX92" fmla="*/ 452248 w 4576779"/>
                    <a:gd name="connsiteY92" fmla="*/ 3041648 h 4576780"/>
                    <a:gd name="connsiteX93" fmla="*/ 642118 w 4576779"/>
                    <a:gd name="connsiteY93" fmla="*/ 2868830 h 4576780"/>
                    <a:gd name="connsiteX94" fmla="*/ 886719 w 4576779"/>
                    <a:gd name="connsiteY94" fmla="*/ 2790806 h 4576780"/>
                    <a:gd name="connsiteX95" fmla="*/ 961547 w 4576779"/>
                    <a:gd name="connsiteY95" fmla="*/ 2791476 h 4576780"/>
                    <a:gd name="connsiteX96" fmla="*/ 931993 w 4576779"/>
                    <a:gd name="connsiteY96" fmla="*/ 2710729 h 4576780"/>
                    <a:gd name="connsiteX97" fmla="*/ 896997 w 4576779"/>
                    <a:gd name="connsiteY97" fmla="*/ 2574619 h 4576780"/>
                    <a:gd name="connsiteX98" fmla="*/ 3688733 w 4576779"/>
                    <a:gd name="connsiteY98" fmla="*/ 2515966 h 4576780"/>
                    <a:gd name="connsiteX99" fmla="*/ 3679782 w 4576779"/>
                    <a:gd name="connsiteY99" fmla="*/ 2574619 h 4576780"/>
                    <a:gd name="connsiteX100" fmla="*/ 3622456 w 4576779"/>
                    <a:gd name="connsiteY100" fmla="*/ 2776718 h 4576780"/>
                    <a:gd name="connsiteX101" fmla="*/ 3615791 w 4576779"/>
                    <a:gd name="connsiteY101" fmla="*/ 2791472 h 4576780"/>
                    <a:gd name="connsiteX102" fmla="*/ 3690063 w 4576779"/>
                    <a:gd name="connsiteY102" fmla="*/ 2790807 h 4576780"/>
                    <a:gd name="connsiteX103" fmla="*/ 3934664 w 4576779"/>
                    <a:gd name="connsiteY103" fmla="*/ 2868830 h 4576780"/>
                    <a:gd name="connsiteX104" fmla="*/ 4124534 w 4576779"/>
                    <a:gd name="connsiteY104" fmla="*/ 3041648 h 4576780"/>
                    <a:gd name="connsiteX105" fmla="*/ 4140400 w 4576779"/>
                    <a:gd name="connsiteY105" fmla="*/ 3069705 h 4576780"/>
                    <a:gd name="connsiteX106" fmla="*/ 4166530 w 4576779"/>
                    <a:gd name="connsiteY106" fmla="*/ 3010238 h 4576780"/>
                    <a:gd name="connsiteX107" fmla="*/ 4268512 w 4576779"/>
                    <a:gd name="connsiteY107" fmla="*/ 2644466 h 4576780"/>
                    <a:gd name="connsiteX108" fmla="*/ 4282730 w 4576779"/>
                    <a:gd name="connsiteY108" fmla="*/ 2537879 h 4576780"/>
                    <a:gd name="connsiteX109" fmla="*/ 4255165 w 4576779"/>
                    <a:gd name="connsiteY109" fmla="*/ 2554124 h 4576780"/>
                    <a:gd name="connsiteX110" fmla="*/ 4004324 w 4576779"/>
                    <a:gd name="connsiteY110" fmla="*/ 2608854 h 4576780"/>
                    <a:gd name="connsiteX111" fmla="*/ 3753483 w 4576779"/>
                    <a:gd name="connsiteY111" fmla="*/ 2554124 h 4576780"/>
                    <a:gd name="connsiteX112" fmla="*/ 4004323 w 4576779"/>
                    <a:gd name="connsiteY112" fmla="*/ 2128162 h 4576780"/>
                    <a:gd name="connsiteX113" fmla="*/ 3715909 w 4576779"/>
                    <a:gd name="connsiteY113" fmla="*/ 2288393 h 4576780"/>
                    <a:gd name="connsiteX114" fmla="*/ 4004323 w 4576779"/>
                    <a:gd name="connsiteY114" fmla="*/ 2448623 h 4576780"/>
                    <a:gd name="connsiteX115" fmla="*/ 4292739 w 4576779"/>
                    <a:gd name="connsiteY115" fmla="*/ 2288393 h 4576780"/>
                    <a:gd name="connsiteX116" fmla="*/ 4004323 w 4576779"/>
                    <a:gd name="connsiteY116" fmla="*/ 2128162 h 4576780"/>
                    <a:gd name="connsiteX117" fmla="*/ 572458 w 4576779"/>
                    <a:gd name="connsiteY117" fmla="*/ 2128161 h 4576780"/>
                    <a:gd name="connsiteX118" fmla="*/ 284043 w 4576779"/>
                    <a:gd name="connsiteY118" fmla="*/ 2288393 h 4576780"/>
                    <a:gd name="connsiteX119" fmla="*/ 572458 w 4576779"/>
                    <a:gd name="connsiteY119" fmla="*/ 2448623 h 4576780"/>
                    <a:gd name="connsiteX120" fmla="*/ 860873 w 4576779"/>
                    <a:gd name="connsiteY120" fmla="*/ 2288393 h 4576780"/>
                    <a:gd name="connsiteX121" fmla="*/ 572458 w 4576779"/>
                    <a:gd name="connsiteY121" fmla="*/ 2128161 h 4576780"/>
                    <a:gd name="connsiteX122" fmla="*/ 4140009 w 4576779"/>
                    <a:gd name="connsiteY122" fmla="*/ 1507771 h 4576780"/>
                    <a:gd name="connsiteX123" fmla="*/ 4124535 w 4576779"/>
                    <a:gd name="connsiteY123" fmla="*/ 1535135 h 4576780"/>
                    <a:gd name="connsiteX124" fmla="*/ 3934665 w 4576779"/>
                    <a:gd name="connsiteY124" fmla="*/ 1707954 h 4576780"/>
                    <a:gd name="connsiteX125" fmla="*/ 3690065 w 4576779"/>
                    <a:gd name="connsiteY125" fmla="*/ 1785977 h 4576780"/>
                    <a:gd name="connsiteX126" fmla="*/ 3615232 w 4576779"/>
                    <a:gd name="connsiteY126" fmla="*/ 1785308 h 4576780"/>
                    <a:gd name="connsiteX127" fmla="*/ 3644786 w 4576779"/>
                    <a:gd name="connsiteY127" fmla="*/ 1866052 h 4576780"/>
                    <a:gd name="connsiteX128" fmla="*/ 3679782 w 4576779"/>
                    <a:gd name="connsiteY128" fmla="*/ 2002161 h 4576780"/>
                    <a:gd name="connsiteX129" fmla="*/ 3688735 w 4576779"/>
                    <a:gd name="connsiteY129" fmla="*/ 2060819 h 4576780"/>
                    <a:gd name="connsiteX130" fmla="*/ 3753482 w 4576779"/>
                    <a:gd name="connsiteY130" fmla="*/ 2022660 h 4576780"/>
                    <a:gd name="connsiteX131" fmla="*/ 4004324 w 4576779"/>
                    <a:gd name="connsiteY131" fmla="*/ 1967931 h 4576780"/>
                    <a:gd name="connsiteX132" fmla="*/ 4255165 w 4576779"/>
                    <a:gd name="connsiteY132" fmla="*/ 2022660 h 4576780"/>
                    <a:gd name="connsiteX133" fmla="*/ 4282888 w 4576779"/>
                    <a:gd name="connsiteY133" fmla="*/ 2038999 h 4576780"/>
                    <a:gd name="connsiteX134" fmla="*/ 4272267 w 4576779"/>
                    <a:gd name="connsiteY134" fmla="*/ 1954024 h 4576780"/>
                    <a:gd name="connsiteX135" fmla="*/ 4192255 w 4576779"/>
                    <a:gd name="connsiteY135" fmla="*/ 1637392 h 4576780"/>
                    <a:gd name="connsiteX136" fmla="*/ 435160 w 4576779"/>
                    <a:gd name="connsiteY136" fmla="*/ 1504920 h 4576780"/>
                    <a:gd name="connsiteX137" fmla="*/ 434925 w 4576779"/>
                    <a:gd name="connsiteY137" fmla="*/ 1505407 h 4576780"/>
                    <a:gd name="connsiteX138" fmla="*/ 317716 w 4576779"/>
                    <a:gd name="connsiteY138" fmla="*/ 1882994 h 4576780"/>
                    <a:gd name="connsiteX139" fmla="*/ 293908 w 4576779"/>
                    <a:gd name="connsiteY139" fmla="*/ 2038990 h 4576780"/>
                    <a:gd name="connsiteX140" fmla="*/ 321615 w 4576779"/>
                    <a:gd name="connsiteY140" fmla="*/ 2022660 h 4576780"/>
                    <a:gd name="connsiteX141" fmla="*/ 572458 w 4576779"/>
                    <a:gd name="connsiteY141" fmla="*/ 1967930 h 4576780"/>
                    <a:gd name="connsiteX142" fmla="*/ 823300 w 4576779"/>
                    <a:gd name="connsiteY142" fmla="*/ 2022660 h 4576780"/>
                    <a:gd name="connsiteX143" fmla="*/ 888045 w 4576779"/>
                    <a:gd name="connsiteY143" fmla="*/ 2060817 h 4576780"/>
                    <a:gd name="connsiteX144" fmla="*/ 896997 w 4576779"/>
                    <a:gd name="connsiteY144" fmla="*/ 2002161 h 4576780"/>
                    <a:gd name="connsiteX145" fmla="*/ 931994 w 4576779"/>
                    <a:gd name="connsiteY145" fmla="*/ 1866051 h 4576780"/>
                    <a:gd name="connsiteX146" fmla="*/ 961546 w 4576779"/>
                    <a:gd name="connsiteY146" fmla="*/ 1785307 h 4576780"/>
                    <a:gd name="connsiteX147" fmla="*/ 886718 w 4576779"/>
                    <a:gd name="connsiteY147" fmla="*/ 1785977 h 4576780"/>
                    <a:gd name="connsiteX148" fmla="*/ 642117 w 4576779"/>
                    <a:gd name="connsiteY148" fmla="*/ 1707954 h 4576780"/>
                    <a:gd name="connsiteX149" fmla="*/ 452247 w 4576779"/>
                    <a:gd name="connsiteY149" fmla="*/ 1535135 h 4576780"/>
                    <a:gd name="connsiteX150" fmla="*/ 682382 w 4576779"/>
                    <a:gd name="connsiteY150" fmla="*/ 1230334 h 4576780"/>
                    <a:gd name="connsiteX151" fmla="*/ 552573 w 4576779"/>
                    <a:gd name="connsiteY151" fmla="*/ 1286217 h 4576780"/>
                    <a:gd name="connsiteX152" fmla="*/ 722233 w 4576779"/>
                    <a:gd name="connsiteY152" fmla="*/ 1569189 h 4576780"/>
                    <a:gd name="connsiteX153" fmla="*/ 1052123 w 4576779"/>
                    <a:gd name="connsiteY153" fmla="*/ 1574633 h 4576780"/>
                    <a:gd name="connsiteX154" fmla="*/ 882464 w 4576779"/>
                    <a:gd name="connsiteY154" fmla="*/ 1291661 h 4576780"/>
                    <a:gd name="connsiteX155" fmla="*/ 682382 w 4576779"/>
                    <a:gd name="connsiteY155" fmla="*/ 1230334 h 4576780"/>
                    <a:gd name="connsiteX156" fmla="*/ 3894401 w 4576779"/>
                    <a:gd name="connsiteY156" fmla="*/ 1230334 h 4576780"/>
                    <a:gd name="connsiteX157" fmla="*/ 3694317 w 4576779"/>
                    <a:gd name="connsiteY157" fmla="*/ 1291661 h 4576780"/>
                    <a:gd name="connsiteX158" fmla="*/ 3524658 w 4576779"/>
                    <a:gd name="connsiteY158" fmla="*/ 1574633 h 4576780"/>
                    <a:gd name="connsiteX159" fmla="*/ 3854548 w 4576779"/>
                    <a:gd name="connsiteY159" fmla="*/ 1569189 h 4576780"/>
                    <a:gd name="connsiteX160" fmla="*/ 4024207 w 4576779"/>
                    <a:gd name="connsiteY160" fmla="*/ 1286218 h 4576780"/>
                    <a:gd name="connsiteX161" fmla="*/ 3894401 w 4576779"/>
                    <a:gd name="connsiteY161" fmla="*/ 1230334 h 4576780"/>
                    <a:gd name="connsiteX162" fmla="*/ 2288390 w 4576779"/>
                    <a:gd name="connsiteY162" fmla="*/ 1153045 h 4576780"/>
                    <a:gd name="connsiteX163" fmla="*/ 1153044 w 4576779"/>
                    <a:gd name="connsiteY163" fmla="*/ 2288390 h 4576780"/>
                    <a:gd name="connsiteX164" fmla="*/ 2288389 w 4576779"/>
                    <a:gd name="connsiteY164" fmla="*/ 3423735 h 4576780"/>
                    <a:gd name="connsiteX165" fmla="*/ 3423734 w 4576779"/>
                    <a:gd name="connsiteY165" fmla="*/ 2288390 h 4576780"/>
                    <a:gd name="connsiteX166" fmla="*/ 2288390 w 4576779"/>
                    <a:gd name="connsiteY166" fmla="*/ 1153045 h 4576780"/>
                    <a:gd name="connsiteX167" fmla="*/ 1075153 w 4576779"/>
                    <a:gd name="connsiteY167" fmla="*/ 686616 h 4576780"/>
                    <a:gd name="connsiteX168" fmla="*/ 1008863 w 4576779"/>
                    <a:gd name="connsiteY168" fmla="*/ 736188 h 4576780"/>
                    <a:gd name="connsiteX169" fmla="*/ 736187 w 4576779"/>
                    <a:gd name="connsiteY169" fmla="*/ 1008863 h 4576780"/>
                    <a:gd name="connsiteX170" fmla="*/ 686101 w 4576779"/>
                    <a:gd name="connsiteY170" fmla="*/ 1075843 h 4576780"/>
                    <a:gd name="connsiteX171" fmla="*/ 717979 w 4576779"/>
                    <a:gd name="connsiteY171" fmla="*/ 1074874 h 4576780"/>
                    <a:gd name="connsiteX172" fmla="*/ 962579 w 4576779"/>
                    <a:gd name="connsiteY172" fmla="*/ 1152897 h 4576780"/>
                    <a:gd name="connsiteX173" fmla="*/ 1152451 w 4576779"/>
                    <a:gd name="connsiteY173" fmla="*/ 1325716 h 4576780"/>
                    <a:gd name="connsiteX174" fmla="*/ 1188759 w 4576779"/>
                    <a:gd name="connsiteY174" fmla="*/ 1389926 h 4576780"/>
                    <a:gd name="connsiteX175" fmla="*/ 1192458 w 4576779"/>
                    <a:gd name="connsiteY175" fmla="*/ 1384981 h 4576780"/>
                    <a:gd name="connsiteX176" fmla="*/ 1384980 w 4576779"/>
                    <a:gd name="connsiteY176" fmla="*/ 1192459 h 4576780"/>
                    <a:gd name="connsiteX177" fmla="*/ 1389924 w 4576779"/>
                    <a:gd name="connsiteY177" fmla="*/ 1188761 h 4576780"/>
                    <a:gd name="connsiteX178" fmla="*/ 1325715 w 4576779"/>
                    <a:gd name="connsiteY178" fmla="*/ 1152452 h 4576780"/>
                    <a:gd name="connsiteX179" fmla="*/ 1152896 w 4576779"/>
                    <a:gd name="connsiteY179" fmla="*/ 962582 h 4576780"/>
                    <a:gd name="connsiteX180" fmla="*/ 1074873 w 4576779"/>
                    <a:gd name="connsiteY180" fmla="*/ 717981 h 4576780"/>
                    <a:gd name="connsiteX181" fmla="*/ 3501617 w 4576779"/>
                    <a:gd name="connsiteY181" fmla="*/ 685288 h 4576780"/>
                    <a:gd name="connsiteX182" fmla="*/ 3501909 w 4576779"/>
                    <a:gd name="connsiteY182" fmla="*/ 717980 h 4576780"/>
                    <a:gd name="connsiteX183" fmla="*/ 3423886 w 4576779"/>
                    <a:gd name="connsiteY183" fmla="*/ 962582 h 4576780"/>
                    <a:gd name="connsiteX184" fmla="*/ 3251067 w 4576779"/>
                    <a:gd name="connsiteY184" fmla="*/ 1152451 h 4576780"/>
                    <a:gd name="connsiteX185" fmla="*/ 3186856 w 4576779"/>
                    <a:gd name="connsiteY185" fmla="*/ 1188762 h 4576780"/>
                    <a:gd name="connsiteX186" fmla="*/ 3191798 w 4576779"/>
                    <a:gd name="connsiteY186" fmla="*/ 1192459 h 4576780"/>
                    <a:gd name="connsiteX187" fmla="*/ 3384321 w 4576779"/>
                    <a:gd name="connsiteY187" fmla="*/ 1384980 h 4576780"/>
                    <a:gd name="connsiteX188" fmla="*/ 3388021 w 4576779"/>
                    <a:gd name="connsiteY188" fmla="*/ 1389928 h 4576780"/>
                    <a:gd name="connsiteX189" fmla="*/ 3424332 w 4576779"/>
                    <a:gd name="connsiteY189" fmla="*/ 1325716 h 4576780"/>
                    <a:gd name="connsiteX190" fmla="*/ 3614203 w 4576779"/>
                    <a:gd name="connsiteY190" fmla="*/ 1152897 h 4576780"/>
                    <a:gd name="connsiteX191" fmla="*/ 3858803 w 4576779"/>
                    <a:gd name="connsiteY191" fmla="*/ 1074874 h 4576780"/>
                    <a:gd name="connsiteX192" fmla="*/ 3893028 w 4576779"/>
                    <a:gd name="connsiteY192" fmla="*/ 1075180 h 4576780"/>
                    <a:gd name="connsiteX193" fmla="*/ 3756911 w 4576779"/>
                    <a:gd name="connsiteY193" fmla="*/ 913703 h 4576780"/>
                    <a:gd name="connsiteX194" fmla="*/ 3604793 w 4576779"/>
                    <a:gd name="connsiteY194" fmla="*/ 767369 h 4576780"/>
                    <a:gd name="connsiteX195" fmla="*/ 1351563 w 4576779"/>
                    <a:gd name="connsiteY195" fmla="*/ 541020 h 4576780"/>
                    <a:gd name="connsiteX196" fmla="*/ 1286217 w 4576779"/>
                    <a:gd name="connsiteY196" fmla="*/ 552575 h 4576780"/>
                    <a:gd name="connsiteX197" fmla="*/ 1291661 w 4576779"/>
                    <a:gd name="connsiteY197" fmla="*/ 882466 h 4576780"/>
                    <a:gd name="connsiteX198" fmla="*/ 1574632 w 4576779"/>
                    <a:gd name="connsiteY198" fmla="*/ 1052126 h 4576780"/>
                    <a:gd name="connsiteX199" fmla="*/ 1569188 w 4576779"/>
                    <a:gd name="connsiteY199" fmla="*/ 722236 h 4576780"/>
                    <a:gd name="connsiteX200" fmla="*/ 1351563 w 4576779"/>
                    <a:gd name="connsiteY200" fmla="*/ 541020 h 4576780"/>
                    <a:gd name="connsiteX201" fmla="*/ 3225219 w 4576779"/>
                    <a:gd name="connsiteY201" fmla="*/ 541019 h 4576780"/>
                    <a:gd name="connsiteX202" fmla="*/ 3007594 w 4576779"/>
                    <a:gd name="connsiteY202" fmla="*/ 722235 h 4576780"/>
                    <a:gd name="connsiteX203" fmla="*/ 3002150 w 4576779"/>
                    <a:gd name="connsiteY203" fmla="*/ 1052126 h 4576780"/>
                    <a:gd name="connsiteX204" fmla="*/ 3285122 w 4576779"/>
                    <a:gd name="connsiteY204" fmla="*/ 882466 h 4576780"/>
                    <a:gd name="connsiteX205" fmla="*/ 3290565 w 4576779"/>
                    <a:gd name="connsiteY205" fmla="*/ 552576 h 4576780"/>
                    <a:gd name="connsiteX206" fmla="*/ 3225219 w 4576779"/>
                    <a:gd name="connsiteY206" fmla="*/ 541019 h 4576780"/>
                    <a:gd name="connsiteX207" fmla="*/ 2038989 w 4576779"/>
                    <a:gd name="connsiteY207" fmla="*/ 293909 h 4576780"/>
                    <a:gd name="connsiteX208" fmla="*/ 1882993 w 4576779"/>
                    <a:gd name="connsiteY208" fmla="*/ 317717 h 4576780"/>
                    <a:gd name="connsiteX209" fmla="*/ 1690218 w 4576779"/>
                    <a:gd name="connsiteY209" fmla="*/ 367284 h 4576780"/>
                    <a:gd name="connsiteX210" fmla="*/ 1505746 w 4576779"/>
                    <a:gd name="connsiteY210" fmla="*/ 434802 h 4576780"/>
                    <a:gd name="connsiteX211" fmla="*/ 1535134 w 4576779"/>
                    <a:gd name="connsiteY211" fmla="*/ 452249 h 4576780"/>
                    <a:gd name="connsiteX212" fmla="*/ 1707953 w 4576779"/>
                    <a:gd name="connsiteY212" fmla="*/ 642120 h 4576780"/>
                    <a:gd name="connsiteX213" fmla="*/ 1785976 w 4576779"/>
                    <a:gd name="connsiteY213" fmla="*/ 886721 h 4576780"/>
                    <a:gd name="connsiteX214" fmla="*/ 1785307 w 4576779"/>
                    <a:gd name="connsiteY214" fmla="*/ 961547 h 4576780"/>
                    <a:gd name="connsiteX215" fmla="*/ 1866051 w 4576779"/>
                    <a:gd name="connsiteY215" fmla="*/ 931995 h 4576780"/>
                    <a:gd name="connsiteX216" fmla="*/ 2002160 w 4576779"/>
                    <a:gd name="connsiteY216" fmla="*/ 896997 h 4576780"/>
                    <a:gd name="connsiteX217" fmla="*/ 2060815 w 4576779"/>
                    <a:gd name="connsiteY217" fmla="*/ 888046 h 4576780"/>
                    <a:gd name="connsiteX218" fmla="*/ 2022659 w 4576779"/>
                    <a:gd name="connsiteY218" fmla="*/ 823301 h 4576780"/>
                    <a:gd name="connsiteX219" fmla="*/ 1967929 w 4576779"/>
                    <a:gd name="connsiteY219" fmla="*/ 572459 h 4576780"/>
                    <a:gd name="connsiteX220" fmla="*/ 2022659 w 4576779"/>
                    <a:gd name="connsiteY220" fmla="*/ 321618 h 4576780"/>
                    <a:gd name="connsiteX221" fmla="*/ 2537795 w 4576779"/>
                    <a:gd name="connsiteY221" fmla="*/ 293909 h 4576780"/>
                    <a:gd name="connsiteX222" fmla="*/ 2554124 w 4576779"/>
                    <a:gd name="connsiteY222" fmla="*/ 321618 h 4576780"/>
                    <a:gd name="connsiteX223" fmla="*/ 2608854 w 4576779"/>
                    <a:gd name="connsiteY223" fmla="*/ 572459 h 4576780"/>
                    <a:gd name="connsiteX224" fmla="*/ 2554124 w 4576779"/>
                    <a:gd name="connsiteY224" fmla="*/ 823302 h 4576780"/>
                    <a:gd name="connsiteX225" fmla="*/ 2515967 w 4576779"/>
                    <a:gd name="connsiteY225" fmla="*/ 888046 h 4576780"/>
                    <a:gd name="connsiteX226" fmla="*/ 2574619 w 4576779"/>
                    <a:gd name="connsiteY226" fmla="*/ 896997 h 4576780"/>
                    <a:gd name="connsiteX227" fmla="*/ 2710728 w 4576779"/>
                    <a:gd name="connsiteY227" fmla="*/ 931994 h 4576780"/>
                    <a:gd name="connsiteX228" fmla="*/ 2791475 w 4576779"/>
                    <a:gd name="connsiteY228" fmla="*/ 961548 h 4576780"/>
                    <a:gd name="connsiteX229" fmla="*/ 2790805 w 4576779"/>
                    <a:gd name="connsiteY229" fmla="*/ 886720 h 4576780"/>
                    <a:gd name="connsiteX230" fmla="*/ 2868829 w 4576779"/>
                    <a:gd name="connsiteY230" fmla="*/ 642120 h 4576780"/>
                    <a:gd name="connsiteX231" fmla="*/ 3041648 w 4576779"/>
                    <a:gd name="connsiteY231" fmla="*/ 452249 h 4576780"/>
                    <a:gd name="connsiteX232" fmla="*/ 3070258 w 4576779"/>
                    <a:gd name="connsiteY232" fmla="*/ 436070 h 4576780"/>
                    <a:gd name="connsiteX233" fmla="*/ 3025971 w 4576779"/>
                    <a:gd name="connsiteY233" fmla="*/ 416377 h 4576780"/>
                    <a:gd name="connsiteX234" fmla="*/ 2693785 w 4576779"/>
                    <a:gd name="connsiteY234" fmla="*/ 317717 h 4576780"/>
                    <a:gd name="connsiteX235" fmla="*/ 2288392 w 4576779"/>
                    <a:gd name="connsiteY235" fmla="*/ 284045 h 4576780"/>
                    <a:gd name="connsiteX236" fmla="*/ 2128160 w 4576779"/>
                    <a:gd name="connsiteY236" fmla="*/ 572460 h 4576780"/>
                    <a:gd name="connsiteX237" fmla="*/ 2288392 w 4576779"/>
                    <a:gd name="connsiteY237" fmla="*/ 860874 h 4576780"/>
                    <a:gd name="connsiteX238" fmla="*/ 2448623 w 4576779"/>
                    <a:gd name="connsiteY238" fmla="*/ 572459 h 4576780"/>
                    <a:gd name="connsiteX239" fmla="*/ 2288392 w 4576779"/>
                    <a:gd name="connsiteY239" fmla="*/ 284045 h 4576780"/>
                    <a:gd name="connsiteX240" fmla="*/ 2288389 w 4576779"/>
                    <a:gd name="connsiteY240" fmla="*/ 0 h 4576780"/>
                    <a:gd name="connsiteX241" fmla="*/ 4576779 w 4576779"/>
                    <a:gd name="connsiteY241" fmla="*/ 2288390 h 4576780"/>
                    <a:gd name="connsiteX242" fmla="*/ 2288390 w 4576779"/>
                    <a:gd name="connsiteY242" fmla="*/ 4576780 h 4576780"/>
                    <a:gd name="connsiteX243" fmla="*/ 0 w 4576779"/>
                    <a:gd name="connsiteY243" fmla="*/ 2288390 h 4576780"/>
                    <a:gd name="connsiteX244" fmla="*/ 2288389 w 4576779"/>
                    <a:gd name="connsiteY244" fmla="*/ 0 h 4576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</a:cxnLst>
                  <a:rect l="l" t="t" r="r" b="b"/>
                  <a:pathLst>
                    <a:path w="4576779" h="4576780">
                      <a:moveTo>
                        <a:pt x="2288391" y="3715910"/>
                      </a:moveTo>
                      <a:cubicBezTo>
                        <a:pt x="2199899" y="3715910"/>
                        <a:pt x="2128160" y="3845038"/>
                        <a:pt x="2128160" y="4004324"/>
                      </a:cubicBezTo>
                      <a:cubicBezTo>
                        <a:pt x="2128160" y="4163612"/>
                        <a:pt x="2199898" y="4292740"/>
                        <a:pt x="2288392" y="4292740"/>
                      </a:cubicBezTo>
                      <a:cubicBezTo>
                        <a:pt x="2376884" y="4292740"/>
                        <a:pt x="2448622" y="4163612"/>
                        <a:pt x="2448622" y="4004324"/>
                      </a:cubicBezTo>
                      <a:cubicBezTo>
                        <a:pt x="2448622" y="3845038"/>
                        <a:pt x="2376884" y="3715910"/>
                        <a:pt x="2288391" y="3715910"/>
                      </a:cubicBezTo>
                      <a:close/>
                      <a:moveTo>
                        <a:pt x="2791470" y="3615791"/>
                      </a:moveTo>
                      <a:lnTo>
                        <a:pt x="2776719" y="3622457"/>
                      </a:lnTo>
                      <a:cubicBezTo>
                        <a:pt x="2711460" y="3646351"/>
                        <a:pt x="2643960" y="3665593"/>
                        <a:pt x="2574619" y="3679783"/>
                      </a:cubicBezTo>
                      <a:lnTo>
                        <a:pt x="2515965" y="3688734"/>
                      </a:lnTo>
                      <a:lnTo>
                        <a:pt x="2554123" y="3753483"/>
                      </a:lnTo>
                      <a:cubicBezTo>
                        <a:pt x="2588677" y="3825087"/>
                        <a:pt x="2608854" y="3911407"/>
                        <a:pt x="2608854" y="4004325"/>
                      </a:cubicBezTo>
                      <a:cubicBezTo>
                        <a:pt x="2608853" y="4097243"/>
                        <a:pt x="2588677" y="4183562"/>
                        <a:pt x="2554123" y="4255167"/>
                      </a:cubicBezTo>
                      <a:lnTo>
                        <a:pt x="2537797" y="4282870"/>
                      </a:lnTo>
                      <a:lnTo>
                        <a:pt x="2693786" y="4259063"/>
                      </a:lnTo>
                      <a:cubicBezTo>
                        <a:pt x="2794042" y="4238548"/>
                        <a:pt x="2891580" y="4210574"/>
                        <a:pt x="2985797" y="4175748"/>
                      </a:cubicBezTo>
                      <a:lnTo>
                        <a:pt x="3070414" y="4140802"/>
                      </a:lnTo>
                      <a:lnTo>
                        <a:pt x="3041647" y="4124535"/>
                      </a:lnTo>
                      <a:cubicBezTo>
                        <a:pt x="2975921" y="4079801"/>
                        <a:pt x="2915288" y="4015134"/>
                        <a:pt x="2868829" y="3934665"/>
                      </a:cubicBezTo>
                      <a:cubicBezTo>
                        <a:pt x="2822370" y="3854195"/>
                        <a:pt x="2796683" y="3769353"/>
                        <a:pt x="2790805" y="3690064"/>
                      </a:cubicBezTo>
                      <a:close/>
                      <a:moveTo>
                        <a:pt x="1785308" y="3615233"/>
                      </a:moveTo>
                      <a:lnTo>
                        <a:pt x="1785976" y="3690064"/>
                      </a:lnTo>
                      <a:cubicBezTo>
                        <a:pt x="1780099" y="3769353"/>
                        <a:pt x="1754412" y="3854196"/>
                        <a:pt x="1707954" y="3934665"/>
                      </a:cubicBezTo>
                      <a:cubicBezTo>
                        <a:pt x="1661495" y="4015134"/>
                        <a:pt x="1600861" y="4079802"/>
                        <a:pt x="1535134" y="4124536"/>
                      </a:cubicBezTo>
                      <a:lnTo>
                        <a:pt x="1504922" y="4141621"/>
                      </a:lnTo>
                      <a:lnTo>
                        <a:pt x="1505407" y="4141854"/>
                      </a:lnTo>
                      <a:cubicBezTo>
                        <a:pt x="1625735" y="4192749"/>
                        <a:pt x="1752047" y="4232267"/>
                        <a:pt x="1882994" y="4259063"/>
                      </a:cubicBezTo>
                      <a:lnTo>
                        <a:pt x="2038986" y="4282870"/>
                      </a:lnTo>
                      <a:lnTo>
                        <a:pt x="2022659" y="4255167"/>
                      </a:lnTo>
                      <a:cubicBezTo>
                        <a:pt x="1988105" y="4183562"/>
                        <a:pt x="1967929" y="4097242"/>
                        <a:pt x="1967930" y="4004325"/>
                      </a:cubicBezTo>
                      <a:cubicBezTo>
                        <a:pt x="1967929" y="3911408"/>
                        <a:pt x="1988106" y="3825087"/>
                        <a:pt x="2022659" y="3753483"/>
                      </a:cubicBezTo>
                      <a:lnTo>
                        <a:pt x="2060817" y="3688735"/>
                      </a:lnTo>
                      <a:lnTo>
                        <a:pt x="2002159" y="3679782"/>
                      </a:lnTo>
                      <a:cubicBezTo>
                        <a:pt x="1955932" y="3670323"/>
                        <a:pt x="1910523" y="3658618"/>
                        <a:pt x="1866051" y="3644786"/>
                      </a:cubicBezTo>
                      <a:close/>
                      <a:moveTo>
                        <a:pt x="3067495" y="3513103"/>
                      </a:moveTo>
                      <a:cubicBezTo>
                        <a:pt x="3043596" y="3510049"/>
                        <a:pt x="3021308" y="3513598"/>
                        <a:pt x="3002149" y="3524659"/>
                      </a:cubicBezTo>
                      <a:cubicBezTo>
                        <a:pt x="2925512" y="3568906"/>
                        <a:pt x="2927949" y="3716603"/>
                        <a:pt x="3007593" y="3854549"/>
                      </a:cubicBezTo>
                      <a:cubicBezTo>
                        <a:pt x="3087236" y="3992496"/>
                        <a:pt x="3213927" y="4068455"/>
                        <a:pt x="3290564" y="4024209"/>
                      </a:cubicBezTo>
                      <a:cubicBezTo>
                        <a:pt x="3367202" y="3979962"/>
                        <a:pt x="3364764" y="3832265"/>
                        <a:pt x="3285120" y="3694319"/>
                      </a:cubicBezTo>
                      <a:cubicBezTo>
                        <a:pt x="3225388" y="3590859"/>
                        <a:pt x="3139191" y="3522267"/>
                        <a:pt x="3067495" y="3513103"/>
                      </a:cubicBezTo>
                      <a:close/>
                      <a:moveTo>
                        <a:pt x="1509286" y="3513103"/>
                      </a:moveTo>
                      <a:cubicBezTo>
                        <a:pt x="1437591" y="3522267"/>
                        <a:pt x="1351393" y="3590859"/>
                        <a:pt x="1291661" y="3694319"/>
                      </a:cubicBezTo>
                      <a:cubicBezTo>
                        <a:pt x="1212018" y="3832265"/>
                        <a:pt x="1209580" y="3979963"/>
                        <a:pt x="1286217" y="4024209"/>
                      </a:cubicBezTo>
                      <a:cubicBezTo>
                        <a:pt x="1362854" y="4068455"/>
                        <a:pt x="1489546" y="3992496"/>
                        <a:pt x="1569189" y="3854550"/>
                      </a:cubicBezTo>
                      <a:cubicBezTo>
                        <a:pt x="1648833" y="3716603"/>
                        <a:pt x="1651270" y="3568906"/>
                        <a:pt x="1574633" y="3524659"/>
                      </a:cubicBezTo>
                      <a:cubicBezTo>
                        <a:pt x="1555473" y="3513598"/>
                        <a:pt x="1533186" y="3510049"/>
                        <a:pt x="1509286" y="3513103"/>
                      </a:cubicBezTo>
                      <a:close/>
                      <a:moveTo>
                        <a:pt x="1188761" y="3186856"/>
                      </a:moveTo>
                      <a:lnTo>
                        <a:pt x="1152451" y="3251068"/>
                      </a:lnTo>
                      <a:cubicBezTo>
                        <a:pt x="1107716" y="3316795"/>
                        <a:pt x="1043049" y="3377428"/>
                        <a:pt x="962580" y="3423886"/>
                      </a:cubicBezTo>
                      <a:cubicBezTo>
                        <a:pt x="882111" y="3470345"/>
                        <a:pt x="797267" y="3496033"/>
                        <a:pt x="717980" y="3501910"/>
                      </a:cubicBezTo>
                      <a:lnTo>
                        <a:pt x="686618" y="3501629"/>
                      </a:lnTo>
                      <a:lnTo>
                        <a:pt x="736187" y="3567916"/>
                      </a:lnTo>
                      <a:cubicBezTo>
                        <a:pt x="818174" y="3667263"/>
                        <a:pt x="909516" y="3758604"/>
                        <a:pt x="1008863" y="3840592"/>
                      </a:cubicBezTo>
                      <a:lnTo>
                        <a:pt x="1075154" y="3890164"/>
                      </a:lnTo>
                      <a:lnTo>
                        <a:pt x="1074873" y="3858804"/>
                      </a:lnTo>
                      <a:cubicBezTo>
                        <a:pt x="1080751" y="3779515"/>
                        <a:pt x="1106438" y="3694672"/>
                        <a:pt x="1152897" y="3614203"/>
                      </a:cubicBezTo>
                      <a:cubicBezTo>
                        <a:pt x="1210970" y="3513617"/>
                        <a:pt x="1291192" y="3437721"/>
                        <a:pt x="1375823" y="3394584"/>
                      </a:cubicBezTo>
                      <a:lnTo>
                        <a:pt x="1390378" y="3388358"/>
                      </a:lnTo>
                      <a:lnTo>
                        <a:pt x="1384981" y="3384322"/>
                      </a:lnTo>
                      <a:cubicBezTo>
                        <a:pt x="1314836" y="3326434"/>
                        <a:pt x="1250345" y="3261942"/>
                        <a:pt x="1192458" y="3191799"/>
                      </a:cubicBezTo>
                      <a:close/>
                      <a:moveTo>
                        <a:pt x="3386548" y="3184254"/>
                      </a:moveTo>
                      <a:lnTo>
                        <a:pt x="3292656" y="3292656"/>
                      </a:lnTo>
                      <a:lnTo>
                        <a:pt x="3184252" y="3386550"/>
                      </a:lnTo>
                      <a:lnTo>
                        <a:pt x="3251066" y="3424332"/>
                      </a:lnTo>
                      <a:cubicBezTo>
                        <a:pt x="3316794" y="3469067"/>
                        <a:pt x="3377427" y="3533734"/>
                        <a:pt x="3423885" y="3614203"/>
                      </a:cubicBezTo>
                      <a:cubicBezTo>
                        <a:pt x="3470344" y="3694672"/>
                        <a:pt x="3496031" y="3779515"/>
                        <a:pt x="3501909" y="3858804"/>
                      </a:cubicBezTo>
                      <a:lnTo>
                        <a:pt x="3501605" y="3892766"/>
                      </a:lnTo>
                      <a:lnTo>
                        <a:pt x="3506397" y="3889385"/>
                      </a:lnTo>
                      <a:cubicBezTo>
                        <a:pt x="3604534" y="3814610"/>
                        <a:pt x="3695589" y="3731017"/>
                        <a:pt x="3778382" y="3639788"/>
                      </a:cubicBezTo>
                      <a:lnTo>
                        <a:pt x="3892718" y="3501607"/>
                      </a:lnTo>
                      <a:lnTo>
                        <a:pt x="3858802" y="3501910"/>
                      </a:lnTo>
                      <a:cubicBezTo>
                        <a:pt x="3779514" y="3496032"/>
                        <a:pt x="3694670" y="3470345"/>
                        <a:pt x="3614201" y="3423886"/>
                      </a:cubicBezTo>
                      <a:cubicBezTo>
                        <a:pt x="3533732" y="3377427"/>
                        <a:pt x="3469066" y="3316794"/>
                        <a:pt x="3424331" y="3251068"/>
                      </a:cubicBezTo>
                      <a:close/>
                      <a:moveTo>
                        <a:pt x="922316" y="2946267"/>
                      </a:moveTo>
                      <a:cubicBezTo>
                        <a:pt x="862617" y="2947252"/>
                        <a:pt x="791206" y="2967772"/>
                        <a:pt x="722234" y="3007594"/>
                      </a:cubicBezTo>
                      <a:cubicBezTo>
                        <a:pt x="584287" y="3087237"/>
                        <a:pt x="508328" y="3213929"/>
                        <a:pt x="552574" y="3290566"/>
                      </a:cubicBezTo>
                      <a:cubicBezTo>
                        <a:pt x="596821" y="3367203"/>
                        <a:pt x="744518" y="3364766"/>
                        <a:pt x="882465" y="3285122"/>
                      </a:cubicBezTo>
                      <a:cubicBezTo>
                        <a:pt x="1020411" y="3205479"/>
                        <a:pt x="1096370" y="3078788"/>
                        <a:pt x="1052124" y="3002151"/>
                      </a:cubicBezTo>
                      <a:cubicBezTo>
                        <a:pt x="1030001" y="2963832"/>
                        <a:pt x="982015" y="2945282"/>
                        <a:pt x="922316" y="2946267"/>
                      </a:cubicBezTo>
                      <a:close/>
                      <a:moveTo>
                        <a:pt x="3654465" y="2946267"/>
                      </a:moveTo>
                      <a:cubicBezTo>
                        <a:pt x="3594768" y="2945282"/>
                        <a:pt x="3546781" y="2963833"/>
                        <a:pt x="3524658" y="3002151"/>
                      </a:cubicBezTo>
                      <a:cubicBezTo>
                        <a:pt x="3480412" y="3078787"/>
                        <a:pt x="3556371" y="3205479"/>
                        <a:pt x="3694318" y="3285122"/>
                      </a:cubicBezTo>
                      <a:cubicBezTo>
                        <a:pt x="3832264" y="3364766"/>
                        <a:pt x="3979961" y="3367203"/>
                        <a:pt x="4024208" y="3290566"/>
                      </a:cubicBezTo>
                      <a:cubicBezTo>
                        <a:pt x="4068453" y="3213928"/>
                        <a:pt x="3992495" y="3087238"/>
                        <a:pt x="3854549" y="3007594"/>
                      </a:cubicBezTo>
                      <a:cubicBezTo>
                        <a:pt x="3785575" y="2967772"/>
                        <a:pt x="3714164" y="2947252"/>
                        <a:pt x="3654465" y="2946267"/>
                      </a:cubicBezTo>
                      <a:close/>
                      <a:moveTo>
                        <a:pt x="888045" y="2515967"/>
                      </a:moveTo>
                      <a:lnTo>
                        <a:pt x="823300" y="2554124"/>
                      </a:lnTo>
                      <a:cubicBezTo>
                        <a:pt x="751696" y="2588678"/>
                        <a:pt x="665375" y="2608854"/>
                        <a:pt x="572457" y="2608854"/>
                      </a:cubicBezTo>
                      <a:cubicBezTo>
                        <a:pt x="479540" y="2608855"/>
                        <a:pt x="393220" y="2588678"/>
                        <a:pt x="321615" y="2554125"/>
                      </a:cubicBezTo>
                      <a:lnTo>
                        <a:pt x="293909" y="2537795"/>
                      </a:lnTo>
                      <a:lnTo>
                        <a:pt x="317715" y="2693786"/>
                      </a:lnTo>
                      <a:cubicBezTo>
                        <a:pt x="344511" y="2824731"/>
                        <a:pt x="384030" y="2951044"/>
                        <a:pt x="434925" y="3071372"/>
                      </a:cubicBezTo>
                      <a:lnTo>
                        <a:pt x="435162" y="3071863"/>
                      </a:lnTo>
                      <a:lnTo>
                        <a:pt x="452248" y="3041648"/>
                      </a:lnTo>
                      <a:cubicBezTo>
                        <a:pt x="496981" y="2975922"/>
                        <a:pt x="561649" y="2915289"/>
                        <a:pt x="642118" y="2868830"/>
                      </a:cubicBezTo>
                      <a:cubicBezTo>
                        <a:pt x="722587" y="2822371"/>
                        <a:pt x="807431" y="2796684"/>
                        <a:pt x="886719" y="2790806"/>
                      </a:cubicBezTo>
                      <a:lnTo>
                        <a:pt x="961547" y="2791476"/>
                      </a:lnTo>
                      <a:lnTo>
                        <a:pt x="931993" y="2710729"/>
                      </a:lnTo>
                      <a:cubicBezTo>
                        <a:pt x="918162" y="2666255"/>
                        <a:pt x="906456" y="2620846"/>
                        <a:pt x="896997" y="2574619"/>
                      </a:cubicBezTo>
                      <a:close/>
                      <a:moveTo>
                        <a:pt x="3688733" y="2515966"/>
                      </a:moveTo>
                      <a:lnTo>
                        <a:pt x="3679782" y="2574619"/>
                      </a:lnTo>
                      <a:cubicBezTo>
                        <a:pt x="3665593" y="2643960"/>
                        <a:pt x="3646351" y="2711460"/>
                        <a:pt x="3622456" y="2776718"/>
                      </a:cubicBezTo>
                      <a:lnTo>
                        <a:pt x="3615791" y="2791472"/>
                      </a:lnTo>
                      <a:lnTo>
                        <a:pt x="3690063" y="2790807"/>
                      </a:lnTo>
                      <a:cubicBezTo>
                        <a:pt x="3769351" y="2796684"/>
                        <a:pt x="3854195" y="2822371"/>
                        <a:pt x="3934664" y="2868830"/>
                      </a:cubicBezTo>
                      <a:cubicBezTo>
                        <a:pt x="4015132" y="2915289"/>
                        <a:pt x="4079799" y="2975922"/>
                        <a:pt x="4124534" y="3041648"/>
                      </a:cubicBezTo>
                      <a:lnTo>
                        <a:pt x="4140400" y="3069705"/>
                      </a:lnTo>
                      <a:lnTo>
                        <a:pt x="4166530" y="3010238"/>
                      </a:lnTo>
                      <a:cubicBezTo>
                        <a:pt x="4211544" y="2893192"/>
                        <a:pt x="4245932" y="2770874"/>
                        <a:pt x="4268512" y="2644466"/>
                      </a:cubicBezTo>
                      <a:lnTo>
                        <a:pt x="4282730" y="2537879"/>
                      </a:lnTo>
                      <a:lnTo>
                        <a:pt x="4255165" y="2554124"/>
                      </a:lnTo>
                      <a:cubicBezTo>
                        <a:pt x="4183562" y="2588678"/>
                        <a:pt x="4097240" y="2608855"/>
                        <a:pt x="4004324" y="2608854"/>
                      </a:cubicBezTo>
                      <a:cubicBezTo>
                        <a:pt x="3911406" y="2608854"/>
                        <a:pt x="3825086" y="2588678"/>
                        <a:pt x="3753483" y="2554124"/>
                      </a:cubicBezTo>
                      <a:close/>
                      <a:moveTo>
                        <a:pt x="4004323" y="2128162"/>
                      </a:moveTo>
                      <a:cubicBezTo>
                        <a:pt x="3845037" y="2128161"/>
                        <a:pt x="3715909" y="2199899"/>
                        <a:pt x="3715909" y="2288393"/>
                      </a:cubicBezTo>
                      <a:cubicBezTo>
                        <a:pt x="3715909" y="2376885"/>
                        <a:pt x="3845037" y="2448624"/>
                        <a:pt x="4004323" y="2448623"/>
                      </a:cubicBezTo>
                      <a:cubicBezTo>
                        <a:pt x="4163612" y="2448623"/>
                        <a:pt x="4292740" y="2376885"/>
                        <a:pt x="4292739" y="2288393"/>
                      </a:cubicBezTo>
                      <a:cubicBezTo>
                        <a:pt x="4292740" y="2199900"/>
                        <a:pt x="4163612" y="2128161"/>
                        <a:pt x="4004323" y="2128162"/>
                      </a:cubicBezTo>
                      <a:close/>
                      <a:moveTo>
                        <a:pt x="572458" y="2128161"/>
                      </a:moveTo>
                      <a:cubicBezTo>
                        <a:pt x="413170" y="2128161"/>
                        <a:pt x="284043" y="2199899"/>
                        <a:pt x="284043" y="2288393"/>
                      </a:cubicBezTo>
                      <a:cubicBezTo>
                        <a:pt x="284043" y="2376885"/>
                        <a:pt x="413171" y="2448624"/>
                        <a:pt x="572458" y="2448623"/>
                      </a:cubicBezTo>
                      <a:cubicBezTo>
                        <a:pt x="731745" y="2448624"/>
                        <a:pt x="860873" y="2376886"/>
                        <a:pt x="860873" y="2288393"/>
                      </a:cubicBezTo>
                      <a:cubicBezTo>
                        <a:pt x="860872" y="2199899"/>
                        <a:pt x="731744" y="2128161"/>
                        <a:pt x="572458" y="2128161"/>
                      </a:cubicBezTo>
                      <a:close/>
                      <a:moveTo>
                        <a:pt x="4140009" y="1507771"/>
                      </a:moveTo>
                      <a:lnTo>
                        <a:pt x="4124535" y="1535135"/>
                      </a:lnTo>
                      <a:cubicBezTo>
                        <a:pt x="4079800" y="1600861"/>
                        <a:pt x="4015133" y="1661495"/>
                        <a:pt x="3934665" y="1707954"/>
                      </a:cubicBezTo>
                      <a:cubicBezTo>
                        <a:pt x="3854196" y="1754413"/>
                        <a:pt x="3769352" y="1780099"/>
                        <a:pt x="3690065" y="1785977"/>
                      </a:cubicBezTo>
                      <a:lnTo>
                        <a:pt x="3615232" y="1785308"/>
                      </a:lnTo>
                      <a:lnTo>
                        <a:pt x="3644786" y="1866052"/>
                      </a:lnTo>
                      <a:cubicBezTo>
                        <a:pt x="3658618" y="1910524"/>
                        <a:pt x="3670323" y="1955933"/>
                        <a:pt x="3679782" y="2002161"/>
                      </a:cubicBezTo>
                      <a:lnTo>
                        <a:pt x="3688735" y="2060819"/>
                      </a:lnTo>
                      <a:lnTo>
                        <a:pt x="3753482" y="2022660"/>
                      </a:lnTo>
                      <a:cubicBezTo>
                        <a:pt x="3825086" y="1988107"/>
                        <a:pt x="3911406" y="1967930"/>
                        <a:pt x="4004324" y="1967931"/>
                      </a:cubicBezTo>
                      <a:cubicBezTo>
                        <a:pt x="4097240" y="1967930"/>
                        <a:pt x="4183561" y="1988107"/>
                        <a:pt x="4255165" y="2022660"/>
                      </a:cubicBezTo>
                      <a:lnTo>
                        <a:pt x="4282888" y="2038999"/>
                      </a:lnTo>
                      <a:lnTo>
                        <a:pt x="4272267" y="1954024"/>
                      </a:lnTo>
                      <a:cubicBezTo>
                        <a:pt x="4254074" y="1845276"/>
                        <a:pt x="4227154" y="1739484"/>
                        <a:pt x="4192255" y="1637392"/>
                      </a:cubicBezTo>
                      <a:close/>
                      <a:moveTo>
                        <a:pt x="435160" y="1504920"/>
                      </a:moveTo>
                      <a:lnTo>
                        <a:pt x="434925" y="1505407"/>
                      </a:lnTo>
                      <a:cubicBezTo>
                        <a:pt x="384030" y="1625736"/>
                        <a:pt x="344511" y="1752048"/>
                        <a:pt x="317716" y="1882994"/>
                      </a:cubicBezTo>
                      <a:lnTo>
                        <a:pt x="293908" y="2038990"/>
                      </a:lnTo>
                      <a:lnTo>
                        <a:pt x="321615" y="2022660"/>
                      </a:lnTo>
                      <a:cubicBezTo>
                        <a:pt x="393220" y="1988106"/>
                        <a:pt x="479540" y="1967930"/>
                        <a:pt x="572458" y="1967930"/>
                      </a:cubicBezTo>
                      <a:cubicBezTo>
                        <a:pt x="665375" y="1967931"/>
                        <a:pt x="751695" y="1988107"/>
                        <a:pt x="823300" y="2022660"/>
                      </a:cubicBezTo>
                      <a:lnTo>
                        <a:pt x="888045" y="2060817"/>
                      </a:lnTo>
                      <a:lnTo>
                        <a:pt x="896997" y="2002161"/>
                      </a:lnTo>
                      <a:cubicBezTo>
                        <a:pt x="906456" y="1955933"/>
                        <a:pt x="918162" y="1910524"/>
                        <a:pt x="931994" y="1866051"/>
                      </a:cubicBezTo>
                      <a:lnTo>
                        <a:pt x="961546" y="1785307"/>
                      </a:lnTo>
                      <a:lnTo>
                        <a:pt x="886718" y="1785977"/>
                      </a:lnTo>
                      <a:cubicBezTo>
                        <a:pt x="807431" y="1780099"/>
                        <a:pt x="722586" y="1754412"/>
                        <a:pt x="642117" y="1707954"/>
                      </a:cubicBezTo>
                      <a:cubicBezTo>
                        <a:pt x="561648" y="1661495"/>
                        <a:pt x="496981" y="1600862"/>
                        <a:pt x="452247" y="1535135"/>
                      </a:cubicBezTo>
                      <a:close/>
                      <a:moveTo>
                        <a:pt x="682382" y="1230334"/>
                      </a:moveTo>
                      <a:cubicBezTo>
                        <a:pt x="622683" y="1229349"/>
                        <a:pt x="574697" y="1247899"/>
                        <a:pt x="552573" y="1286217"/>
                      </a:cubicBezTo>
                      <a:cubicBezTo>
                        <a:pt x="508327" y="1362855"/>
                        <a:pt x="584286" y="1489546"/>
                        <a:pt x="722233" y="1569189"/>
                      </a:cubicBezTo>
                      <a:cubicBezTo>
                        <a:pt x="860179" y="1648833"/>
                        <a:pt x="1007876" y="1651270"/>
                        <a:pt x="1052123" y="1574633"/>
                      </a:cubicBezTo>
                      <a:cubicBezTo>
                        <a:pt x="1096370" y="1497995"/>
                        <a:pt x="1020411" y="1371304"/>
                        <a:pt x="882464" y="1291661"/>
                      </a:cubicBezTo>
                      <a:cubicBezTo>
                        <a:pt x="813490" y="1251839"/>
                        <a:pt x="742079" y="1231320"/>
                        <a:pt x="682382" y="1230334"/>
                      </a:cubicBezTo>
                      <a:close/>
                      <a:moveTo>
                        <a:pt x="3894401" y="1230334"/>
                      </a:moveTo>
                      <a:cubicBezTo>
                        <a:pt x="3834702" y="1231319"/>
                        <a:pt x="3763291" y="1251839"/>
                        <a:pt x="3694317" y="1291661"/>
                      </a:cubicBezTo>
                      <a:cubicBezTo>
                        <a:pt x="3556371" y="1371304"/>
                        <a:pt x="3480412" y="1497995"/>
                        <a:pt x="3524658" y="1574633"/>
                      </a:cubicBezTo>
                      <a:cubicBezTo>
                        <a:pt x="3568905" y="1651269"/>
                        <a:pt x="3716602" y="1648833"/>
                        <a:pt x="3854548" y="1569189"/>
                      </a:cubicBezTo>
                      <a:cubicBezTo>
                        <a:pt x="3992495" y="1489545"/>
                        <a:pt x="4068455" y="1362854"/>
                        <a:pt x="4024207" y="1286218"/>
                      </a:cubicBezTo>
                      <a:cubicBezTo>
                        <a:pt x="4002084" y="1247899"/>
                        <a:pt x="3954098" y="1229349"/>
                        <a:pt x="3894401" y="1230334"/>
                      </a:cubicBezTo>
                      <a:close/>
                      <a:moveTo>
                        <a:pt x="2288390" y="1153045"/>
                      </a:moveTo>
                      <a:cubicBezTo>
                        <a:pt x="1661355" y="1153045"/>
                        <a:pt x="1153044" y="1661356"/>
                        <a:pt x="1153044" y="2288390"/>
                      </a:cubicBezTo>
                      <a:cubicBezTo>
                        <a:pt x="1153044" y="2915424"/>
                        <a:pt x="1661355" y="3423735"/>
                        <a:pt x="2288389" y="3423735"/>
                      </a:cubicBezTo>
                      <a:cubicBezTo>
                        <a:pt x="2915423" y="3423735"/>
                        <a:pt x="3423735" y="2915424"/>
                        <a:pt x="3423734" y="2288390"/>
                      </a:cubicBezTo>
                      <a:cubicBezTo>
                        <a:pt x="3423735" y="1661356"/>
                        <a:pt x="2915423" y="1153045"/>
                        <a:pt x="2288390" y="1153045"/>
                      </a:cubicBezTo>
                      <a:close/>
                      <a:moveTo>
                        <a:pt x="1075153" y="686616"/>
                      </a:moveTo>
                      <a:lnTo>
                        <a:pt x="1008863" y="736188"/>
                      </a:lnTo>
                      <a:cubicBezTo>
                        <a:pt x="909516" y="818175"/>
                        <a:pt x="818175" y="909517"/>
                        <a:pt x="736187" y="1008863"/>
                      </a:cubicBezTo>
                      <a:lnTo>
                        <a:pt x="686101" y="1075843"/>
                      </a:lnTo>
                      <a:lnTo>
                        <a:pt x="717979" y="1074874"/>
                      </a:lnTo>
                      <a:cubicBezTo>
                        <a:pt x="797267" y="1080753"/>
                        <a:pt x="882110" y="1106438"/>
                        <a:pt x="962579" y="1152897"/>
                      </a:cubicBezTo>
                      <a:cubicBezTo>
                        <a:pt x="1043048" y="1199356"/>
                        <a:pt x="1107716" y="1259989"/>
                        <a:pt x="1152451" y="1325716"/>
                      </a:cubicBezTo>
                      <a:lnTo>
                        <a:pt x="1188759" y="1389926"/>
                      </a:lnTo>
                      <a:lnTo>
                        <a:pt x="1192458" y="1384981"/>
                      </a:lnTo>
                      <a:cubicBezTo>
                        <a:pt x="1250345" y="1314837"/>
                        <a:pt x="1314836" y="1250346"/>
                        <a:pt x="1384980" y="1192459"/>
                      </a:cubicBezTo>
                      <a:lnTo>
                        <a:pt x="1389924" y="1188761"/>
                      </a:lnTo>
                      <a:lnTo>
                        <a:pt x="1325715" y="1152452"/>
                      </a:lnTo>
                      <a:cubicBezTo>
                        <a:pt x="1259988" y="1107718"/>
                        <a:pt x="1199355" y="1043051"/>
                        <a:pt x="1152896" y="962582"/>
                      </a:cubicBezTo>
                      <a:cubicBezTo>
                        <a:pt x="1106438" y="882113"/>
                        <a:pt x="1080750" y="797269"/>
                        <a:pt x="1074873" y="717981"/>
                      </a:cubicBezTo>
                      <a:close/>
                      <a:moveTo>
                        <a:pt x="3501617" y="685288"/>
                      </a:moveTo>
                      <a:lnTo>
                        <a:pt x="3501909" y="717980"/>
                      </a:lnTo>
                      <a:cubicBezTo>
                        <a:pt x="3496031" y="797269"/>
                        <a:pt x="3470344" y="882112"/>
                        <a:pt x="3423886" y="962582"/>
                      </a:cubicBezTo>
                      <a:cubicBezTo>
                        <a:pt x="3377426" y="1043050"/>
                        <a:pt x="3316794" y="1107717"/>
                        <a:pt x="3251067" y="1152451"/>
                      </a:cubicBezTo>
                      <a:lnTo>
                        <a:pt x="3186856" y="1188762"/>
                      </a:lnTo>
                      <a:lnTo>
                        <a:pt x="3191798" y="1192459"/>
                      </a:lnTo>
                      <a:cubicBezTo>
                        <a:pt x="3261942" y="1250345"/>
                        <a:pt x="3326433" y="1314837"/>
                        <a:pt x="3384321" y="1384980"/>
                      </a:cubicBezTo>
                      <a:lnTo>
                        <a:pt x="3388021" y="1389928"/>
                      </a:lnTo>
                      <a:lnTo>
                        <a:pt x="3424332" y="1325716"/>
                      </a:lnTo>
                      <a:cubicBezTo>
                        <a:pt x="3469066" y="1259989"/>
                        <a:pt x="3533734" y="1199356"/>
                        <a:pt x="3614203" y="1152897"/>
                      </a:cubicBezTo>
                      <a:cubicBezTo>
                        <a:pt x="3694672" y="1106439"/>
                        <a:pt x="3779515" y="1080752"/>
                        <a:pt x="3858803" y="1074874"/>
                      </a:cubicBezTo>
                      <a:lnTo>
                        <a:pt x="3893028" y="1075180"/>
                      </a:lnTo>
                      <a:lnTo>
                        <a:pt x="3756911" y="913703"/>
                      </a:lnTo>
                      <a:cubicBezTo>
                        <a:pt x="3708797" y="862325"/>
                        <a:pt x="3658017" y="813473"/>
                        <a:pt x="3604793" y="767369"/>
                      </a:cubicBezTo>
                      <a:close/>
                      <a:moveTo>
                        <a:pt x="1351563" y="541020"/>
                      </a:moveTo>
                      <a:cubicBezTo>
                        <a:pt x="1327664" y="537966"/>
                        <a:pt x="1305376" y="541515"/>
                        <a:pt x="1286217" y="552575"/>
                      </a:cubicBezTo>
                      <a:cubicBezTo>
                        <a:pt x="1209580" y="596823"/>
                        <a:pt x="1212017" y="744520"/>
                        <a:pt x="1291661" y="882466"/>
                      </a:cubicBezTo>
                      <a:cubicBezTo>
                        <a:pt x="1371304" y="1020413"/>
                        <a:pt x="1497994" y="1096373"/>
                        <a:pt x="1574632" y="1052126"/>
                      </a:cubicBezTo>
                      <a:cubicBezTo>
                        <a:pt x="1651269" y="1007879"/>
                        <a:pt x="1648831" y="860183"/>
                        <a:pt x="1569188" y="722236"/>
                      </a:cubicBezTo>
                      <a:cubicBezTo>
                        <a:pt x="1509456" y="618775"/>
                        <a:pt x="1423259" y="550184"/>
                        <a:pt x="1351563" y="541020"/>
                      </a:cubicBezTo>
                      <a:close/>
                      <a:moveTo>
                        <a:pt x="3225219" y="541019"/>
                      </a:moveTo>
                      <a:cubicBezTo>
                        <a:pt x="3153523" y="550183"/>
                        <a:pt x="3067326" y="618775"/>
                        <a:pt x="3007594" y="722235"/>
                      </a:cubicBezTo>
                      <a:cubicBezTo>
                        <a:pt x="2927950" y="860182"/>
                        <a:pt x="2925513" y="1007879"/>
                        <a:pt x="3002150" y="1052126"/>
                      </a:cubicBezTo>
                      <a:cubicBezTo>
                        <a:pt x="3078787" y="1096372"/>
                        <a:pt x="3205478" y="1020412"/>
                        <a:pt x="3285122" y="882466"/>
                      </a:cubicBezTo>
                      <a:cubicBezTo>
                        <a:pt x="3364765" y="744520"/>
                        <a:pt x="3367202" y="596822"/>
                        <a:pt x="3290565" y="552576"/>
                      </a:cubicBezTo>
                      <a:cubicBezTo>
                        <a:pt x="3271405" y="541514"/>
                        <a:pt x="3249118" y="537966"/>
                        <a:pt x="3225219" y="541019"/>
                      </a:cubicBezTo>
                      <a:close/>
                      <a:moveTo>
                        <a:pt x="2038989" y="293909"/>
                      </a:moveTo>
                      <a:lnTo>
                        <a:pt x="1882993" y="317717"/>
                      </a:lnTo>
                      <a:cubicBezTo>
                        <a:pt x="1817520" y="331114"/>
                        <a:pt x="1753205" y="347693"/>
                        <a:pt x="1690218" y="367284"/>
                      </a:cubicBezTo>
                      <a:lnTo>
                        <a:pt x="1505746" y="434802"/>
                      </a:lnTo>
                      <a:lnTo>
                        <a:pt x="1535134" y="452249"/>
                      </a:lnTo>
                      <a:cubicBezTo>
                        <a:pt x="1600860" y="496984"/>
                        <a:pt x="1661494" y="561651"/>
                        <a:pt x="1707953" y="642120"/>
                      </a:cubicBezTo>
                      <a:cubicBezTo>
                        <a:pt x="1754412" y="722589"/>
                        <a:pt x="1780098" y="807433"/>
                        <a:pt x="1785976" y="886721"/>
                      </a:cubicBezTo>
                      <a:lnTo>
                        <a:pt x="1785307" y="961547"/>
                      </a:lnTo>
                      <a:lnTo>
                        <a:pt x="1866051" y="931995"/>
                      </a:lnTo>
                      <a:cubicBezTo>
                        <a:pt x="1910523" y="918162"/>
                        <a:pt x="1955932" y="906457"/>
                        <a:pt x="2002160" y="896997"/>
                      </a:cubicBezTo>
                      <a:lnTo>
                        <a:pt x="2060815" y="888046"/>
                      </a:lnTo>
                      <a:lnTo>
                        <a:pt x="2022659" y="823301"/>
                      </a:lnTo>
                      <a:cubicBezTo>
                        <a:pt x="1988106" y="751697"/>
                        <a:pt x="1967929" y="665376"/>
                        <a:pt x="1967929" y="572459"/>
                      </a:cubicBezTo>
                      <a:cubicBezTo>
                        <a:pt x="1967929" y="479542"/>
                        <a:pt x="1988105" y="393222"/>
                        <a:pt x="2022659" y="321618"/>
                      </a:cubicBezTo>
                      <a:close/>
                      <a:moveTo>
                        <a:pt x="2537795" y="293909"/>
                      </a:moveTo>
                      <a:lnTo>
                        <a:pt x="2554124" y="321618"/>
                      </a:lnTo>
                      <a:cubicBezTo>
                        <a:pt x="2588677" y="393222"/>
                        <a:pt x="2608854" y="479541"/>
                        <a:pt x="2608854" y="572459"/>
                      </a:cubicBezTo>
                      <a:cubicBezTo>
                        <a:pt x="2608854" y="665377"/>
                        <a:pt x="2588677" y="751696"/>
                        <a:pt x="2554124" y="823302"/>
                      </a:cubicBezTo>
                      <a:lnTo>
                        <a:pt x="2515967" y="888046"/>
                      </a:lnTo>
                      <a:lnTo>
                        <a:pt x="2574619" y="896997"/>
                      </a:lnTo>
                      <a:cubicBezTo>
                        <a:pt x="2620846" y="906457"/>
                        <a:pt x="2666256" y="918162"/>
                        <a:pt x="2710728" y="931994"/>
                      </a:cubicBezTo>
                      <a:lnTo>
                        <a:pt x="2791475" y="961548"/>
                      </a:lnTo>
                      <a:lnTo>
                        <a:pt x="2790805" y="886720"/>
                      </a:lnTo>
                      <a:cubicBezTo>
                        <a:pt x="2796684" y="807432"/>
                        <a:pt x="2822370" y="722588"/>
                        <a:pt x="2868829" y="642120"/>
                      </a:cubicBezTo>
                      <a:cubicBezTo>
                        <a:pt x="2915288" y="561651"/>
                        <a:pt x="2975922" y="496983"/>
                        <a:pt x="3041648" y="452249"/>
                      </a:cubicBezTo>
                      <a:lnTo>
                        <a:pt x="3070258" y="436070"/>
                      </a:lnTo>
                      <a:lnTo>
                        <a:pt x="3025971" y="416377"/>
                      </a:lnTo>
                      <a:cubicBezTo>
                        <a:pt x="2919393" y="374351"/>
                        <a:pt x="2808363" y="341163"/>
                        <a:pt x="2693785" y="317717"/>
                      </a:cubicBezTo>
                      <a:close/>
                      <a:moveTo>
                        <a:pt x="2288392" y="284045"/>
                      </a:moveTo>
                      <a:cubicBezTo>
                        <a:pt x="2199899" y="284044"/>
                        <a:pt x="2128160" y="413172"/>
                        <a:pt x="2128160" y="572460"/>
                      </a:cubicBezTo>
                      <a:cubicBezTo>
                        <a:pt x="2128160" y="731746"/>
                        <a:pt x="2199899" y="860874"/>
                        <a:pt x="2288392" y="860874"/>
                      </a:cubicBezTo>
                      <a:cubicBezTo>
                        <a:pt x="2376884" y="860874"/>
                        <a:pt x="2448622" y="731746"/>
                        <a:pt x="2448623" y="572459"/>
                      </a:cubicBezTo>
                      <a:cubicBezTo>
                        <a:pt x="2448622" y="413172"/>
                        <a:pt x="2376884" y="284044"/>
                        <a:pt x="2288392" y="284045"/>
                      </a:cubicBezTo>
                      <a:close/>
                      <a:moveTo>
                        <a:pt x="2288389" y="0"/>
                      </a:moveTo>
                      <a:cubicBezTo>
                        <a:pt x="3552232" y="1"/>
                        <a:pt x="4576780" y="1024547"/>
                        <a:pt x="4576779" y="2288390"/>
                      </a:cubicBezTo>
                      <a:cubicBezTo>
                        <a:pt x="4576780" y="3552233"/>
                        <a:pt x="3552233" y="4576780"/>
                        <a:pt x="2288390" y="4576780"/>
                      </a:cubicBezTo>
                      <a:cubicBezTo>
                        <a:pt x="1024546" y="4576780"/>
                        <a:pt x="-1" y="3552233"/>
                        <a:pt x="0" y="2288390"/>
                      </a:cubicBezTo>
                      <a:cubicBezTo>
                        <a:pt x="-1" y="1024547"/>
                        <a:pt x="1024546" y="1"/>
                        <a:pt x="2288389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1" name="グループ化 90"/>
            <p:cNvGrpSpPr/>
            <p:nvPr/>
          </p:nvGrpSpPr>
          <p:grpSpPr>
            <a:xfrm rot="10800000">
              <a:off x="1358013" y="4092441"/>
              <a:ext cx="652401" cy="889639"/>
              <a:chOff x="1358013" y="4092441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27" name="四角形: 角を丸くする 26"/>
              <p:cNvSpPr/>
              <p:nvPr/>
            </p:nvSpPr>
            <p:spPr bwMode="auto">
              <a:xfrm>
                <a:off x="1358013" y="4092441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0" name="グループ化 199"/>
              <p:cNvGrpSpPr/>
              <p:nvPr/>
            </p:nvGrpSpPr>
            <p:grpSpPr>
              <a:xfrm>
                <a:off x="1630797" y="4185445"/>
                <a:ext cx="106832" cy="703631"/>
                <a:chOff x="1630797" y="4175777"/>
                <a:chExt cx="106832" cy="703631"/>
              </a:xfrm>
            </p:grpSpPr>
            <p:sp>
              <p:nvSpPr>
                <p:cNvPr id="75" name="フリーフォーム: 図形 74"/>
                <p:cNvSpPr/>
                <p:nvPr/>
              </p:nvSpPr>
              <p:spPr bwMode="auto">
                <a:xfrm>
                  <a:off x="1630797" y="4175777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フリーフォーム: 図形 75"/>
                <p:cNvSpPr/>
                <p:nvPr/>
              </p:nvSpPr>
              <p:spPr bwMode="auto">
                <a:xfrm>
                  <a:off x="1630797" y="4563305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58" name="グループ化 157"/>
            <p:cNvGrpSpPr/>
            <p:nvPr/>
          </p:nvGrpSpPr>
          <p:grpSpPr>
            <a:xfrm rot="10800000">
              <a:off x="1358013" y="5350272"/>
              <a:ext cx="652401" cy="889639"/>
              <a:chOff x="1358013" y="5350272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36" name="四角形: 角を丸くする 35"/>
              <p:cNvSpPr/>
              <p:nvPr/>
            </p:nvSpPr>
            <p:spPr bwMode="auto">
              <a:xfrm>
                <a:off x="1358013" y="5350272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8" name="グループ化 207"/>
              <p:cNvGrpSpPr/>
              <p:nvPr/>
            </p:nvGrpSpPr>
            <p:grpSpPr>
              <a:xfrm>
                <a:off x="1527001" y="5458402"/>
                <a:ext cx="314425" cy="673378"/>
                <a:chOff x="1527001" y="5468152"/>
                <a:chExt cx="314425" cy="673378"/>
              </a:xfrm>
            </p:grpSpPr>
            <p:grpSp>
              <p:nvGrpSpPr>
                <p:cNvPr id="77" name="グループ化 76"/>
                <p:cNvGrpSpPr/>
                <p:nvPr/>
              </p:nvGrpSpPr>
              <p:grpSpPr>
                <a:xfrm>
                  <a:off x="1527001" y="5468152"/>
                  <a:ext cx="314425" cy="314423"/>
                  <a:chOff x="4469197" y="1045733"/>
                  <a:chExt cx="4576779" cy="4576780"/>
                </a:xfrm>
              </p:grpSpPr>
              <p:sp>
                <p:nvSpPr>
                  <p:cNvPr id="78" name="フリーフォーム: 図形 77"/>
                  <p:cNvSpPr/>
                  <p:nvPr/>
                </p:nvSpPr>
                <p:spPr bwMode="auto">
                  <a:xfrm rot="5400000">
                    <a:off x="5737495" y="2314032"/>
                    <a:ext cx="2040182" cy="2040182"/>
                  </a:xfrm>
                  <a:custGeom>
                    <a:avLst/>
                    <a:gdLst>
                      <a:gd name="connsiteX0" fmla="*/ 1574357 w 2040182"/>
                      <a:gd name="connsiteY0" fmla="*/ 1020088 h 2040182"/>
                      <a:gd name="connsiteX1" fmla="*/ 1646850 w 2040182"/>
                      <a:gd name="connsiteY1" fmla="*/ 1045666 h 2040182"/>
                      <a:gd name="connsiteX2" fmla="*/ 1719343 w 2040182"/>
                      <a:gd name="connsiteY2" fmla="*/ 1020088 h 2040182"/>
                      <a:gd name="connsiteX3" fmla="*/ 1646850 w 2040182"/>
                      <a:gd name="connsiteY3" fmla="*/ 994510 h 2040182"/>
                      <a:gd name="connsiteX4" fmla="*/ 1574357 w 2040182"/>
                      <a:gd name="connsiteY4" fmla="*/ 1020088 h 2040182"/>
                      <a:gd name="connsiteX5" fmla="*/ 1507799 w 2040182"/>
                      <a:gd name="connsiteY5" fmla="*/ 737754 h 2040182"/>
                      <a:gd name="connsiteX6" fmla="*/ 1570925 w 2040182"/>
                      <a:gd name="connsiteY6" fmla="*/ 720325 h 2040182"/>
                      <a:gd name="connsiteX7" fmla="*/ 1617583 w 2040182"/>
                      <a:gd name="connsiteY7" fmla="*/ 674370 h 2040182"/>
                      <a:gd name="connsiteX8" fmla="*/ 1554456 w 2040182"/>
                      <a:gd name="connsiteY8" fmla="*/ 691799 h 2040182"/>
                      <a:gd name="connsiteX9" fmla="*/ 1507799 w 2040182"/>
                      <a:gd name="connsiteY9" fmla="*/ 737754 h 2040182"/>
                      <a:gd name="connsiteX10" fmla="*/ 1504139 w 2040182"/>
                      <a:gd name="connsiteY10" fmla="*/ 1300259 h 2040182"/>
                      <a:gd name="connsiteX11" fmla="*/ 1552358 w 2040182"/>
                      <a:gd name="connsiteY11" fmla="*/ 1352039 h 2040182"/>
                      <a:gd name="connsiteX12" fmla="*/ 1621311 w 2040182"/>
                      <a:gd name="connsiteY12" fmla="*/ 1367908 h 2040182"/>
                      <a:gd name="connsiteX13" fmla="*/ 1573092 w 2040182"/>
                      <a:gd name="connsiteY13" fmla="*/ 1316127 h 2040182"/>
                      <a:gd name="connsiteX14" fmla="*/ 1504139 w 2040182"/>
                      <a:gd name="connsiteY14" fmla="*/ 1300259 h 2040182"/>
                      <a:gd name="connsiteX15" fmla="*/ 1293426 w 2040182"/>
                      <a:gd name="connsiteY15" fmla="*/ 1513101 h 2040182"/>
                      <a:gd name="connsiteX16" fmla="*/ 1313520 w 2040182"/>
                      <a:gd name="connsiteY16" fmla="*/ 1575126 h 2040182"/>
                      <a:gd name="connsiteX17" fmla="*/ 1367419 w 2040182"/>
                      <a:gd name="connsiteY17" fmla="*/ 1623912 h 2040182"/>
                      <a:gd name="connsiteX18" fmla="*/ 1352119 w 2040182"/>
                      <a:gd name="connsiteY18" fmla="*/ 1552841 h 2040182"/>
                      <a:gd name="connsiteX19" fmla="*/ 1298219 w 2040182"/>
                      <a:gd name="connsiteY19" fmla="*/ 1504054 h 2040182"/>
                      <a:gd name="connsiteX20" fmla="*/ 1293426 w 2040182"/>
                      <a:gd name="connsiteY20" fmla="*/ 1513101 h 2040182"/>
                      <a:gd name="connsiteX21" fmla="*/ 1291145 w 2040182"/>
                      <a:gd name="connsiteY21" fmla="*/ 528806 h 2040182"/>
                      <a:gd name="connsiteX22" fmla="*/ 1296787 w 2040182"/>
                      <a:gd name="connsiteY22" fmla="*/ 538602 h 2040182"/>
                      <a:gd name="connsiteX23" fmla="*/ 1354581 w 2040182"/>
                      <a:gd name="connsiteY23" fmla="*/ 488772 h 2040182"/>
                      <a:gd name="connsiteX24" fmla="*/ 1368838 w 2040182"/>
                      <a:gd name="connsiteY24" fmla="*/ 413806 h 2040182"/>
                      <a:gd name="connsiteX25" fmla="*/ 1311044 w 2040182"/>
                      <a:gd name="connsiteY25" fmla="*/ 463636 h 2040182"/>
                      <a:gd name="connsiteX26" fmla="*/ 1291145 w 2040182"/>
                      <a:gd name="connsiteY26" fmla="*/ 528806 h 2040182"/>
                      <a:gd name="connsiteX27" fmla="*/ 1163316 w 2040182"/>
                      <a:gd name="connsiteY27" fmla="*/ 1020084 h 2040182"/>
                      <a:gd name="connsiteX28" fmla="*/ 1205891 w 2040182"/>
                      <a:gd name="connsiteY28" fmla="*/ 1108373 h 2040182"/>
                      <a:gd name="connsiteX29" fmla="*/ 1248466 w 2040182"/>
                      <a:gd name="connsiteY29" fmla="*/ 1020084 h 2040182"/>
                      <a:gd name="connsiteX30" fmla="*/ 1205891 w 2040182"/>
                      <a:gd name="connsiteY30" fmla="*/ 931795 h 2040182"/>
                      <a:gd name="connsiteX31" fmla="*/ 1163316 w 2040182"/>
                      <a:gd name="connsiteY31" fmla="*/ 1020084 h 2040182"/>
                      <a:gd name="connsiteX32" fmla="*/ 998288 w 2040182"/>
                      <a:gd name="connsiteY32" fmla="*/ 1648100 h 2040182"/>
                      <a:gd name="connsiteX33" fmla="*/ 1018832 w 2040182"/>
                      <a:gd name="connsiteY33" fmla="*/ 1715560 h 2040182"/>
                      <a:gd name="connsiteX34" fmla="*/ 1039376 w 2040182"/>
                      <a:gd name="connsiteY34" fmla="*/ 1648100 h 2040182"/>
                      <a:gd name="connsiteX35" fmla="*/ 1018832 w 2040182"/>
                      <a:gd name="connsiteY35" fmla="*/ 1580640 h 2040182"/>
                      <a:gd name="connsiteX36" fmla="*/ 998288 w 2040182"/>
                      <a:gd name="connsiteY36" fmla="*/ 1648100 h 2040182"/>
                      <a:gd name="connsiteX37" fmla="*/ 979457 w 2040182"/>
                      <a:gd name="connsiteY37" fmla="*/ 392077 h 2040182"/>
                      <a:gd name="connsiteX38" fmla="*/ 1018832 w 2040182"/>
                      <a:gd name="connsiteY38" fmla="*/ 478368 h 2040182"/>
                      <a:gd name="connsiteX39" fmla="*/ 1058207 w 2040182"/>
                      <a:gd name="connsiteY39" fmla="*/ 392077 h 2040182"/>
                      <a:gd name="connsiteX40" fmla="*/ 1018832 w 2040182"/>
                      <a:gd name="connsiteY40" fmla="*/ 305786 h 2040182"/>
                      <a:gd name="connsiteX41" fmla="*/ 979457 w 2040182"/>
                      <a:gd name="connsiteY41" fmla="*/ 392077 h 2040182"/>
                      <a:gd name="connsiteX42" fmla="*/ 948254 w 2040182"/>
                      <a:gd name="connsiteY42" fmla="*/ 1069067 h 2040182"/>
                      <a:gd name="connsiteX43" fmla="*/ 949756 w 2040182"/>
                      <a:gd name="connsiteY43" fmla="*/ 1068295 h 2040182"/>
                      <a:gd name="connsiteX44" fmla="*/ 1024433 w 2040182"/>
                      <a:gd name="connsiteY44" fmla="*/ 1056811 h 2040182"/>
                      <a:gd name="connsiteX45" fmla="*/ 1066396 w 2040182"/>
                      <a:gd name="connsiteY45" fmla="*/ 1063264 h 2040182"/>
                      <a:gd name="connsiteX46" fmla="*/ 1059755 w 2040182"/>
                      <a:gd name="connsiteY46" fmla="*/ 1020083 h 2040182"/>
                      <a:gd name="connsiteX47" fmla="*/ 1065403 w 2040182"/>
                      <a:gd name="connsiteY47" fmla="*/ 983356 h 2040182"/>
                      <a:gd name="connsiteX48" fmla="*/ 1017691 w 2040182"/>
                      <a:gd name="connsiteY48" fmla="*/ 990693 h 2040182"/>
                      <a:gd name="connsiteX49" fmla="*/ 949659 w 2040182"/>
                      <a:gd name="connsiteY49" fmla="*/ 980231 h 2040182"/>
                      <a:gd name="connsiteX50" fmla="*/ 955787 w 2040182"/>
                      <a:gd name="connsiteY50" fmla="*/ 1020083 h 2040182"/>
                      <a:gd name="connsiteX51" fmla="*/ 936143 w 2040182"/>
                      <a:gd name="connsiteY51" fmla="*/ 1202947 h 2040182"/>
                      <a:gd name="connsiteX52" fmla="*/ 1024432 w 2040182"/>
                      <a:gd name="connsiteY52" fmla="*/ 1245522 h 2040182"/>
                      <a:gd name="connsiteX53" fmla="*/ 1112721 w 2040182"/>
                      <a:gd name="connsiteY53" fmla="*/ 1202947 h 2040182"/>
                      <a:gd name="connsiteX54" fmla="*/ 1024432 w 2040182"/>
                      <a:gd name="connsiteY54" fmla="*/ 1160372 h 2040182"/>
                      <a:gd name="connsiteX55" fmla="*/ 936143 w 2040182"/>
                      <a:gd name="connsiteY55" fmla="*/ 1202947 h 2040182"/>
                      <a:gd name="connsiteX56" fmla="*/ 929401 w 2040182"/>
                      <a:gd name="connsiteY56" fmla="*/ 844557 h 2040182"/>
                      <a:gd name="connsiteX57" fmla="*/ 1017690 w 2040182"/>
                      <a:gd name="connsiteY57" fmla="*/ 887132 h 2040182"/>
                      <a:gd name="connsiteX58" fmla="*/ 1105979 w 2040182"/>
                      <a:gd name="connsiteY58" fmla="*/ 844557 h 2040182"/>
                      <a:gd name="connsiteX59" fmla="*/ 1017690 w 2040182"/>
                      <a:gd name="connsiteY59" fmla="*/ 801982 h 2040182"/>
                      <a:gd name="connsiteX60" fmla="*/ 929401 w 2040182"/>
                      <a:gd name="connsiteY60" fmla="*/ 844557 h 2040182"/>
                      <a:gd name="connsiteX61" fmla="*/ 767076 w 2040182"/>
                      <a:gd name="connsiteY61" fmla="*/ 1020084 h 2040182"/>
                      <a:gd name="connsiteX62" fmla="*/ 809651 w 2040182"/>
                      <a:gd name="connsiteY62" fmla="*/ 1108373 h 2040182"/>
                      <a:gd name="connsiteX63" fmla="*/ 852226 w 2040182"/>
                      <a:gd name="connsiteY63" fmla="*/ 1020084 h 2040182"/>
                      <a:gd name="connsiteX64" fmla="*/ 809651 w 2040182"/>
                      <a:gd name="connsiteY64" fmla="*/ 931795 h 2040182"/>
                      <a:gd name="connsiteX65" fmla="*/ 767076 w 2040182"/>
                      <a:gd name="connsiteY65" fmla="*/ 1020084 h 2040182"/>
                      <a:gd name="connsiteX66" fmla="*/ 663515 w 2040182"/>
                      <a:gd name="connsiteY66" fmla="*/ 1020083 h 2040182"/>
                      <a:gd name="connsiteX67" fmla="*/ 809651 w 2040182"/>
                      <a:gd name="connsiteY67" fmla="*/ 828233 h 2040182"/>
                      <a:gd name="connsiteX68" fmla="*/ 827686 w 2040182"/>
                      <a:gd name="connsiteY68" fmla="*/ 830620 h 2040182"/>
                      <a:gd name="connsiteX69" fmla="*/ 829739 w 2040182"/>
                      <a:gd name="connsiteY69" fmla="*/ 815106 h 2040182"/>
                      <a:gd name="connsiteX70" fmla="*/ 1017691 w 2040182"/>
                      <a:gd name="connsiteY70" fmla="*/ 698421 h 2040182"/>
                      <a:gd name="connsiteX71" fmla="*/ 1205643 w 2040182"/>
                      <a:gd name="connsiteY71" fmla="*/ 815106 h 2040182"/>
                      <a:gd name="connsiteX72" fmla="*/ 1207407 w 2040182"/>
                      <a:gd name="connsiteY72" fmla="*/ 828434 h 2040182"/>
                      <a:gd name="connsiteX73" fmla="*/ 1235343 w 2040182"/>
                      <a:gd name="connsiteY73" fmla="*/ 832131 h 2040182"/>
                      <a:gd name="connsiteX74" fmla="*/ 1352027 w 2040182"/>
                      <a:gd name="connsiteY74" fmla="*/ 1020083 h 2040182"/>
                      <a:gd name="connsiteX75" fmla="*/ 1235343 w 2040182"/>
                      <a:gd name="connsiteY75" fmla="*/ 1208036 h 2040182"/>
                      <a:gd name="connsiteX76" fmla="*/ 1215258 w 2040182"/>
                      <a:gd name="connsiteY76" fmla="*/ 1210694 h 2040182"/>
                      <a:gd name="connsiteX77" fmla="*/ 1212385 w 2040182"/>
                      <a:gd name="connsiteY77" fmla="*/ 1232399 h 2040182"/>
                      <a:gd name="connsiteX78" fmla="*/ 1024433 w 2040182"/>
                      <a:gd name="connsiteY78" fmla="*/ 1349083 h 2040182"/>
                      <a:gd name="connsiteX79" fmla="*/ 836481 w 2040182"/>
                      <a:gd name="connsiteY79" fmla="*/ 1232399 h 2040182"/>
                      <a:gd name="connsiteX80" fmla="*/ 833357 w 2040182"/>
                      <a:gd name="connsiteY80" fmla="*/ 1208796 h 2040182"/>
                      <a:gd name="connsiteX81" fmla="*/ 809651 w 2040182"/>
                      <a:gd name="connsiteY81" fmla="*/ 1211933 h 2040182"/>
                      <a:gd name="connsiteX82" fmla="*/ 663515 w 2040182"/>
                      <a:gd name="connsiteY82" fmla="*/ 1020083 h 2040182"/>
                      <a:gd name="connsiteX83" fmla="*/ 662895 w 2040182"/>
                      <a:gd name="connsiteY83" fmla="*/ 1616735 h 2040182"/>
                      <a:gd name="connsiteX84" fmla="*/ 668628 w 2040182"/>
                      <a:gd name="connsiteY84" fmla="*/ 1626611 h 2040182"/>
                      <a:gd name="connsiteX85" fmla="*/ 726839 w 2040182"/>
                      <a:gd name="connsiteY85" fmla="*/ 1576669 h 2040182"/>
                      <a:gd name="connsiteX86" fmla="*/ 740984 w 2040182"/>
                      <a:gd name="connsiteY86" fmla="*/ 1501286 h 2040182"/>
                      <a:gd name="connsiteX87" fmla="*/ 682774 w 2040182"/>
                      <a:gd name="connsiteY87" fmla="*/ 1551228 h 2040182"/>
                      <a:gd name="connsiteX88" fmla="*/ 662895 w 2040182"/>
                      <a:gd name="connsiteY88" fmla="*/ 1616735 h 2040182"/>
                      <a:gd name="connsiteX89" fmla="*/ 659104 w 2040182"/>
                      <a:gd name="connsiteY89" fmla="*/ 1018733 h 2040182"/>
                      <a:gd name="connsiteX90" fmla="*/ 1020091 w 2040182"/>
                      <a:gd name="connsiteY90" fmla="*/ 1379720 h 2040182"/>
                      <a:gd name="connsiteX91" fmla="*/ 1381078 w 2040182"/>
                      <a:gd name="connsiteY91" fmla="*/ 1018733 h 2040182"/>
                      <a:gd name="connsiteX92" fmla="*/ 1020091 w 2040182"/>
                      <a:gd name="connsiteY92" fmla="*/ 657746 h 2040182"/>
                      <a:gd name="connsiteX93" fmla="*/ 659104 w 2040182"/>
                      <a:gd name="connsiteY93" fmla="*/ 1018733 h 2040182"/>
                      <a:gd name="connsiteX94" fmla="*/ 657352 w 2040182"/>
                      <a:gd name="connsiteY94" fmla="*/ 439224 h 2040182"/>
                      <a:gd name="connsiteX95" fmla="*/ 677130 w 2040182"/>
                      <a:gd name="connsiteY95" fmla="*/ 492196 h 2040182"/>
                      <a:gd name="connsiteX96" fmla="*/ 744231 w 2040182"/>
                      <a:gd name="connsiteY96" fmla="*/ 544520 h 2040182"/>
                      <a:gd name="connsiteX97" fmla="*/ 732468 w 2040182"/>
                      <a:gd name="connsiteY97" fmla="*/ 460247 h 2040182"/>
                      <a:gd name="connsiteX98" fmla="*/ 665367 w 2040182"/>
                      <a:gd name="connsiteY98" fmla="*/ 407924 h 2040182"/>
                      <a:gd name="connsiteX99" fmla="*/ 657352 w 2040182"/>
                      <a:gd name="connsiteY99" fmla="*/ 439224 h 2040182"/>
                      <a:gd name="connsiteX100" fmla="*/ 409049 w 2040182"/>
                      <a:gd name="connsiteY100" fmla="*/ 1359231 h 2040182"/>
                      <a:gd name="connsiteX101" fmla="*/ 409484 w 2040182"/>
                      <a:gd name="connsiteY101" fmla="*/ 1371864 h 2040182"/>
                      <a:gd name="connsiteX102" fmla="*/ 489270 w 2040182"/>
                      <a:gd name="connsiteY102" fmla="*/ 1358898 h 2040182"/>
                      <a:gd name="connsiteX103" fmla="*/ 540391 w 2040182"/>
                      <a:gd name="connsiteY103" fmla="*/ 1296285 h 2040182"/>
                      <a:gd name="connsiteX104" fmla="*/ 460606 w 2040182"/>
                      <a:gd name="connsiteY104" fmla="*/ 1309251 h 2040182"/>
                      <a:gd name="connsiteX105" fmla="*/ 409049 w 2040182"/>
                      <a:gd name="connsiteY105" fmla="*/ 1359231 h 2040182"/>
                      <a:gd name="connsiteX106" fmla="*/ 406305 w 2040182"/>
                      <a:gd name="connsiteY106" fmla="*/ 680563 h 2040182"/>
                      <a:gd name="connsiteX107" fmla="*/ 459235 w 2040182"/>
                      <a:gd name="connsiteY107" fmla="*/ 733303 h 2040182"/>
                      <a:gd name="connsiteX108" fmla="*/ 542829 w 2040182"/>
                      <a:gd name="connsiteY108" fmla="*/ 745249 h 2040182"/>
                      <a:gd name="connsiteX109" fmla="*/ 490687 w 2040182"/>
                      <a:gd name="connsiteY109" fmla="*/ 678827 h 2040182"/>
                      <a:gd name="connsiteX110" fmla="*/ 407093 w 2040182"/>
                      <a:gd name="connsiteY110" fmla="*/ 666881 h 2040182"/>
                      <a:gd name="connsiteX111" fmla="*/ 406305 w 2040182"/>
                      <a:gd name="connsiteY111" fmla="*/ 680563 h 2040182"/>
                      <a:gd name="connsiteX112" fmla="*/ 323917 w 2040182"/>
                      <a:gd name="connsiteY112" fmla="*/ 1020088 h 2040182"/>
                      <a:gd name="connsiteX113" fmla="*/ 390813 w 2040182"/>
                      <a:gd name="connsiteY113" fmla="*/ 1040069 h 2040182"/>
                      <a:gd name="connsiteX114" fmla="*/ 457709 w 2040182"/>
                      <a:gd name="connsiteY114" fmla="*/ 1020088 h 2040182"/>
                      <a:gd name="connsiteX115" fmla="*/ 390813 w 2040182"/>
                      <a:gd name="connsiteY115" fmla="*/ 1000107 h 2040182"/>
                      <a:gd name="connsiteX116" fmla="*/ 323917 w 2040182"/>
                      <a:gd name="connsiteY116" fmla="*/ 1020088 h 2040182"/>
                      <a:gd name="connsiteX117" fmla="*/ 226611 w 2040182"/>
                      <a:gd name="connsiteY117" fmla="*/ 1020088 h 2040182"/>
                      <a:gd name="connsiteX118" fmla="*/ 390813 w 2040182"/>
                      <a:gd name="connsiteY118" fmla="*/ 902801 h 2040182"/>
                      <a:gd name="connsiteX119" fmla="*/ 506921 w 2040182"/>
                      <a:gd name="connsiteY119" fmla="*/ 937154 h 2040182"/>
                      <a:gd name="connsiteX120" fmla="*/ 509807 w 2040182"/>
                      <a:gd name="connsiteY120" fmla="*/ 940212 h 2040182"/>
                      <a:gd name="connsiteX121" fmla="*/ 512420 w 2040182"/>
                      <a:gd name="connsiteY121" fmla="*/ 914297 h 2040182"/>
                      <a:gd name="connsiteX122" fmla="*/ 537019 w 2040182"/>
                      <a:gd name="connsiteY122" fmla="*/ 835054 h 2040182"/>
                      <a:gd name="connsiteX123" fmla="*/ 534046 w 2040182"/>
                      <a:gd name="connsiteY123" fmla="*/ 835943 h 2040182"/>
                      <a:gd name="connsiteX124" fmla="*/ 416317 w 2040182"/>
                      <a:gd name="connsiteY124" fmla="*/ 807639 h 2040182"/>
                      <a:gd name="connsiteX125" fmla="*/ 321106 w 2040182"/>
                      <a:gd name="connsiteY125" fmla="*/ 669953 h 2040182"/>
                      <a:gd name="connsiteX126" fmla="*/ 332758 w 2040182"/>
                      <a:gd name="connsiteY126" fmla="*/ 623964 h 2040182"/>
                      <a:gd name="connsiteX127" fmla="*/ 533604 w 2040182"/>
                      <a:gd name="connsiteY127" fmla="*/ 604491 h 2040182"/>
                      <a:gd name="connsiteX128" fmla="*/ 616981 w 2040182"/>
                      <a:gd name="connsiteY128" fmla="*/ 692296 h 2040182"/>
                      <a:gd name="connsiteX129" fmla="*/ 617807 w 2040182"/>
                      <a:gd name="connsiteY129" fmla="*/ 695776 h 2040182"/>
                      <a:gd name="connsiteX130" fmla="*/ 653669 w 2040182"/>
                      <a:gd name="connsiteY130" fmla="*/ 652310 h 2040182"/>
                      <a:gd name="connsiteX131" fmla="*/ 694082 w 2040182"/>
                      <a:gd name="connsiteY131" fmla="*/ 618966 h 2040182"/>
                      <a:gd name="connsiteX132" fmla="*/ 691030 w 2040182"/>
                      <a:gd name="connsiteY132" fmla="*/ 618242 h 2040182"/>
                      <a:gd name="connsiteX133" fmla="*/ 603225 w 2040182"/>
                      <a:gd name="connsiteY133" fmla="*/ 534865 h 2040182"/>
                      <a:gd name="connsiteX134" fmla="*/ 574921 w 2040182"/>
                      <a:gd name="connsiteY134" fmla="*/ 417136 h 2040182"/>
                      <a:gd name="connsiteX135" fmla="*/ 622698 w 2040182"/>
                      <a:gd name="connsiteY135" fmla="*/ 334019 h 2040182"/>
                      <a:gd name="connsiteX136" fmla="*/ 806372 w 2040182"/>
                      <a:gd name="connsiteY136" fmla="*/ 417578 h 2040182"/>
                      <a:gd name="connsiteX137" fmla="*/ 834677 w 2040182"/>
                      <a:gd name="connsiteY137" fmla="*/ 535307 h 2040182"/>
                      <a:gd name="connsiteX138" fmla="*/ 834383 w 2040182"/>
                      <a:gd name="connsiteY138" fmla="*/ 536289 h 2040182"/>
                      <a:gd name="connsiteX139" fmla="*/ 915656 w 2040182"/>
                      <a:gd name="connsiteY139" fmla="*/ 511061 h 2040182"/>
                      <a:gd name="connsiteX140" fmla="*/ 936699 w 2040182"/>
                      <a:gd name="connsiteY140" fmla="*/ 508939 h 2040182"/>
                      <a:gd name="connsiteX141" fmla="*/ 935899 w 2040182"/>
                      <a:gd name="connsiteY141" fmla="*/ 508184 h 2040182"/>
                      <a:gd name="connsiteX142" fmla="*/ 901547 w 2040182"/>
                      <a:gd name="connsiteY142" fmla="*/ 392077 h 2040182"/>
                      <a:gd name="connsiteX143" fmla="*/ 1018832 w 2040182"/>
                      <a:gd name="connsiteY143" fmla="*/ 227876 h 2040182"/>
                      <a:gd name="connsiteX144" fmla="*/ 1136117 w 2040182"/>
                      <a:gd name="connsiteY144" fmla="*/ 392077 h 2040182"/>
                      <a:gd name="connsiteX145" fmla="*/ 1101765 w 2040182"/>
                      <a:gd name="connsiteY145" fmla="*/ 508184 h 2040182"/>
                      <a:gd name="connsiteX146" fmla="*/ 1101208 w 2040182"/>
                      <a:gd name="connsiteY146" fmla="*/ 508710 h 2040182"/>
                      <a:gd name="connsiteX147" fmla="*/ 1124526 w 2040182"/>
                      <a:gd name="connsiteY147" fmla="*/ 511061 h 2040182"/>
                      <a:gd name="connsiteX148" fmla="*/ 1202975 w 2040182"/>
                      <a:gd name="connsiteY148" fmla="*/ 535413 h 2040182"/>
                      <a:gd name="connsiteX149" fmla="*/ 1202938 w 2040182"/>
                      <a:gd name="connsiteY149" fmla="*/ 535289 h 2040182"/>
                      <a:gd name="connsiteX150" fmla="*/ 1231242 w 2040182"/>
                      <a:gd name="connsiteY150" fmla="*/ 417562 h 2040182"/>
                      <a:gd name="connsiteX151" fmla="*/ 1414913 w 2040182"/>
                      <a:gd name="connsiteY151" fmla="*/ 334004 h 2040182"/>
                      <a:gd name="connsiteX152" fmla="*/ 1434385 w 2040182"/>
                      <a:gd name="connsiteY152" fmla="*/ 534847 h 2040182"/>
                      <a:gd name="connsiteX153" fmla="*/ 1346583 w 2040182"/>
                      <a:gd name="connsiteY153" fmla="*/ 618222 h 2040182"/>
                      <a:gd name="connsiteX154" fmla="*/ 1345508 w 2040182"/>
                      <a:gd name="connsiteY154" fmla="*/ 618477 h 2040182"/>
                      <a:gd name="connsiteX155" fmla="*/ 1386513 w 2040182"/>
                      <a:gd name="connsiteY155" fmla="*/ 652310 h 2040182"/>
                      <a:gd name="connsiteX156" fmla="*/ 1421071 w 2040182"/>
                      <a:gd name="connsiteY156" fmla="*/ 694194 h 2040182"/>
                      <a:gd name="connsiteX157" fmla="*/ 1434558 w 2040182"/>
                      <a:gd name="connsiteY157" fmla="*/ 667740 h 2040182"/>
                      <a:gd name="connsiteX158" fmla="*/ 1504049 w 2040182"/>
                      <a:gd name="connsiteY158" fmla="*/ 604491 h 2040182"/>
                      <a:gd name="connsiteX159" fmla="*/ 1704892 w 2040182"/>
                      <a:gd name="connsiteY159" fmla="*/ 623963 h 2040182"/>
                      <a:gd name="connsiteX160" fmla="*/ 1621334 w 2040182"/>
                      <a:gd name="connsiteY160" fmla="*/ 807635 h 2040182"/>
                      <a:gd name="connsiteX161" fmla="*/ 1503607 w 2040182"/>
                      <a:gd name="connsiteY161" fmla="*/ 835938 h 2040182"/>
                      <a:gd name="connsiteX162" fmla="*/ 1503421 w 2040182"/>
                      <a:gd name="connsiteY162" fmla="*/ 835883 h 2040182"/>
                      <a:gd name="connsiteX163" fmla="*/ 1527762 w 2040182"/>
                      <a:gd name="connsiteY163" fmla="*/ 914297 h 2040182"/>
                      <a:gd name="connsiteX164" fmla="*/ 1530131 w 2040182"/>
                      <a:gd name="connsiteY164" fmla="*/ 937800 h 2040182"/>
                      <a:gd name="connsiteX165" fmla="*/ 1530742 w 2040182"/>
                      <a:gd name="connsiteY165" fmla="*/ 937154 h 2040182"/>
                      <a:gd name="connsiteX166" fmla="*/ 1646850 w 2040182"/>
                      <a:gd name="connsiteY166" fmla="*/ 902801 h 2040182"/>
                      <a:gd name="connsiteX167" fmla="*/ 1811052 w 2040182"/>
                      <a:gd name="connsiteY167" fmla="*/ 1020088 h 2040182"/>
                      <a:gd name="connsiteX168" fmla="*/ 1646850 w 2040182"/>
                      <a:gd name="connsiteY168" fmla="*/ 1137375 h 2040182"/>
                      <a:gd name="connsiteX169" fmla="*/ 1530742 w 2040182"/>
                      <a:gd name="connsiteY169" fmla="*/ 1103023 h 2040182"/>
                      <a:gd name="connsiteX170" fmla="*/ 1529884 w 2040182"/>
                      <a:gd name="connsiteY170" fmla="*/ 1102114 h 2040182"/>
                      <a:gd name="connsiteX171" fmla="*/ 1527762 w 2040182"/>
                      <a:gd name="connsiteY171" fmla="*/ 1123167 h 2040182"/>
                      <a:gd name="connsiteX172" fmla="*/ 1502501 w 2040182"/>
                      <a:gd name="connsiteY172" fmla="*/ 1204547 h 2040182"/>
                      <a:gd name="connsiteX173" fmla="*/ 1503640 w 2040182"/>
                      <a:gd name="connsiteY173" fmla="*/ 1204206 h 2040182"/>
                      <a:gd name="connsiteX174" fmla="*/ 1621369 w 2040182"/>
                      <a:gd name="connsiteY174" fmla="*/ 1232510 h 2040182"/>
                      <a:gd name="connsiteX175" fmla="*/ 1704928 w 2040182"/>
                      <a:gd name="connsiteY175" fmla="*/ 1416184 h 2040182"/>
                      <a:gd name="connsiteX176" fmla="*/ 1504082 w 2040182"/>
                      <a:gd name="connsiteY176" fmla="*/ 1435657 h 2040182"/>
                      <a:gd name="connsiteX177" fmla="*/ 1434590 w 2040182"/>
                      <a:gd name="connsiteY177" fmla="*/ 1372406 h 2040182"/>
                      <a:gd name="connsiteX178" fmla="*/ 1420245 w 2040182"/>
                      <a:gd name="connsiteY178" fmla="*/ 1344271 h 2040182"/>
                      <a:gd name="connsiteX179" fmla="*/ 1386513 w 2040182"/>
                      <a:gd name="connsiteY179" fmla="*/ 1385154 h 2040182"/>
                      <a:gd name="connsiteX180" fmla="*/ 1342947 w 2040182"/>
                      <a:gd name="connsiteY180" fmla="*/ 1421099 h 2040182"/>
                      <a:gd name="connsiteX181" fmla="*/ 1346588 w 2040182"/>
                      <a:gd name="connsiteY181" fmla="*/ 1421963 h 2040182"/>
                      <a:gd name="connsiteX182" fmla="*/ 1434393 w 2040182"/>
                      <a:gd name="connsiteY182" fmla="*/ 1505340 h 2040182"/>
                      <a:gd name="connsiteX183" fmla="*/ 1414920 w 2040182"/>
                      <a:gd name="connsiteY183" fmla="*/ 1706186 h 2040182"/>
                      <a:gd name="connsiteX184" fmla="*/ 1231246 w 2040182"/>
                      <a:gd name="connsiteY184" fmla="*/ 1622627 h 2040182"/>
                      <a:gd name="connsiteX185" fmla="*/ 1202942 w 2040182"/>
                      <a:gd name="connsiteY185" fmla="*/ 1504898 h 2040182"/>
                      <a:gd name="connsiteX186" fmla="*/ 1203877 w 2040182"/>
                      <a:gd name="connsiteY186" fmla="*/ 1501771 h 2040182"/>
                      <a:gd name="connsiteX187" fmla="*/ 1124526 w 2040182"/>
                      <a:gd name="connsiteY187" fmla="*/ 1526403 h 2040182"/>
                      <a:gd name="connsiteX188" fmla="*/ 1098612 w 2040182"/>
                      <a:gd name="connsiteY188" fmla="*/ 1529016 h 2040182"/>
                      <a:gd name="connsiteX189" fmla="*/ 1101765 w 2040182"/>
                      <a:gd name="connsiteY189" fmla="*/ 1531992 h 2040182"/>
                      <a:gd name="connsiteX190" fmla="*/ 1136117 w 2040182"/>
                      <a:gd name="connsiteY190" fmla="*/ 1648100 h 2040182"/>
                      <a:gd name="connsiteX191" fmla="*/ 1018832 w 2040182"/>
                      <a:gd name="connsiteY191" fmla="*/ 1812301 h 2040182"/>
                      <a:gd name="connsiteX192" fmla="*/ 901547 w 2040182"/>
                      <a:gd name="connsiteY192" fmla="*/ 1648100 h 2040182"/>
                      <a:gd name="connsiteX193" fmla="*/ 935899 w 2040182"/>
                      <a:gd name="connsiteY193" fmla="*/ 1531992 h 2040182"/>
                      <a:gd name="connsiteX194" fmla="*/ 939296 w 2040182"/>
                      <a:gd name="connsiteY194" fmla="*/ 1528786 h 2040182"/>
                      <a:gd name="connsiteX195" fmla="*/ 915656 w 2040182"/>
                      <a:gd name="connsiteY195" fmla="*/ 1526403 h 2040182"/>
                      <a:gd name="connsiteX196" fmla="*/ 833497 w 2040182"/>
                      <a:gd name="connsiteY196" fmla="*/ 1500900 h 2040182"/>
                      <a:gd name="connsiteX197" fmla="*/ 834683 w 2040182"/>
                      <a:gd name="connsiteY197" fmla="*/ 1504864 h 2040182"/>
                      <a:gd name="connsiteX198" fmla="*/ 806379 w 2040182"/>
                      <a:gd name="connsiteY198" fmla="*/ 1622591 h 2040182"/>
                      <a:gd name="connsiteX199" fmla="*/ 622708 w 2040182"/>
                      <a:gd name="connsiteY199" fmla="*/ 1706150 h 2040182"/>
                      <a:gd name="connsiteX200" fmla="*/ 574932 w 2040182"/>
                      <a:gd name="connsiteY200" fmla="*/ 1623034 h 2040182"/>
                      <a:gd name="connsiteX201" fmla="*/ 603236 w 2040182"/>
                      <a:gd name="connsiteY201" fmla="*/ 1505306 h 2040182"/>
                      <a:gd name="connsiteX202" fmla="*/ 691038 w 2040182"/>
                      <a:gd name="connsiteY202" fmla="*/ 1421931 h 2040182"/>
                      <a:gd name="connsiteX203" fmla="*/ 696634 w 2040182"/>
                      <a:gd name="connsiteY203" fmla="*/ 1420603 h 2040182"/>
                      <a:gd name="connsiteX204" fmla="*/ 653669 w 2040182"/>
                      <a:gd name="connsiteY204" fmla="*/ 1385154 h 2040182"/>
                      <a:gd name="connsiteX205" fmla="*/ 618280 w 2040182"/>
                      <a:gd name="connsiteY205" fmla="*/ 1342262 h 2040182"/>
                      <a:gd name="connsiteX206" fmla="*/ 616956 w 2040182"/>
                      <a:gd name="connsiteY206" fmla="*/ 1347844 h 2040182"/>
                      <a:gd name="connsiteX207" fmla="*/ 533581 w 2040182"/>
                      <a:gd name="connsiteY207" fmla="*/ 1435647 h 2040182"/>
                      <a:gd name="connsiteX208" fmla="*/ 332738 w 2040182"/>
                      <a:gd name="connsiteY208" fmla="*/ 1416175 h 2040182"/>
                      <a:gd name="connsiteX209" fmla="*/ 321086 w 2040182"/>
                      <a:gd name="connsiteY209" fmla="*/ 1370186 h 2040182"/>
                      <a:gd name="connsiteX210" fmla="*/ 416296 w 2040182"/>
                      <a:gd name="connsiteY210" fmla="*/ 1232503 h 2040182"/>
                      <a:gd name="connsiteX211" fmla="*/ 534023 w 2040182"/>
                      <a:gd name="connsiteY211" fmla="*/ 1204200 h 2040182"/>
                      <a:gd name="connsiteX212" fmla="*/ 537937 w 2040182"/>
                      <a:gd name="connsiteY212" fmla="*/ 1205371 h 2040182"/>
                      <a:gd name="connsiteX213" fmla="*/ 512420 w 2040182"/>
                      <a:gd name="connsiteY213" fmla="*/ 1123167 h 2040182"/>
                      <a:gd name="connsiteX214" fmla="*/ 510055 w 2040182"/>
                      <a:gd name="connsiteY214" fmla="*/ 1099703 h 2040182"/>
                      <a:gd name="connsiteX215" fmla="*/ 506921 w 2040182"/>
                      <a:gd name="connsiteY215" fmla="*/ 1103023 h 2040182"/>
                      <a:gd name="connsiteX216" fmla="*/ 390813 w 2040182"/>
                      <a:gd name="connsiteY216" fmla="*/ 1137375 h 2040182"/>
                      <a:gd name="connsiteX217" fmla="*/ 226611 w 2040182"/>
                      <a:gd name="connsiteY217" fmla="*/ 1020088 h 2040182"/>
                      <a:gd name="connsiteX218" fmla="*/ 204631 w 2040182"/>
                      <a:gd name="connsiteY218" fmla="*/ 1020092 h 2040182"/>
                      <a:gd name="connsiteX219" fmla="*/ 1020091 w 2040182"/>
                      <a:gd name="connsiteY219" fmla="*/ 1835552 h 2040182"/>
                      <a:gd name="connsiteX220" fmla="*/ 1835551 w 2040182"/>
                      <a:gd name="connsiteY220" fmla="*/ 1020092 h 2040182"/>
                      <a:gd name="connsiteX221" fmla="*/ 1020091 w 2040182"/>
                      <a:gd name="connsiteY221" fmla="*/ 204632 h 2040182"/>
                      <a:gd name="connsiteX222" fmla="*/ 204631 w 2040182"/>
                      <a:gd name="connsiteY222" fmla="*/ 1020092 h 2040182"/>
                      <a:gd name="connsiteX223" fmla="*/ 0 w 2040182"/>
                      <a:gd name="connsiteY223" fmla="*/ 1020091 h 2040182"/>
                      <a:gd name="connsiteX224" fmla="*/ 1020091 w 2040182"/>
                      <a:gd name="connsiteY224" fmla="*/ 0 h 2040182"/>
                      <a:gd name="connsiteX225" fmla="*/ 2040182 w 2040182"/>
                      <a:gd name="connsiteY225" fmla="*/ 1020091 h 2040182"/>
                      <a:gd name="connsiteX226" fmla="*/ 1020091 w 2040182"/>
                      <a:gd name="connsiteY226" fmla="*/ 2040182 h 2040182"/>
                      <a:gd name="connsiteX227" fmla="*/ 0 w 2040182"/>
                      <a:gd name="connsiteY227" fmla="*/ 1020091 h 2040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</a:cxnLst>
                    <a:rect l="l" t="t" r="r" b="b"/>
                    <a:pathLst>
                      <a:path w="2040182" h="2040182">
                        <a:moveTo>
                          <a:pt x="1574357" y="1020088"/>
                        </a:moveTo>
                        <a:cubicBezTo>
                          <a:pt x="1574357" y="1034214"/>
                          <a:pt x="1606813" y="1045666"/>
                          <a:pt x="1646850" y="1045666"/>
                        </a:cubicBezTo>
                        <a:cubicBezTo>
                          <a:pt x="1686887" y="1045666"/>
                          <a:pt x="1719343" y="1034214"/>
                          <a:pt x="1719343" y="1020088"/>
                        </a:cubicBezTo>
                        <a:cubicBezTo>
                          <a:pt x="1719343" y="1005962"/>
                          <a:pt x="1686887" y="994510"/>
                          <a:pt x="1646850" y="994510"/>
                        </a:cubicBezTo>
                        <a:cubicBezTo>
                          <a:pt x="1606813" y="994510"/>
                          <a:pt x="1574357" y="1005962"/>
                          <a:pt x="1574357" y="1020088"/>
                        </a:cubicBezTo>
                        <a:close/>
                        <a:moveTo>
                          <a:pt x="1507799" y="737754"/>
                        </a:moveTo>
                        <a:cubicBezTo>
                          <a:pt x="1512347" y="745632"/>
                          <a:pt x="1540609" y="737828"/>
                          <a:pt x="1570925" y="720325"/>
                        </a:cubicBezTo>
                        <a:cubicBezTo>
                          <a:pt x="1601241" y="702822"/>
                          <a:pt x="1622131" y="682247"/>
                          <a:pt x="1617583" y="674370"/>
                        </a:cubicBezTo>
                        <a:cubicBezTo>
                          <a:pt x="1613035" y="666492"/>
                          <a:pt x="1584772" y="674296"/>
                          <a:pt x="1554456" y="691799"/>
                        </a:cubicBezTo>
                        <a:cubicBezTo>
                          <a:pt x="1524140" y="709303"/>
                          <a:pt x="1503251" y="729877"/>
                          <a:pt x="1507799" y="737754"/>
                        </a:cubicBezTo>
                        <a:close/>
                        <a:moveTo>
                          <a:pt x="1504139" y="1300259"/>
                        </a:moveTo>
                        <a:cubicBezTo>
                          <a:pt x="1498414" y="1310176"/>
                          <a:pt x="1520002" y="1333358"/>
                          <a:pt x="1552358" y="1352039"/>
                        </a:cubicBezTo>
                        <a:cubicBezTo>
                          <a:pt x="1584715" y="1370720"/>
                          <a:pt x="1615585" y="1377825"/>
                          <a:pt x="1621311" y="1367908"/>
                        </a:cubicBezTo>
                        <a:cubicBezTo>
                          <a:pt x="1627036" y="1357991"/>
                          <a:pt x="1605449" y="1334808"/>
                          <a:pt x="1573092" y="1316127"/>
                        </a:cubicBezTo>
                        <a:cubicBezTo>
                          <a:pt x="1540736" y="1297446"/>
                          <a:pt x="1509865" y="1290342"/>
                          <a:pt x="1504139" y="1300259"/>
                        </a:cubicBezTo>
                        <a:close/>
                        <a:moveTo>
                          <a:pt x="1293426" y="1513101"/>
                        </a:moveTo>
                        <a:cubicBezTo>
                          <a:pt x="1291752" y="1526198"/>
                          <a:pt x="1299188" y="1550302"/>
                          <a:pt x="1313520" y="1575126"/>
                        </a:cubicBezTo>
                        <a:cubicBezTo>
                          <a:pt x="1332629" y="1608224"/>
                          <a:pt x="1356760" y="1630066"/>
                          <a:pt x="1367419" y="1623912"/>
                        </a:cubicBezTo>
                        <a:cubicBezTo>
                          <a:pt x="1378078" y="1617758"/>
                          <a:pt x="1371228" y="1585939"/>
                          <a:pt x="1352119" y="1552841"/>
                        </a:cubicBezTo>
                        <a:cubicBezTo>
                          <a:pt x="1333010" y="1519743"/>
                          <a:pt x="1308878" y="1497900"/>
                          <a:pt x="1298219" y="1504054"/>
                        </a:cubicBezTo>
                        <a:cubicBezTo>
                          <a:pt x="1295554" y="1505593"/>
                          <a:pt x="1293984" y="1508735"/>
                          <a:pt x="1293426" y="1513101"/>
                        </a:cubicBezTo>
                        <a:close/>
                        <a:moveTo>
                          <a:pt x="1291145" y="528806"/>
                        </a:moveTo>
                        <a:cubicBezTo>
                          <a:pt x="1291926" y="533467"/>
                          <a:pt x="1293782" y="536866"/>
                          <a:pt x="1296787" y="538602"/>
                        </a:cubicBezTo>
                        <a:cubicBezTo>
                          <a:pt x="1308809" y="545543"/>
                          <a:pt x="1334685" y="523234"/>
                          <a:pt x="1354581" y="488772"/>
                        </a:cubicBezTo>
                        <a:cubicBezTo>
                          <a:pt x="1374478" y="454310"/>
                          <a:pt x="1380860" y="420747"/>
                          <a:pt x="1368838" y="413806"/>
                        </a:cubicBezTo>
                        <a:cubicBezTo>
                          <a:pt x="1356816" y="406865"/>
                          <a:pt x="1330941" y="429174"/>
                          <a:pt x="1311044" y="463636"/>
                        </a:cubicBezTo>
                        <a:cubicBezTo>
                          <a:pt x="1296122" y="489482"/>
                          <a:pt x="1288801" y="514823"/>
                          <a:pt x="1291145" y="528806"/>
                        </a:cubicBezTo>
                        <a:close/>
                        <a:moveTo>
                          <a:pt x="1163316" y="1020084"/>
                        </a:moveTo>
                        <a:cubicBezTo>
                          <a:pt x="1163316" y="1068845"/>
                          <a:pt x="1182377" y="1108373"/>
                          <a:pt x="1205891" y="1108373"/>
                        </a:cubicBezTo>
                        <a:cubicBezTo>
                          <a:pt x="1229405" y="1108373"/>
                          <a:pt x="1248466" y="1068845"/>
                          <a:pt x="1248466" y="1020084"/>
                        </a:cubicBezTo>
                        <a:cubicBezTo>
                          <a:pt x="1248466" y="971323"/>
                          <a:pt x="1229405" y="931795"/>
                          <a:pt x="1205891" y="931795"/>
                        </a:cubicBezTo>
                        <a:cubicBezTo>
                          <a:pt x="1182377" y="931795"/>
                          <a:pt x="1163316" y="971323"/>
                          <a:pt x="1163316" y="1020084"/>
                        </a:cubicBezTo>
                        <a:close/>
                        <a:moveTo>
                          <a:pt x="998288" y="1648100"/>
                        </a:moveTo>
                        <a:cubicBezTo>
                          <a:pt x="998288" y="1685357"/>
                          <a:pt x="1007486" y="1715560"/>
                          <a:pt x="1018832" y="1715560"/>
                        </a:cubicBezTo>
                        <a:cubicBezTo>
                          <a:pt x="1030178" y="1715560"/>
                          <a:pt x="1039376" y="1685357"/>
                          <a:pt x="1039376" y="1648100"/>
                        </a:cubicBezTo>
                        <a:cubicBezTo>
                          <a:pt x="1039376" y="1610843"/>
                          <a:pt x="1030178" y="1580640"/>
                          <a:pt x="1018832" y="1580640"/>
                        </a:cubicBezTo>
                        <a:cubicBezTo>
                          <a:pt x="1007486" y="1580640"/>
                          <a:pt x="998288" y="1610843"/>
                          <a:pt x="998288" y="1648100"/>
                        </a:cubicBezTo>
                        <a:close/>
                        <a:moveTo>
                          <a:pt x="979457" y="392077"/>
                        </a:moveTo>
                        <a:cubicBezTo>
                          <a:pt x="979457" y="439734"/>
                          <a:pt x="997086" y="478368"/>
                          <a:pt x="1018832" y="478368"/>
                        </a:cubicBezTo>
                        <a:cubicBezTo>
                          <a:pt x="1040578" y="478368"/>
                          <a:pt x="1058207" y="439734"/>
                          <a:pt x="1058207" y="392077"/>
                        </a:cubicBezTo>
                        <a:cubicBezTo>
                          <a:pt x="1058207" y="344420"/>
                          <a:pt x="1040578" y="305786"/>
                          <a:pt x="1018832" y="305786"/>
                        </a:cubicBezTo>
                        <a:cubicBezTo>
                          <a:pt x="997086" y="305786"/>
                          <a:pt x="979457" y="344420"/>
                          <a:pt x="979457" y="392077"/>
                        </a:cubicBezTo>
                        <a:close/>
                        <a:moveTo>
                          <a:pt x="948254" y="1069067"/>
                        </a:moveTo>
                        <a:lnTo>
                          <a:pt x="949756" y="1068295"/>
                        </a:lnTo>
                        <a:cubicBezTo>
                          <a:pt x="972709" y="1060900"/>
                          <a:pt x="997944" y="1056811"/>
                          <a:pt x="1024433" y="1056811"/>
                        </a:cubicBezTo>
                        <a:lnTo>
                          <a:pt x="1066396" y="1063264"/>
                        </a:lnTo>
                        <a:lnTo>
                          <a:pt x="1059755" y="1020083"/>
                        </a:lnTo>
                        <a:lnTo>
                          <a:pt x="1065403" y="983356"/>
                        </a:lnTo>
                        <a:lnTo>
                          <a:pt x="1017691" y="990693"/>
                        </a:lnTo>
                        <a:lnTo>
                          <a:pt x="949659" y="980231"/>
                        </a:lnTo>
                        <a:lnTo>
                          <a:pt x="955787" y="1020083"/>
                        </a:lnTo>
                        <a:close/>
                        <a:moveTo>
                          <a:pt x="936143" y="1202947"/>
                        </a:moveTo>
                        <a:cubicBezTo>
                          <a:pt x="936143" y="1226461"/>
                          <a:pt x="975671" y="1245522"/>
                          <a:pt x="1024432" y="1245522"/>
                        </a:cubicBezTo>
                        <a:cubicBezTo>
                          <a:pt x="1073193" y="1245522"/>
                          <a:pt x="1112721" y="1226461"/>
                          <a:pt x="1112721" y="1202947"/>
                        </a:cubicBezTo>
                        <a:cubicBezTo>
                          <a:pt x="1112721" y="1179433"/>
                          <a:pt x="1073193" y="1160372"/>
                          <a:pt x="1024432" y="1160372"/>
                        </a:cubicBezTo>
                        <a:cubicBezTo>
                          <a:pt x="975671" y="1160372"/>
                          <a:pt x="936143" y="1179433"/>
                          <a:pt x="936143" y="1202947"/>
                        </a:cubicBezTo>
                        <a:close/>
                        <a:moveTo>
                          <a:pt x="929401" y="844557"/>
                        </a:moveTo>
                        <a:cubicBezTo>
                          <a:pt x="929401" y="868071"/>
                          <a:pt x="968929" y="887132"/>
                          <a:pt x="1017690" y="887132"/>
                        </a:cubicBezTo>
                        <a:cubicBezTo>
                          <a:pt x="1066451" y="887132"/>
                          <a:pt x="1105979" y="868071"/>
                          <a:pt x="1105979" y="844557"/>
                        </a:cubicBezTo>
                        <a:cubicBezTo>
                          <a:pt x="1105979" y="821043"/>
                          <a:pt x="1066451" y="801982"/>
                          <a:pt x="1017690" y="801982"/>
                        </a:cubicBezTo>
                        <a:cubicBezTo>
                          <a:pt x="968929" y="801982"/>
                          <a:pt x="929401" y="821043"/>
                          <a:pt x="929401" y="844557"/>
                        </a:cubicBezTo>
                        <a:close/>
                        <a:moveTo>
                          <a:pt x="767076" y="1020084"/>
                        </a:moveTo>
                        <a:cubicBezTo>
                          <a:pt x="767076" y="1068845"/>
                          <a:pt x="786137" y="1108373"/>
                          <a:pt x="809651" y="1108373"/>
                        </a:cubicBezTo>
                        <a:cubicBezTo>
                          <a:pt x="833165" y="1108373"/>
                          <a:pt x="852226" y="1068845"/>
                          <a:pt x="852226" y="1020084"/>
                        </a:cubicBezTo>
                        <a:cubicBezTo>
                          <a:pt x="852226" y="971323"/>
                          <a:pt x="833165" y="931795"/>
                          <a:pt x="809651" y="931795"/>
                        </a:cubicBezTo>
                        <a:cubicBezTo>
                          <a:pt x="786137" y="931795"/>
                          <a:pt x="767076" y="971323"/>
                          <a:pt x="767076" y="1020084"/>
                        </a:cubicBezTo>
                        <a:close/>
                        <a:moveTo>
                          <a:pt x="663515" y="1020083"/>
                        </a:moveTo>
                        <a:cubicBezTo>
                          <a:pt x="663515" y="914127"/>
                          <a:pt x="728942" y="828233"/>
                          <a:pt x="809651" y="828233"/>
                        </a:cubicBezTo>
                        <a:lnTo>
                          <a:pt x="827686" y="830620"/>
                        </a:lnTo>
                        <a:lnTo>
                          <a:pt x="829739" y="815106"/>
                        </a:lnTo>
                        <a:cubicBezTo>
                          <a:pt x="847628" y="748514"/>
                          <a:pt x="924980" y="698421"/>
                          <a:pt x="1017691" y="698421"/>
                        </a:cubicBezTo>
                        <a:cubicBezTo>
                          <a:pt x="1110403" y="698421"/>
                          <a:pt x="1187754" y="748514"/>
                          <a:pt x="1205643" y="815106"/>
                        </a:cubicBezTo>
                        <a:lnTo>
                          <a:pt x="1207407" y="828434"/>
                        </a:lnTo>
                        <a:lnTo>
                          <a:pt x="1235343" y="832131"/>
                        </a:lnTo>
                        <a:cubicBezTo>
                          <a:pt x="1301935" y="850020"/>
                          <a:pt x="1352027" y="927372"/>
                          <a:pt x="1352027" y="1020083"/>
                        </a:cubicBezTo>
                        <a:cubicBezTo>
                          <a:pt x="1352027" y="1112795"/>
                          <a:pt x="1301935" y="1190146"/>
                          <a:pt x="1235343" y="1208036"/>
                        </a:cubicBezTo>
                        <a:lnTo>
                          <a:pt x="1215258" y="1210694"/>
                        </a:lnTo>
                        <a:lnTo>
                          <a:pt x="1212385" y="1232399"/>
                        </a:lnTo>
                        <a:cubicBezTo>
                          <a:pt x="1194496" y="1298991"/>
                          <a:pt x="1117145" y="1349083"/>
                          <a:pt x="1024433" y="1349083"/>
                        </a:cubicBezTo>
                        <a:cubicBezTo>
                          <a:pt x="931722" y="1349083"/>
                          <a:pt x="854370" y="1298991"/>
                          <a:pt x="836481" y="1232399"/>
                        </a:cubicBezTo>
                        <a:lnTo>
                          <a:pt x="833357" y="1208796"/>
                        </a:lnTo>
                        <a:lnTo>
                          <a:pt x="809651" y="1211933"/>
                        </a:lnTo>
                        <a:cubicBezTo>
                          <a:pt x="728942" y="1211933"/>
                          <a:pt x="663515" y="1126039"/>
                          <a:pt x="663515" y="1020083"/>
                        </a:cubicBezTo>
                        <a:close/>
                        <a:moveTo>
                          <a:pt x="662895" y="1616735"/>
                        </a:moveTo>
                        <a:cubicBezTo>
                          <a:pt x="663701" y="1621428"/>
                          <a:pt x="665586" y="1624854"/>
                          <a:pt x="668628" y="1626611"/>
                        </a:cubicBezTo>
                        <a:cubicBezTo>
                          <a:pt x="680797" y="1633636"/>
                          <a:pt x="706858" y="1611276"/>
                          <a:pt x="726839" y="1576669"/>
                        </a:cubicBezTo>
                        <a:cubicBezTo>
                          <a:pt x="746819" y="1542062"/>
                          <a:pt x="753153" y="1508312"/>
                          <a:pt x="740984" y="1501286"/>
                        </a:cubicBezTo>
                        <a:cubicBezTo>
                          <a:pt x="728816" y="1494261"/>
                          <a:pt x="702754" y="1516621"/>
                          <a:pt x="682774" y="1551228"/>
                        </a:cubicBezTo>
                        <a:cubicBezTo>
                          <a:pt x="667789" y="1577183"/>
                          <a:pt x="660480" y="1602657"/>
                          <a:pt x="662895" y="1616735"/>
                        </a:cubicBezTo>
                        <a:close/>
                        <a:moveTo>
                          <a:pt x="659104" y="1018733"/>
                        </a:moveTo>
                        <a:cubicBezTo>
                          <a:pt x="659104" y="1218101"/>
                          <a:pt x="820723" y="1379720"/>
                          <a:pt x="1020091" y="1379720"/>
                        </a:cubicBezTo>
                        <a:cubicBezTo>
                          <a:pt x="1219459" y="1379720"/>
                          <a:pt x="1381078" y="1218101"/>
                          <a:pt x="1381078" y="1018733"/>
                        </a:cubicBezTo>
                        <a:cubicBezTo>
                          <a:pt x="1381078" y="819365"/>
                          <a:pt x="1219459" y="657746"/>
                          <a:pt x="1020091" y="657746"/>
                        </a:cubicBezTo>
                        <a:cubicBezTo>
                          <a:pt x="820723" y="657746"/>
                          <a:pt x="659104" y="819365"/>
                          <a:pt x="659104" y="1018733"/>
                        </a:cubicBezTo>
                        <a:close/>
                        <a:moveTo>
                          <a:pt x="657352" y="439224"/>
                        </a:moveTo>
                        <a:cubicBezTo>
                          <a:pt x="659480" y="454474"/>
                          <a:pt x="666241" y="473337"/>
                          <a:pt x="677130" y="492196"/>
                        </a:cubicBezTo>
                        <a:cubicBezTo>
                          <a:pt x="698908" y="529916"/>
                          <a:pt x="728950" y="553342"/>
                          <a:pt x="744231" y="544520"/>
                        </a:cubicBezTo>
                        <a:cubicBezTo>
                          <a:pt x="759512" y="535697"/>
                          <a:pt x="754245" y="497967"/>
                          <a:pt x="732468" y="460247"/>
                        </a:cubicBezTo>
                        <a:cubicBezTo>
                          <a:pt x="710690" y="422528"/>
                          <a:pt x="680648" y="399101"/>
                          <a:pt x="665367" y="407924"/>
                        </a:cubicBezTo>
                        <a:cubicBezTo>
                          <a:pt x="657726" y="412335"/>
                          <a:pt x="655223" y="423973"/>
                          <a:pt x="657352" y="439224"/>
                        </a:cubicBezTo>
                        <a:close/>
                        <a:moveTo>
                          <a:pt x="409049" y="1359231"/>
                        </a:moveTo>
                        <a:cubicBezTo>
                          <a:pt x="407452" y="1364114"/>
                          <a:pt x="407506" y="1368436"/>
                          <a:pt x="409484" y="1371864"/>
                        </a:cubicBezTo>
                        <a:cubicBezTo>
                          <a:pt x="417400" y="1385574"/>
                          <a:pt x="453121" y="1379769"/>
                          <a:pt x="489270" y="1358898"/>
                        </a:cubicBezTo>
                        <a:cubicBezTo>
                          <a:pt x="525418" y="1338028"/>
                          <a:pt x="548306" y="1309995"/>
                          <a:pt x="540391" y="1296285"/>
                        </a:cubicBezTo>
                        <a:cubicBezTo>
                          <a:pt x="532475" y="1282575"/>
                          <a:pt x="496754" y="1288380"/>
                          <a:pt x="460606" y="1309251"/>
                        </a:cubicBezTo>
                        <a:cubicBezTo>
                          <a:pt x="433494" y="1324904"/>
                          <a:pt x="413842" y="1344585"/>
                          <a:pt x="409049" y="1359231"/>
                        </a:cubicBezTo>
                        <a:close/>
                        <a:moveTo>
                          <a:pt x="406305" y="680563"/>
                        </a:moveTo>
                        <a:cubicBezTo>
                          <a:pt x="410964" y="696287"/>
                          <a:pt x="431123" y="717073"/>
                          <a:pt x="459235" y="733303"/>
                        </a:cubicBezTo>
                        <a:cubicBezTo>
                          <a:pt x="496717" y="754944"/>
                          <a:pt x="534144" y="760292"/>
                          <a:pt x="542829" y="745249"/>
                        </a:cubicBezTo>
                        <a:cubicBezTo>
                          <a:pt x="551514" y="730206"/>
                          <a:pt x="528169" y="700468"/>
                          <a:pt x="490687" y="678827"/>
                        </a:cubicBezTo>
                        <a:cubicBezTo>
                          <a:pt x="453204" y="657186"/>
                          <a:pt x="415778" y="651838"/>
                          <a:pt x="407093" y="666881"/>
                        </a:cubicBezTo>
                        <a:cubicBezTo>
                          <a:pt x="404922" y="670642"/>
                          <a:pt x="404752" y="675321"/>
                          <a:pt x="406305" y="680563"/>
                        </a:cubicBezTo>
                        <a:close/>
                        <a:moveTo>
                          <a:pt x="323917" y="1020088"/>
                        </a:moveTo>
                        <a:cubicBezTo>
                          <a:pt x="323917" y="1031123"/>
                          <a:pt x="353867" y="1040069"/>
                          <a:pt x="390813" y="1040069"/>
                        </a:cubicBezTo>
                        <a:cubicBezTo>
                          <a:pt x="427759" y="1040069"/>
                          <a:pt x="457709" y="1031123"/>
                          <a:pt x="457709" y="1020088"/>
                        </a:cubicBezTo>
                        <a:cubicBezTo>
                          <a:pt x="457709" y="1009053"/>
                          <a:pt x="427759" y="1000107"/>
                          <a:pt x="390813" y="1000107"/>
                        </a:cubicBezTo>
                        <a:cubicBezTo>
                          <a:pt x="353867" y="1000107"/>
                          <a:pt x="323917" y="1009053"/>
                          <a:pt x="323917" y="1020088"/>
                        </a:cubicBezTo>
                        <a:close/>
                        <a:moveTo>
                          <a:pt x="226611" y="1020088"/>
                        </a:moveTo>
                        <a:cubicBezTo>
                          <a:pt x="226611" y="955312"/>
                          <a:pt x="300127" y="902801"/>
                          <a:pt x="390813" y="902801"/>
                        </a:cubicBezTo>
                        <a:cubicBezTo>
                          <a:pt x="436156" y="902801"/>
                          <a:pt x="477206" y="915929"/>
                          <a:pt x="506921" y="937154"/>
                        </a:cubicBezTo>
                        <a:lnTo>
                          <a:pt x="509807" y="940212"/>
                        </a:lnTo>
                        <a:lnTo>
                          <a:pt x="512420" y="914297"/>
                        </a:lnTo>
                        <a:lnTo>
                          <a:pt x="537019" y="835054"/>
                        </a:lnTo>
                        <a:lnTo>
                          <a:pt x="534046" y="835943"/>
                        </a:lnTo>
                        <a:cubicBezTo>
                          <a:pt x="497700" y="839466"/>
                          <a:pt x="455586" y="830310"/>
                          <a:pt x="416317" y="807639"/>
                        </a:cubicBezTo>
                        <a:cubicBezTo>
                          <a:pt x="357415" y="773632"/>
                          <a:pt x="321646" y="718873"/>
                          <a:pt x="321106" y="669953"/>
                        </a:cubicBezTo>
                        <a:cubicBezTo>
                          <a:pt x="320926" y="653646"/>
                          <a:pt x="324661" y="637988"/>
                          <a:pt x="332758" y="623964"/>
                        </a:cubicBezTo>
                        <a:cubicBezTo>
                          <a:pt x="365146" y="567866"/>
                          <a:pt x="455068" y="559148"/>
                          <a:pt x="533604" y="604491"/>
                        </a:cubicBezTo>
                        <a:cubicBezTo>
                          <a:pt x="572873" y="627163"/>
                          <a:pt x="601860" y="659057"/>
                          <a:pt x="616981" y="692296"/>
                        </a:cubicBezTo>
                        <a:lnTo>
                          <a:pt x="617807" y="695776"/>
                        </a:lnTo>
                        <a:lnTo>
                          <a:pt x="653669" y="652310"/>
                        </a:lnTo>
                        <a:lnTo>
                          <a:pt x="694082" y="618966"/>
                        </a:lnTo>
                        <a:lnTo>
                          <a:pt x="691030" y="618242"/>
                        </a:lnTo>
                        <a:cubicBezTo>
                          <a:pt x="657791" y="603120"/>
                          <a:pt x="625897" y="574133"/>
                          <a:pt x="603225" y="534865"/>
                        </a:cubicBezTo>
                        <a:cubicBezTo>
                          <a:pt x="580554" y="495597"/>
                          <a:pt x="571398" y="453482"/>
                          <a:pt x="574921" y="417136"/>
                        </a:cubicBezTo>
                        <a:cubicBezTo>
                          <a:pt x="578445" y="380790"/>
                          <a:pt x="594649" y="350213"/>
                          <a:pt x="622698" y="334019"/>
                        </a:cubicBezTo>
                        <a:cubicBezTo>
                          <a:pt x="678796" y="301631"/>
                          <a:pt x="761029" y="339042"/>
                          <a:pt x="806372" y="417578"/>
                        </a:cubicBezTo>
                        <a:cubicBezTo>
                          <a:pt x="829044" y="456846"/>
                          <a:pt x="838200" y="498961"/>
                          <a:pt x="834677" y="535307"/>
                        </a:cubicBezTo>
                        <a:lnTo>
                          <a:pt x="834383" y="536289"/>
                        </a:lnTo>
                        <a:lnTo>
                          <a:pt x="915656" y="511061"/>
                        </a:lnTo>
                        <a:lnTo>
                          <a:pt x="936699" y="508939"/>
                        </a:lnTo>
                        <a:lnTo>
                          <a:pt x="935899" y="508184"/>
                        </a:lnTo>
                        <a:cubicBezTo>
                          <a:pt x="914675" y="478470"/>
                          <a:pt x="901547" y="437420"/>
                          <a:pt x="901547" y="392077"/>
                        </a:cubicBezTo>
                        <a:cubicBezTo>
                          <a:pt x="901547" y="301391"/>
                          <a:pt x="954057" y="227876"/>
                          <a:pt x="1018832" y="227876"/>
                        </a:cubicBezTo>
                        <a:cubicBezTo>
                          <a:pt x="1083607" y="227876"/>
                          <a:pt x="1136117" y="301391"/>
                          <a:pt x="1136117" y="392077"/>
                        </a:cubicBezTo>
                        <a:cubicBezTo>
                          <a:pt x="1136117" y="437420"/>
                          <a:pt x="1122990" y="478470"/>
                          <a:pt x="1101765" y="508184"/>
                        </a:cubicBezTo>
                        <a:lnTo>
                          <a:pt x="1101208" y="508710"/>
                        </a:lnTo>
                        <a:lnTo>
                          <a:pt x="1124526" y="511061"/>
                        </a:lnTo>
                        <a:lnTo>
                          <a:pt x="1202975" y="535413"/>
                        </a:lnTo>
                        <a:lnTo>
                          <a:pt x="1202938" y="535289"/>
                        </a:lnTo>
                        <a:cubicBezTo>
                          <a:pt x="1199415" y="498944"/>
                          <a:pt x="1208571" y="456830"/>
                          <a:pt x="1231242" y="417562"/>
                        </a:cubicBezTo>
                        <a:cubicBezTo>
                          <a:pt x="1276584" y="339026"/>
                          <a:pt x="1358816" y="301616"/>
                          <a:pt x="1414913" y="334004"/>
                        </a:cubicBezTo>
                        <a:cubicBezTo>
                          <a:pt x="1471010" y="366391"/>
                          <a:pt x="1479728" y="456311"/>
                          <a:pt x="1434385" y="534847"/>
                        </a:cubicBezTo>
                        <a:cubicBezTo>
                          <a:pt x="1411714" y="574115"/>
                          <a:pt x="1379821" y="603101"/>
                          <a:pt x="1346583" y="618222"/>
                        </a:cubicBezTo>
                        <a:lnTo>
                          <a:pt x="1345508" y="618477"/>
                        </a:lnTo>
                        <a:lnTo>
                          <a:pt x="1386513" y="652310"/>
                        </a:lnTo>
                        <a:lnTo>
                          <a:pt x="1421071" y="694194"/>
                        </a:lnTo>
                        <a:lnTo>
                          <a:pt x="1434558" y="667740"/>
                        </a:lnTo>
                        <a:cubicBezTo>
                          <a:pt x="1450930" y="643685"/>
                          <a:pt x="1474598" y="621494"/>
                          <a:pt x="1504049" y="604491"/>
                        </a:cubicBezTo>
                        <a:cubicBezTo>
                          <a:pt x="1582584" y="559148"/>
                          <a:pt x="1672504" y="567866"/>
                          <a:pt x="1704892" y="623963"/>
                        </a:cubicBezTo>
                        <a:cubicBezTo>
                          <a:pt x="1737279" y="680060"/>
                          <a:pt x="1699869" y="762292"/>
                          <a:pt x="1621334" y="807635"/>
                        </a:cubicBezTo>
                        <a:cubicBezTo>
                          <a:pt x="1582066" y="830306"/>
                          <a:pt x="1539952" y="839462"/>
                          <a:pt x="1503607" y="835938"/>
                        </a:cubicBezTo>
                        <a:lnTo>
                          <a:pt x="1503421" y="835883"/>
                        </a:lnTo>
                        <a:lnTo>
                          <a:pt x="1527762" y="914297"/>
                        </a:lnTo>
                        <a:lnTo>
                          <a:pt x="1530131" y="937800"/>
                        </a:lnTo>
                        <a:lnTo>
                          <a:pt x="1530742" y="937154"/>
                        </a:lnTo>
                        <a:cubicBezTo>
                          <a:pt x="1560457" y="915929"/>
                          <a:pt x="1601507" y="902801"/>
                          <a:pt x="1646850" y="902801"/>
                        </a:cubicBezTo>
                        <a:cubicBezTo>
                          <a:pt x="1737536" y="902801"/>
                          <a:pt x="1811052" y="955312"/>
                          <a:pt x="1811052" y="1020088"/>
                        </a:cubicBezTo>
                        <a:cubicBezTo>
                          <a:pt x="1811052" y="1084864"/>
                          <a:pt x="1737536" y="1137375"/>
                          <a:pt x="1646850" y="1137375"/>
                        </a:cubicBezTo>
                        <a:cubicBezTo>
                          <a:pt x="1601507" y="1137375"/>
                          <a:pt x="1560457" y="1124247"/>
                          <a:pt x="1530742" y="1103023"/>
                        </a:cubicBezTo>
                        <a:lnTo>
                          <a:pt x="1529884" y="1102114"/>
                        </a:lnTo>
                        <a:lnTo>
                          <a:pt x="1527762" y="1123167"/>
                        </a:lnTo>
                        <a:lnTo>
                          <a:pt x="1502501" y="1204547"/>
                        </a:lnTo>
                        <a:lnTo>
                          <a:pt x="1503640" y="1204206"/>
                        </a:lnTo>
                        <a:cubicBezTo>
                          <a:pt x="1539986" y="1200682"/>
                          <a:pt x="1582100" y="1209838"/>
                          <a:pt x="1621369" y="1232510"/>
                        </a:cubicBezTo>
                        <a:cubicBezTo>
                          <a:pt x="1699905" y="1277853"/>
                          <a:pt x="1737316" y="1360087"/>
                          <a:pt x="1704928" y="1416184"/>
                        </a:cubicBezTo>
                        <a:cubicBezTo>
                          <a:pt x="1672540" y="1472282"/>
                          <a:pt x="1582618" y="1481000"/>
                          <a:pt x="1504082" y="1435657"/>
                        </a:cubicBezTo>
                        <a:cubicBezTo>
                          <a:pt x="1474630" y="1418653"/>
                          <a:pt x="1450963" y="1396462"/>
                          <a:pt x="1434590" y="1372406"/>
                        </a:cubicBezTo>
                        <a:lnTo>
                          <a:pt x="1420245" y="1344271"/>
                        </a:lnTo>
                        <a:lnTo>
                          <a:pt x="1386513" y="1385154"/>
                        </a:lnTo>
                        <a:lnTo>
                          <a:pt x="1342947" y="1421099"/>
                        </a:lnTo>
                        <a:lnTo>
                          <a:pt x="1346588" y="1421963"/>
                        </a:lnTo>
                        <a:cubicBezTo>
                          <a:pt x="1379827" y="1437085"/>
                          <a:pt x="1411721" y="1466071"/>
                          <a:pt x="1434393" y="1505340"/>
                        </a:cubicBezTo>
                        <a:cubicBezTo>
                          <a:pt x="1479736" y="1583876"/>
                          <a:pt x="1471018" y="1673798"/>
                          <a:pt x="1414920" y="1706186"/>
                        </a:cubicBezTo>
                        <a:cubicBezTo>
                          <a:pt x="1358822" y="1738574"/>
                          <a:pt x="1276589" y="1701163"/>
                          <a:pt x="1231246" y="1622627"/>
                        </a:cubicBezTo>
                        <a:cubicBezTo>
                          <a:pt x="1208574" y="1583358"/>
                          <a:pt x="1199418" y="1541244"/>
                          <a:pt x="1202942" y="1504898"/>
                        </a:cubicBezTo>
                        <a:lnTo>
                          <a:pt x="1203877" y="1501771"/>
                        </a:lnTo>
                        <a:lnTo>
                          <a:pt x="1124526" y="1526403"/>
                        </a:lnTo>
                        <a:lnTo>
                          <a:pt x="1098612" y="1529016"/>
                        </a:lnTo>
                        <a:lnTo>
                          <a:pt x="1101765" y="1531992"/>
                        </a:lnTo>
                        <a:cubicBezTo>
                          <a:pt x="1122990" y="1561707"/>
                          <a:pt x="1136117" y="1602757"/>
                          <a:pt x="1136117" y="1648100"/>
                        </a:cubicBezTo>
                        <a:cubicBezTo>
                          <a:pt x="1136117" y="1738786"/>
                          <a:pt x="1083607" y="1812301"/>
                          <a:pt x="1018832" y="1812301"/>
                        </a:cubicBezTo>
                        <a:cubicBezTo>
                          <a:pt x="954057" y="1812301"/>
                          <a:pt x="901547" y="1738786"/>
                          <a:pt x="901547" y="1648100"/>
                        </a:cubicBezTo>
                        <a:cubicBezTo>
                          <a:pt x="901547" y="1602757"/>
                          <a:pt x="914675" y="1561707"/>
                          <a:pt x="935899" y="1531992"/>
                        </a:cubicBezTo>
                        <a:lnTo>
                          <a:pt x="939296" y="1528786"/>
                        </a:lnTo>
                        <a:lnTo>
                          <a:pt x="915656" y="1526403"/>
                        </a:lnTo>
                        <a:lnTo>
                          <a:pt x="833497" y="1500900"/>
                        </a:lnTo>
                        <a:lnTo>
                          <a:pt x="834683" y="1504864"/>
                        </a:lnTo>
                        <a:cubicBezTo>
                          <a:pt x="838207" y="1541210"/>
                          <a:pt x="829051" y="1583323"/>
                          <a:pt x="806379" y="1622591"/>
                        </a:cubicBezTo>
                        <a:cubicBezTo>
                          <a:pt x="761037" y="1701127"/>
                          <a:pt x="678805" y="1738537"/>
                          <a:pt x="622708" y="1706150"/>
                        </a:cubicBezTo>
                        <a:cubicBezTo>
                          <a:pt x="594660" y="1689956"/>
                          <a:pt x="578456" y="1659379"/>
                          <a:pt x="574932" y="1623034"/>
                        </a:cubicBezTo>
                        <a:cubicBezTo>
                          <a:pt x="571408" y="1586688"/>
                          <a:pt x="580564" y="1544574"/>
                          <a:pt x="603236" y="1505306"/>
                        </a:cubicBezTo>
                        <a:cubicBezTo>
                          <a:pt x="625907" y="1466038"/>
                          <a:pt x="657801" y="1437052"/>
                          <a:pt x="691038" y="1421931"/>
                        </a:cubicBezTo>
                        <a:lnTo>
                          <a:pt x="696634" y="1420603"/>
                        </a:lnTo>
                        <a:lnTo>
                          <a:pt x="653669" y="1385154"/>
                        </a:lnTo>
                        <a:lnTo>
                          <a:pt x="618280" y="1342262"/>
                        </a:lnTo>
                        <a:lnTo>
                          <a:pt x="616956" y="1347844"/>
                        </a:lnTo>
                        <a:cubicBezTo>
                          <a:pt x="601835" y="1381082"/>
                          <a:pt x="572848" y="1412975"/>
                          <a:pt x="533581" y="1435647"/>
                        </a:cubicBezTo>
                        <a:cubicBezTo>
                          <a:pt x="455045" y="1480989"/>
                          <a:pt x="365125" y="1472271"/>
                          <a:pt x="332738" y="1416175"/>
                        </a:cubicBezTo>
                        <a:cubicBezTo>
                          <a:pt x="324641" y="1402150"/>
                          <a:pt x="320906" y="1386493"/>
                          <a:pt x="321086" y="1370186"/>
                        </a:cubicBezTo>
                        <a:cubicBezTo>
                          <a:pt x="321625" y="1321267"/>
                          <a:pt x="357394" y="1266510"/>
                          <a:pt x="416296" y="1232503"/>
                        </a:cubicBezTo>
                        <a:cubicBezTo>
                          <a:pt x="455563" y="1209832"/>
                          <a:pt x="497677" y="1200676"/>
                          <a:pt x="534023" y="1204200"/>
                        </a:cubicBezTo>
                        <a:lnTo>
                          <a:pt x="537937" y="1205371"/>
                        </a:lnTo>
                        <a:lnTo>
                          <a:pt x="512420" y="1123167"/>
                        </a:lnTo>
                        <a:lnTo>
                          <a:pt x="510055" y="1099703"/>
                        </a:lnTo>
                        <a:lnTo>
                          <a:pt x="506921" y="1103023"/>
                        </a:lnTo>
                        <a:cubicBezTo>
                          <a:pt x="477206" y="1124247"/>
                          <a:pt x="436156" y="1137375"/>
                          <a:pt x="390813" y="1137375"/>
                        </a:cubicBezTo>
                        <a:cubicBezTo>
                          <a:pt x="300127" y="1137375"/>
                          <a:pt x="226611" y="1084864"/>
                          <a:pt x="226611" y="1020088"/>
                        </a:cubicBezTo>
                        <a:close/>
                        <a:moveTo>
                          <a:pt x="204631" y="1020092"/>
                        </a:moveTo>
                        <a:cubicBezTo>
                          <a:pt x="204631" y="1470458"/>
                          <a:pt x="569725" y="1835552"/>
                          <a:pt x="1020091" y="1835552"/>
                        </a:cubicBezTo>
                        <a:cubicBezTo>
                          <a:pt x="1470457" y="1835552"/>
                          <a:pt x="1835551" y="1470458"/>
                          <a:pt x="1835551" y="1020092"/>
                        </a:cubicBezTo>
                        <a:cubicBezTo>
                          <a:pt x="1835551" y="569726"/>
                          <a:pt x="1470457" y="204632"/>
                          <a:pt x="1020091" y="204632"/>
                        </a:cubicBezTo>
                        <a:cubicBezTo>
                          <a:pt x="569725" y="204632"/>
                          <a:pt x="204631" y="569726"/>
                          <a:pt x="204631" y="1020092"/>
                        </a:cubicBezTo>
                        <a:close/>
                        <a:moveTo>
                          <a:pt x="0" y="1020091"/>
                        </a:moveTo>
                        <a:cubicBezTo>
                          <a:pt x="0" y="456710"/>
                          <a:pt x="456710" y="0"/>
                          <a:pt x="1020091" y="0"/>
                        </a:cubicBezTo>
                        <a:cubicBezTo>
                          <a:pt x="1583472" y="0"/>
                          <a:pt x="2040182" y="456710"/>
                          <a:pt x="2040182" y="1020091"/>
                        </a:cubicBezTo>
                        <a:cubicBezTo>
                          <a:pt x="2040182" y="1583472"/>
                          <a:pt x="1583472" y="2040182"/>
                          <a:pt x="1020091" y="2040182"/>
                        </a:cubicBezTo>
                        <a:cubicBezTo>
                          <a:pt x="456710" y="2040182"/>
                          <a:pt x="0" y="1583472"/>
                          <a:pt x="0" y="1020091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sp3d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フリーフォーム: 図形 78"/>
                  <p:cNvSpPr/>
                  <p:nvPr/>
                </p:nvSpPr>
                <p:spPr bwMode="auto">
                  <a:xfrm>
                    <a:off x="4469197" y="1045733"/>
                    <a:ext cx="4576779" cy="4576780"/>
                  </a:xfrm>
                  <a:custGeom>
                    <a:avLst/>
                    <a:gdLst>
                      <a:gd name="connsiteX0" fmla="*/ 2288391 w 4576779"/>
                      <a:gd name="connsiteY0" fmla="*/ 3715910 h 4576780"/>
                      <a:gd name="connsiteX1" fmla="*/ 2128160 w 4576779"/>
                      <a:gd name="connsiteY1" fmla="*/ 4004324 h 4576780"/>
                      <a:gd name="connsiteX2" fmla="*/ 2288392 w 4576779"/>
                      <a:gd name="connsiteY2" fmla="*/ 4292740 h 4576780"/>
                      <a:gd name="connsiteX3" fmla="*/ 2448622 w 4576779"/>
                      <a:gd name="connsiteY3" fmla="*/ 4004324 h 4576780"/>
                      <a:gd name="connsiteX4" fmla="*/ 2288391 w 4576779"/>
                      <a:gd name="connsiteY4" fmla="*/ 3715910 h 4576780"/>
                      <a:gd name="connsiteX5" fmla="*/ 2791470 w 4576779"/>
                      <a:gd name="connsiteY5" fmla="*/ 3615791 h 4576780"/>
                      <a:gd name="connsiteX6" fmla="*/ 2776719 w 4576779"/>
                      <a:gd name="connsiteY6" fmla="*/ 3622457 h 4576780"/>
                      <a:gd name="connsiteX7" fmla="*/ 2574619 w 4576779"/>
                      <a:gd name="connsiteY7" fmla="*/ 3679783 h 4576780"/>
                      <a:gd name="connsiteX8" fmla="*/ 2515965 w 4576779"/>
                      <a:gd name="connsiteY8" fmla="*/ 3688734 h 4576780"/>
                      <a:gd name="connsiteX9" fmla="*/ 2554123 w 4576779"/>
                      <a:gd name="connsiteY9" fmla="*/ 3753483 h 4576780"/>
                      <a:gd name="connsiteX10" fmla="*/ 2608854 w 4576779"/>
                      <a:gd name="connsiteY10" fmla="*/ 4004325 h 4576780"/>
                      <a:gd name="connsiteX11" fmla="*/ 2554123 w 4576779"/>
                      <a:gd name="connsiteY11" fmla="*/ 4255167 h 4576780"/>
                      <a:gd name="connsiteX12" fmla="*/ 2537797 w 4576779"/>
                      <a:gd name="connsiteY12" fmla="*/ 4282870 h 4576780"/>
                      <a:gd name="connsiteX13" fmla="*/ 2693786 w 4576779"/>
                      <a:gd name="connsiteY13" fmla="*/ 4259063 h 4576780"/>
                      <a:gd name="connsiteX14" fmla="*/ 2985797 w 4576779"/>
                      <a:gd name="connsiteY14" fmla="*/ 4175748 h 4576780"/>
                      <a:gd name="connsiteX15" fmla="*/ 3070414 w 4576779"/>
                      <a:gd name="connsiteY15" fmla="*/ 4140802 h 4576780"/>
                      <a:gd name="connsiteX16" fmla="*/ 3041647 w 4576779"/>
                      <a:gd name="connsiteY16" fmla="*/ 4124535 h 4576780"/>
                      <a:gd name="connsiteX17" fmla="*/ 2868829 w 4576779"/>
                      <a:gd name="connsiteY17" fmla="*/ 3934665 h 4576780"/>
                      <a:gd name="connsiteX18" fmla="*/ 2790805 w 4576779"/>
                      <a:gd name="connsiteY18" fmla="*/ 3690064 h 4576780"/>
                      <a:gd name="connsiteX19" fmla="*/ 1785308 w 4576779"/>
                      <a:gd name="connsiteY19" fmla="*/ 3615233 h 4576780"/>
                      <a:gd name="connsiteX20" fmla="*/ 1785976 w 4576779"/>
                      <a:gd name="connsiteY20" fmla="*/ 3690064 h 4576780"/>
                      <a:gd name="connsiteX21" fmla="*/ 1707954 w 4576779"/>
                      <a:gd name="connsiteY21" fmla="*/ 3934665 h 4576780"/>
                      <a:gd name="connsiteX22" fmla="*/ 1535134 w 4576779"/>
                      <a:gd name="connsiteY22" fmla="*/ 4124536 h 4576780"/>
                      <a:gd name="connsiteX23" fmla="*/ 1504922 w 4576779"/>
                      <a:gd name="connsiteY23" fmla="*/ 4141621 h 4576780"/>
                      <a:gd name="connsiteX24" fmla="*/ 1505407 w 4576779"/>
                      <a:gd name="connsiteY24" fmla="*/ 4141854 h 4576780"/>
                      <a:gd name="connsiteX25" fmla="*/ 1882994 w 4576779"/>
                      <a:gd name="connsiteY25" fmla="*/ 4259063 h 4576780"/>
                      <a:gd name="connsiteX26" fmla="*/ 2038986 w 4576779"/>
                      <a:gd name="connsiteY26" fmla="*/ 4282870 h 4576780"/>
                      <a:gd name="connsiteX27" fmla="*/ 2022659 w 4576779"/>
                      <a:gd name="connsiteY27" fmla="*/ 4255167 h 4576780"/>
                      <a:gd name="connsiteX28" fmla="*/ 1967930 w 4576779"/>
                      <a:gd name="connsiteY28" fmla="*/ 4004325 h 4576780"/>
                      <a:gd name="connsiteX29" fmla="*/ 2022659 w 4576779"/>
                      <a:gd name="connsiteY29" fmla="*/ 3753483 h 4576780"/>
                      <a:gd name="connsiteX30" fmla="*/ 2060817 w 4576779"/>
                      <a:gd name="connsiteY30" fmla="*/ 3688735 h 4576780"/>
                      <a:gd name="connsiteX31" fmla="*/ 2002159 w 4576779"/>
                      <a:gd name="connsiteY31" fmla="*/ 3679782 h 4576780"/>
                      <a:gd name="connsiteX32" fmla="*/ 1866051 w 4576779"/>
                      <a:gd name="connsiteY32" fmla="*/ 3644786 h 4576780"/>
                      <a:gd name="connsiteX33" fmla="*/ 3067495 w 4576779"/>
                      <a:gd name="connsiteY33" fmla="*/ 3513103 h 4576780"/>
                      <a:gd name="connsiteX34" fmla="*/ 3002149 w 4576779"/>
                      <a:gd name="connsiteY34" fmla="*/ 3524659 h 4576780"/>
                      <a:gd name="connsiteX35" fmla="*/ 3007593 w 4576779"/>
                      <a:gd name="connsiteY35" fmla="*/ 3854549 h 4576780"/>
                      <a:gd name="connsiteX36" fmla="*/ 3290564 w 4576779"/>
                      <a:gd name="connsiteY36" fmla="*/ 4024209 h 4576780"/>
                      <a:gd name="connsiteX37" fmla="*/ 3285120 w 4576779"/>
                      <a:gd name="connsiteY37" fmla="*/ 3694319 h 4576780"/>
                      <a:gd name="connsiteX38" fmla="*/ 3067495 w 4576779"/>
                      <a:gd name="connsiteY38" fmla="*/ 3513103 h 4576780"/>
                      <a:gd name="connsiteX39" fmla="*/ 1509286 w 4576779"/>
                      <a:gd name="connsiteY39" fmla="*/ 3513103 h 4576780"/>
                      <a:gd name="connsiteX40" fmla="*/ 1291661 w 4576779"/>
                      <a:gd name="connsiteY40" fmla="*/ 3694319 h 4576780"/>
                      <a:gd name="connsiteX41" fmla="*/ 1286217 w 4576779"/>
                      <a:gd name="connsiteY41" fmla="*/ 4024209 h 4576780"/>
                      <a:gd name="connsiteX42" fmla="*/ 1569189 w 4576779"/>
                      <a:gd name="connsiteY42" fmla="*/ 3854550 h 4576780"/>
                      <a:gd name="connsiteX43" fmla="*/ 1574633 w 4576779"/>
                      <a:gd name="connsiteY43" fmla="*/ 3524659 h 4576780"/>
                      <a:gd name="connsiteX44" fmla="*/ 1509286 w 4576779"/>
                      <a:gd name="connsiteY44" fmla="*/ 3513103 h 4576780"/>
                      <a:gd name="connsiteX45" fmla="*/ 1188761 w 4576779"/>
                      <a:gd name="connsiteY45" fmla="*/ 3186856 h 4576780"/>
                      <a:gd name="connsiteX46" fmla="*/ 1152451 w 4576779"/>
                      <a:gd name="connsiteY46" fmla="*/ 3251068 h 4576780"/>
                      <a:gd name="connsiteX47" fmla="*/ 962580 w 4576779"/>
                      <a:gd name="connsiteY47" fmla="*/ 3423886 h 4576780"/>
                      <a:gd name="connsiteX48" fmla="*/ 717980 w 4576779"/>
                      <a:gd name="connsiteY48" fmla="*/ 3501910 h 4576780"/>
                      <a:gd name="connsiteX49" fmla="*/ 686618 w 4576779"/>
                      <a:gd name="connsiteY49" fmla="*/ 3501629 h 4576780"/>
                      <a:gd name="connsiteX50" fmla="*/ 736187 w 4576779"/>
                      <a:gd name="connsiteY50" fmla="*/ 3567916 h 4576780"/>
                      <a:gd name="connsiteX51" fmla="*/ 1008863 w 4576779"/>
                      <a:gd name="connsiteY51" fmla="*/ 3840592 h 4576780"/>
                      <a:gd name="connsiteX52" fmla="*/ 1075154 w 4576779"/>
                      <a:gd name="connsiteY52" fmla="*/ 3890164 h 4576780"/>
                      <a:gd name="connsiteX53" fmla="*/ 1074873 w 4576779"/>
                      <a:gd name="connsiteY53" fmla="*/ 3858804 h 4576780"/>
                      <a:gd name="connsiteX54" fmla="*/ 1152897 w 4576779"/>
                      <a:gd name="connsiteY54" fmla="*/ 3614203 h 4576780"/>
                      <a:gd name="connsiteX55" fmla="*/ 1375823 w 4576779"/>
                      <a:gd name="connsiteY55" fmla="*/ 3394584 h 4576780"/>
                      <a:gd name="connsiteX56" fmla="*/ 1390378 w 4576779"/>
                      <a:gd name="connsiteY56" fmla="*/ 3388358 h 4576780"/>
                      <a:gd name="connsiteX57" fmla="*/ 1384981 w 4576779"/>
                      <a:gd name="connsiteY57" fmla="*/ 3384322 h 4576780"/>
                      <a:gd name="connsiteX58" fmla="*/ 1192458 w 4576779"/>
                      <a:gd name="connsiteY58" fmla="*/ 3191799 h 4576780"/>
                      <a:gd name="connsiteX59" fmla="*/ 3386548 w 4576779"/>
                      <a:gd name="connsiteY59" fmla="*/ 3184254 h 4576780"/>
                      <a:gd name="connsiteX60" fmla="*/ 3292656 w 4576779"/>
                      <a:gd name="connsiteY60" fmla="*/ 3292656 h 4576780"/>
                      <a:gd name="connsiteX61" fmla="*/ 3184252 w 4576779"/>
                      <a:gd name="connsiteY61" fmla="*/ 3386550 h 4576780"/>
                      <a:gd name="connsiteX62" fmla="*/ 3251066 w 4576779"/>
                      <a:gd name="connsiteY62" fmla="*/ 3424332 h 4576780"/>
                      <a:gd name="connsiteX63" fmla="*/ 3423885 w 4576779"/>
                      <a:gd name="connsiteY63" fmla="*/ 3614203 h 4576780"/>
                      <a:gd name="connsiteX64" fmla="*/ 3501909 w 4576779"/>
                      <a:gd name="connsiteY64" fmla="*/ 3858804 h 4576780"/>
                      <a:gd name="connsiteX65" fmla="*/ 3501605 w 4576779"/>
                      <a:gd name="connsiteY65" fmla="*/ 3892766 h 4576780"/>
                      <a:gd name="connsiteX66" fmla="*/ 3506397 w 4576779"/>
                      <a:gd name="connsiteY66" fmla="*/ 3889385 h 4576780"/>
                      <a:gd name="connsiteX67" fmla="*/ 3778382 w 4576779"/>
                      <a:gd name="connsiteY67" fmla="*/ 3639788 h 4576780"/>
                      <a:gd name="connsiteX68" fmla="*/ 3892718 w 4576779"/>
                      <a:gd name="connsiteY68" fmla="*/ 3501607 h 4576780"/>
                      <a:gd name="connsiteX69" fmla="*/ 3858802 w 4576779"/>
                      <a:gd name="connsiteY69" fmla="*/ 3501910 h 4576780"/>
                      <a:gd name="connsiteX70" fmla="*/ 3614201 w 4576779"/>
                      <a:gd name="connsiteY70" fmla="*/ 3423886 h 4576780"/>
                      <a:gd name="connsiteX71" fmla="*/ 3424331 w 4576779"/>
                      <a:gd name="connsiteY71" fmla="*/ 3251068 h 4576780"/>
                      <a:gd name="connsiteX72" fmla="*/ 922316 w 4576779"/>
                      <a:gd name="connsiteY72" fmla="*/ 2946267 h 4576780"/>
                      <a:gd name="connsiteX73" fmla="*/ 722234 w 4576779"/>
                      <a:gd name="connsiteY73" fmla="*/ 3007594 h 4576780"/>
                      <a:gd name="connsiteX74" fmla="*/ 552574 w 4576779"/>
                      <a:gd name="connsiteY74" fmla="*/ 3290566 h 4576780"/>
                      <a:gd name="connsiteX75" fmla="*/ 882465 w 4576779"/>
                      <a:gd name="connsiteY75" fmla="*/ 3285122 h 4576780"/>
                      <a:gd name="connsiteX76" fmla="*/ 1052124 w 4576779"/>
                      <a:gd name="connsiteY76" fmla="*/ 3002151 h 4576780"/>
                      <a:gd name="connsiteX77" fmla="*/ 922316 w 4576779"/>
                      <a:gd name="connsiteY77" fmla="*/ 2946267 h 4576780"/>
                      <a:gd name="connsiteX78" fmla="*/ 3654465 w 4576779"/>
                      <a:gd name="connsiteY78" fmla="*/ 2946267 h 4576780"/>
                      <a:gd name="connsiteX79" fmla="*/ 3524658 w 4576779"/>
                      <a:gd name="connsiteY79" fmla="*/ 3002151 h 4576780"/>
                      <a:gd name="connsiteX80" fmla="*/ 3694318 w 4576779"/>
                      <a:gd name="connsiteY80" fmla="*/ 3285122 h 4576780"/>
                      <a:gd name="connsiteX81" fmla="*/ 4024208 w 4576779"/>
                      <a:gd name="connsiteY81" fmla="*/ 3290566 h 4576780"/>
                      <a:gd name="connsiteX82" fmla="*/ 3854549 w 4576779"/>
                      <a:gd name="connsiteY82" fmla="*/ 3007594 h 4576780"/>
                      <a:gd name="connsiteX83" fmla="*/ 3654465 w 4576779"/>
                      <a:gd name="connsiteY83" fmla="*/ 2946267 h 4576780"/>
                      <a:gd name="connsiteX84" fmla="*/ 888045 w 4576779"/>
                      <a:gd name="connsiteY84" fmla="*/ 2515967 h 4576780"/>
                      <a:gd name="connsiteX85" fmla="*/ 823300 w 4576779"/>
                      <a:gd name="connsiteY85" fmla="*/ 2554124 h 4576780"/>
                      <a:gd name="connsiteX86" fmla="*/ 572457 w 4576779"/>
                      <a:gd name="connsiteY86" fmla="*/ 2608854 h 4576780"/>
                      <a:gd name="connsiteX87" fmla="*/ 321615 w 4576779"/>
                      <a:gd name="connsiteY87" fmla="*/ 2554125 h 4576780"/>
                      <a:gd name="connsiteX88" fmla="*/ 293909 w 4576779"/>
                      <a:gd name="connsiteY88" fmla="*/ 2537795 h 4576780"/>
                      <a:gd name="connsiteX89" fmla="*/ 317715 w 4576779"/>
                      <a:gd name="connsiteY89" fmla="*/ 2693786 h 4576780"/>
                      <a:gd name="connsiteX90" fmla="*/ 434925 w 4576779"/>
                      <a:gd name="connsiteY90" fmla="*/ 3071372 h 4576780"/>
                      <a:gd name="connsiteX91" fmla="*/ 435162 w 4576779"/>
                      <a:gd name="connsiteY91" fmla="*/ 3071863 h 4576780"/>
                      <a:gd name="connsiteX92" fmla="*/ 452248 w 4576779"/>
                      <a:gd name="connsiteY92" fmla="*/ 3041648 h 4576780"/>
                      <a:gd name="connsiteX93" fmla="*/ 642118 w 4576779"/>
                      <a:gd name="connsiteY93" fmla="*/ 2868830 h 4576780"/>
                      <a:gd name="connsiteX94" fmla="*/ 886719 w 4576779"/>
                      <a:gd name="connsiteY94" fmla="*/ 2790806 h 4576780"/>
                      <a:gd name="connsiteX95" fmla="*/ 961547 w 4576779"/>
                      <a:gd name="connsiteY95" fmla="*/ 2791476 h 4576780"/>
                      <a:gd name="connsiteX96" fmla="*/ 931993 w 4576779"/>
                      <a:gd name="connsiteY96" fmla="*/ 2710729 h 4576780"/>
                      <a:gd name="connsiteX97" fmla="*/ 896997 w 4576779"/>
                      <a:gd name="connsiteY97" fmla="*/ 2574619 h 4576780"/>
                      <a:gd name="connsiteX98" fmla="*/ 3688733 w 4576779"/>
                      <a:gd name="connsiteY98" fmla="*/ 2515966 h 4576780"/>
                      <a:gd name="connsiteX99" fmla="*/ 3679782 w 4576779"/>
                      <a:gd name="connsiteY99" fmla="*/ 2574619 h 4576780"/>
                      <a:gd name="connsiteX100" fmla="*/ 3622456 w 4576779"/>
                      <a:gd name="connsiteY100" fmla="*/ 2776718 h 4576780"/>
                      <a:gd name="connsiteX101" fmla="*/ 3615791 w 4576779"/>
                      <a:gd name="connsiteY101" fmla="*/ 2791472 h 4576780"/>
                      <a:gd name="connsiteX102" fmla="*/ 3690063 w 4576779"/>
                      <a:gd name="connsiteY102" fmla="*/ 2790807 h 4576780"/>
                      <a:gd name="connsiteX103" fmla="*/ 3934664 w 4576779"/>
                      <a:gd name="connsiteY103" fmla="*/ 2868830 h 4576780"/>
                      <a:gd name="connsiteX104" fmla="*/ 4124534 w 4576779"/>
                      <a:gd name="connsiteY104" fmla="*/ 3041648 h 4576780"/>
                      <a:gd name="connsiteX105" fmla="*/ 4140400 w 4576779"/>
                      <a:gd name="connsiteY105" fmla="*/ 3069705 h 4576780"/>
                      <a:gd name="connsiteX106" fmla="*/ 4166530 w 4576779"/>
                      <a:gd name="connsiteY106" fmla="*/ 3010238 h 4576780"/>
                      <a:gd name="connsiteX107" fmla="*/ 4268512 w 4576779"/>
                      <a:gd name="connsiteY107" fmla="*/ 2644466 h 4576780"/>
                      <a:gd name="connsiteX108" fmla="*/ 4282730 w 4576779"/>
                      <a:gd name="connsiteY108" fmla="*/ 2537879 h 4576780"/>
                      <a:gd name="connsiteX109" fmla="*/ 4255165 w 4576779"/>
                      <a:gd name="connsiteY109" fmla="*/ 2554124 h 4576780"/>
                      <a:gd name="connsiteX110" fmla="*/ 4004324 w 4576779"/>
                      <a:gd name="connsiteY110" fmla="*/ 2608854 h 4576780"/>
                      <a:gd name="connsiteX111" fmla="*/ 3753483 w 4576779"/>
                      <a:gd name="connsiteY111" fmla="*/ 2554124 h 4576780"/>
                      <a:gd name="connsiteX112" fmla="*/ 4004323 w 4576779"/>
                      <a:gd name="connsiteY112" fmla="*/ 2128162 h 4576780"/>
                      <a:gd name="connsiteX113" fmla="*/ 3715909 w 4576779"/>
                      <a:gd name="connsiteY113" fmla="*/ 2288393 h 4576780"/>
                      <a:gd name="connsiteX114" fmla="*/ 4004323 w 4576779"/>
                      <a:gd name="connsiteY114" fmla="*/ 2448623 h 4576780"/>
                      <a:gd name="connsiteX115" fmla="*/ 4292739 w 4576779"/>
                      <a:gd name="connsiteY115" fmla="*/ 2288393 h 4576780"/>
                      <a:gd name="connsiteX116" fmla="*/ 4004323 w 4576779"/>
                      <a:gd name="connsiteY116" fmla="*/ 2128162 h 4576780"/>
                      <a:gd name="connsiteX117" fmla="*/ 572458 w 4576779"/>
                      <a:gd name="connsiteY117" fmla="*/ 2128161 h 4576780"/>
                      <a:gd name="connsiteX118" fmla="*/ 284043 w 4576779"/>
                      <a:gd name="connsiteY118" fmla="*/ 2288393 h 4576780"/>
                      <a:gd name="connsiteX119" fmla="*/ 572458 w 4576779"/>
                      <a:gd name="connsiteY119" fmla="*/ 2448623 h 4576780"/>
                      <a:gd name="connsiteX120" fmla="*/ 860873 w 4576779"/>
                      <a:gd name="connsiteY120" fmla="*/ 2288393 h 4576780"/>
                      <a:gd name="connsiteX121" fmla="*/ 572458 w 4576779"/>
                      <a:gd name="connsiteY121" fmla="*/ 2128161 h 4576780"/>
                      <a:gd name="connsiteX122" fmla="*/ 4140009 w 4576779"/>
                      <a:gd name="connsiteY122" fmla="*/ 1507771 h 4576780"/>
                      <a:gd name="connsiteX123" fmla="*/ 4124535 w 4576779"/>
                      <a:gd name="connsiteY123" fmla="*/ 1535135 h 4576780"/>
                      <a:gd name="connsiteX124" fmla="*/ 3934665 w 4576779"/>
                      <a:gd name="connsiteY124" fmla="*/ 1707954 h 4576780"/>
                      <a:gd name="connsiteX125" fmla="*/ 3690065 w 4576779"/>
                      <a:gd name="connsiteY125" fmla="*/ 1785977 h 4576780"/>
                      <a:gd name="connsiteX126" fmla="*/ 3615232 w 4576779"/>
                      <a:gd name="connsiteY126" fmla="*/ 1785308 h 4576780"/>
                      <a:gd name="connsiteX127" fmla="*/ 3644786 w 4576779"/>
                      <a:gd name="connsiteY127" fmla="*/ 1866052 h 4576780"/>
                      <a:gd name="connsiteX128" fmla="*/ 3679782 w 4576779"/>
                      <a:gd name="connsiteY128" fmla="*/ 2002161 h 4576780"/>
                      <a:gd name="connsiteX129" fmla="*/ 3688735 w 4576779"/>
                      <a:gd name="connsiteY129" fmla="*/ 2060819 h 4576780"/>
                      <a:gd name="connsiteX130" fmla="*/ 3753482 w 4576779"/>
                      <a:gd name="connsiteY130" fmla="*/ 2022660 h 4576780"/>
                      <a:gd name="connsiteX131" fmla="*/ 4004324 w 4576779"/>
                      <a:gd name="connsiteY131" fmla="*/ 1967931 h 4576780"/>
                      <a:gd name="connsiteX132" fmla="*/ 4255165 w 4576779"/>
                      <a:gd name="connsiteY132" fmla="*/ 2022660 h 4576780"/>
                      <a:gd name="connsiteX133" fmla="*/ 4282888 w 4576779"/>
                      <a:gd name="connsiteY133" fmla="*/ 2038999 h 4576780"/>
                      <a:gd name="connsiteX134" fmla="*/ 4272267 w 4576779"/>
                      <a:gd name="connsiteY134" fmla="*/ 1954024 h 4576780"/>
                      <a:gd name="connsiteX135" fmla="*/ 4192255 w 4576779"/>
                      <a:gd name="connsiteY135" fmla="*/ 1637392 h 4576780"/>
                      <a:gd name="connsiteX136" fmla="*/ 435160 w 4576779"/>
                      <a:gd name="connsiteY136" fmla="*/ 1504920 h 4576780"/>
                      <a:gd name="connsiteX137" fmla="*/ 434925 w 4576779"/>
                      <a:gd name="connsiteY137" fmla="*/ 1505407 h 4576780"/>
                      <a:gd name="connsiteX138" fmla="*/ 317716 w 4576779"/>
                      <a:gd name="connsiteY138" fmla="*/ 1882994 h 4576780"/>
                      <a:gd name="connsiteX139" fmla="*/ 293908 w 4576779"/>
                      <a:gd name="connsiteY139" fmla="*/ 2038990 h 4576780"/>
                      <a:gd name="connsiteX140" fmla="*/ 321615 w 4576779"/>
                      <a:gd name="connsiteY140" fmla="*/ 2022660 h 4576780"/>
                      <a:gd name="connsiteX141" fmla="*/ 572458 w 4576779"/>
                      <a:gd name="connsiteY141" fmla="*/ 1967930 h 4576780"/>
                      <a:gd name="connsiteX142" fmla="*/ 823300 w 4576779"/>
                      <a:gd name="connsiteY142" fmla="*/ 2022660 h 4576780"/>
                      <a:gd name="connsiteX143" fmla="*/ 888045 w 4576779"/>
                      <a:gd name="connsiteY143" fmla="*/ 2060817 h 4576780"/>
                      <a:gd name="connsiteX144" fmla="*/ 896997 w 4576779"/>
                      <a:gd name="connsiteY144" fmla="*/ 2002161 h 4576780"/>
                      <a:gd name="connsiteX145" fmla="*/ 931994 w 4576779"/>
                      <a:gd name="connsiteY145" fmla="*/ 1866051 h 4576780"/>
                      <a:gd name="connsiteX146" fmla="*/ 961546 w 4576779"/>
                      <a:gd name="connsiteY146" fmla="*/ 1785307 h 4576780"/>
                      <a:gd name="connsiteX147" fmla="*/ 886718 w 4576779"/>
                      <a:gd name="connsiteY147" fmla="*/ 1785977 h 4576780"/>
                      <a:gd name="connsiteX148" fmla="*/ 642117 w 4576779"/>
                      <a:gd name="connsiteY148" fmla="*/ 1707954 h 4576780"/>
                      <a:gd name="connsiteX149" fmla="*/ 452247 w 4576779"/>
                      <a:gd name="connsiteY149" fmla="*/ 1535135 h 4576780"/>
                      <a:gd name="connsiteX150" fmla="*/ 682382 w 4576779"/>
                      <a:gd name="connsiteY150" fmla="*/ 1230334 h 4576780"/>
                      <a:gd name="connsiteX151" fmla="*/ 552573 w 4576779"/>
                      <a:gd name="connsiteY151" fmla="*/ 1286217 h 4576780"/>
                      <a:gd name="connsiteX152" fmla="*/ 722233 w 4576779"/>
                      <a:gd name="connsiteY152" fmla="*/ 1569189 h 4576780"/>
                      <a:gd name="connsiteX153" fmla="*/ 1052123 w 4576779"/>
                      <a:gd name="connsiteY153" fmla="*/ 1574633 h 4576780"/>
                      <a:gd name="connsiteX154" fmla="*/ 882464 w 4576779"/>
                      <a:gd name="connsiteY154" fmla="*/ 1291661 h 4576780"/>
                      <a:gd name="connsiteX155" fmla="*/ 682382 w 4576779"/>
                      <a:gd name="connsiteY155" fmla="*/ 1230334 h 4576780"/>
                      <a:gd name="connsiteX156" fmla="*/ 3894401 w 4576779"/>
                      <a:gd name="connsiteY156" fmla="*/ 1230334 h 4576780"/>
                      <a:gd name="connsiteX157" fmla="*/ 3694317 w 4576779"/>
                      <a:gd name="connsiteY157" fmla="*/ 1291661 h 4576780"/>
                      <a:gd name="connsiteX158" fmla="*/ 3524658 w 4576779"/>
                      <a:gd name="connsiteY158" fmla="*/ 1574633 h 4576780"/>
                      <a:gd name="connsiteX159" fmla="*/ 3854548 w 4576779"/>
                      <a:gd name="connsiteY159" fmla="*/ 1569189 h 4576780"/>
                      <a:gd name="connsiteX160" fmla="*/ 4024207 w 4576779"/>
                      <a:gd name="connsiteY160" fmla="*/ 1286218 h 4576780"/>
                      <a:gd name="connsiteX161" fmla="*/ 3894401 w 4576779"/>
                      <a:gd name="connsiteY161" fmla="*/ 1230334 h 4576780"/>
                      <a:gd name="connsiteX162" fmla="*/ 2288390 w 4576779"/>
                      <a:gd name="connsiteY162" fmla="*/ 1153045 h 4576780"/>
                      <a:gd name="connsiteX163" fmla="*/ 1153044 w 4576779"/>
                      <a:gd name="connsiteY163" fmla="*/ 2288390 h 4576780"/>
                      <a:gd name="connsiteX164" fmla="*/ 2288389 w 4576779"/>
                      <a:gd name="connsiteY164" fmla="*/ 3423735 h 4576780"/>
                      <a:gd name="connsiteX165" fmla="*/ 3423734 w 4576779"/>
                      <a:gd name="connsiteY165" fmla="*/ 2288390 h 4576780"/>
                      <a:gd name="connsiteX166" fmla="*/ 2288390 w 4576779"/>
                      <a:gd name="connsiteY166" fmla="*/ 1153045 h 4576780"/>
                      <a:gd name="connsiteX167" fmla="*/ 1075153 w 4576779"/>
                      <a:gd name="connsiteY167" fmla="*/ 686616 h 4576780"/>
                      <a:gd name="connsiteX168" fmla="*/ 1008863 w 4576779"/>
                      <a:gd name="connsiteY168" fmla="*/ 736188 h 4576780"/>
                      <a:gd name="connsiteX169" fmla="*/ 736187 w 4576779"/>
                      <a:gd name="connsiteY169" fmla="*/ 1008863 h 4576780"/>
                      <a:gd name="connsiteX170" fmla="*/ 686101 w 4576779"/>
                      <a:gd name="connsiteY170" fmla="*/ 1075843 h 4576780"/>
                      <a:gd name="connsiteX171" fmla="*/ 717979 w 4576779"/>
                      <a:gd name="connsiteY171" fmla="*/ 1074874 h 4576780"/>
                      <a:gd name="connsiteX172" fmla="*/ 962579 w 4576779"/>
                      <a:gd name="connsiteY172" fmla="*/ 1152897 h 4576780"/>
                      <a:gd name="connsiteX173" fmla="*/ 1152451 w 4576779"/>
                      <a:gd name="connsiteY173" fmla="*/ 1325716 h 4576780"/>
                      <a:gd name="connsiteX174" fmla="*/ 1188759 w 4576779"/>
                      <a:gd name="connsiteY174" fmla="*/ 1389926 h 4576780"/>
                      <a:gd name="connsiteX175" fmla="*/ 1192458 w 4576779"/>
                      <a:gd name="connsiteY175" fmla="*/ 1384981 h 4576780"/>
                      <a:gd name="connsiteX176" fmla="*/ 1384980 w 4576779"/>
                      <a:gd name="connsiteY176" fmla="*/ 1192459 h 4576780"/>
                      <a:gd name="connsiteX177" fmla="*/ 1389924 w 4576779"/>
                      <a:gd name="connsiteY177" fmla="*/ 1188761 h 4576780"/>
                      <a:gd name="connsiteX178" fmla="*/ 1325715 w 4576779"/>
                      <a:gd name="connsiteY178" fmla="*/ 1152452 h 4576780"/>
                      <a:gd name="connsiteX179" fmla="*/ 1152896 w 4576779"/>
                      <a:gd name="connsiteY179" fmla="*/ 962582 h 4576780"/>
                      <a:gd name="connsiteX180" fmla="*/ 1074873 w 4576779"/>
                      <a:gd name="connsiteY180" fmla="*/ 717981 h 4576780"/>
                      <a:gd name="connsiteX181" fmla="*/ 3501617 w 4576779"/>
                      <a:gd name="connsiteY181" fmla="*/ 685288 h 4576780"/>
                      <a:gd name="connsiteX182" fmla="*/ 3501909 w 4576779"/>
                      <a:gd name="connsiteY182" fmla="*/ 717980 h 4576780"/>
                      <a:gd name="connsiteX183" fmla="*/ 3423886 w 4576779"/>
                      <a:gd name="connsiteY183" fmla="*/ 962582 h 4576780"/>
                      <a:gd name="connsiteX184" fmla="*/ 3251067 w 4576779"/>
                      <a:gd name="connsiteY184" fmla="*/ 1152451 h 4576780"/>
                      <a:gd name="connsiteX185" fmla="*/ 3186856 w 4576779"/>
                      <a:gd name="connsiteY185" fmla="*/ 1188762 h 4576780"/>
                      <a:gd name="connsiteX186" fmla="*/ 3191798 w 4576779"/>
                      <a:gd name="connsiteY186" fmla="*/ 1192459 h 4576780"/>
                      <a:gd name="connsiteX187" fmla="*/ 3384321 w 4576779"/>
                      <a:gd name="connsiteY187" fmla="*/ 1384980 h 4576780"/>
                      <a:gd name="connsiteX188" fmla="*/ 3388021 w 4576779"/>
                      <a:gd name="connsiteY188" fmla="*/ 1389928 h 4576780"/>
                      <a:gd name="connsiteX189" fmla="*/ 3424332 w 4576779"/>
                      <a:gd name="connsiteY189" fmla="*/ 1325716 h 4576780"/>
                      <a:gd name="connsiteX190" fmla="*/ 3614203 w 4576779"/>
                      <a:gd name="connsiteY190" fmla="*/ 1152897 h 4576780"/>
                      <a:gd name="connsiteX191" fmla="*/ 3858803 w 4576779"/>
                      <a:gd name="connsiteY191" fmla="*/ 1074874 h 4576780"/>
                      <a:gd name="connsiteX192" fmla="*/ 3893028 w 4576779"/>
                      <a:gd name="connsiteY192" fmla="*/ 1075180 h 4576780"/>
                      <a:gd name="connsiteX193" fmla="*/ 3756911 w 4576779"/>
                      <a:gd name="connsiteY193" fmla="*/ 913703 h 4576780"/>
                      <a:gd name="connsiteX194" fmla="*/ 3604793 w 4576779"/>
                      <a:gd name="connsiteY194" fmla="*/ 767369 h 4576780"/>
                      <a:gd name="connsiteX195" fmla="*/ 1351563 w 4576779"/>
                      <a:gd name="connsiteY195" fmla="*/ 541020 h 4576780"/>
                      <a:gd name="connsiteX196" fmla="*/ 1286217 w 4576779"/>
                      <a:gd name="connsiteY196" fmla="*/ 552575 h 4576780"/>
                      <a:gd name="connsiteX197" fmla="*/ 1291661 w 4576779"/>
                      <a:gd name="connsiteY197" fmla="*/ 882466 h 4576780"/>
                      <a:gd name="connsiteX198" fmla="*/ 1574632 w 4576779"/>
                      <a:gd name="connsiteY198" fmla="*/ 1052126 h 4576780"/>
                      <a:gd name="connsiteX199" fmla="*/ 1569188 w 4576779"/>
                      <a:gd name="connsiteY199" fmla="*/ 722236 h 4576780"/>
                      <a:gd name="connsiteX200" fmla="*/ 1351563 w 4576779"/>
                      <a:gd name="connsiteY200" fmla="*/ 541020 h 4576780"/>
                      <a:gd name="connsiteX201" fmla="*/ 3225219 w 4576779"/>
                      <a:gd name="connsiteY201" fmla="*/ 541019 h 4576780"/>
                      <a:gd name="connsiteX202" fmla="*/ 3007594 w 4576779"/>
                      <a:gd name="connsiteY202" fmla="*/ 722235 h 4576780"/>
                      <a:gd name="connsiteX203" fmla="*/ 3002150 w 4576779"/>
                      <a:gd name="connsiteY203" fmla="*/ 1052126 h 4576780"/>
                      <a:gd name="connsiteX204" fmla="*/ 3285122 w 4576779"/>
                      <a:gd name="connsiteY204" fmla="*/ 882466 h 4576780"/>
                      <a:gd name="connsiteX205" fmla="*/ 3290565 w 4576779"/>
                      <a:gd name="connsiteY205" fmla="*/ 552576 h 4576780"/>
                      <a:gd name="connsiteX206" fmla="*/ 3225219 w 4576779"/>
                      <a:gd name="connsiteY206" fmla="*/ 541019 h 4576780"/>
                      <a:gd name="connsiteX207" fmla="*/ 2038989 w 4576779"/>
                      <a:gd name="connsiteY207" fmla="*/ 293909 h 4576780"/>
                      <a:gd name="connsiteX208" fmla="*/ 1882993 w 4576779"/>
                      <a:gd name="connsiteY208" fmla="*/ 317717 h 4576780"/>
                      <a:gd name="connsiteX209" fmla="*/ 1690218 w 4576779"/>
                      <a:gd name="connsiteY209" fmla="*/ 367284 h 4576780"/>
                      <a:gd name="connsiteX210" fmla="*/ 1505746 w 4576779"/>
                      <a:gd name="connsiteY210" fmla="*/ 434802 h 4576780"/>
                      <a:gd name="connsiteX211" fmla="*/ 1535134 w 4576779"/>
                      <a:gd name="connsiteY211" fmla="*/ 452249 h 4576780"/>
                      <a:gd name="connsiteX212" fmla="*/ 1707953 w 4576779"/>
                      <a:gd name="connsiteY212" fmla="*/ 642120 h 4576780"/>
                      <a:gd name="connsiteX213" fmla="*/ 1785976 w 4576779"/>
                      <a:gd name="connsiteY213" fmla="*/ 886721 h 4576780"/>
                      <a:gd name="connsiteX214" fmla="*/ 1785307 w 4576779"/>
                      <a:gd name="connsiteY214" fmla="*/ 961547 h 4576780"/>
                      <a:gd name="connsiteX215" fmla="*/ 1866051 w 4576779"/>
                      <a:gd name="connsiteY215" fmla="*/ 931995 h 4576780"/>
                      <a:gd name="connsiteX216" fmla="*/ 2002160 w 4576779"/>
                      <a:gd name="connsiteY216" fmla="*/ 896997 h 4576780"/>
                      <a:gd name="connsiteX217" fmla="*/ 2060815 w 4576779"/>
                      <a:gd name="connsiteY217" fmla="*/ 888046 h 4576780"/>
                      <a:gd name="connsiteX218" fmla="*/ 2022659 w 4576779"/>
                      <a:gd name="connsiteY218" fmla="*/ 823301 h 4576780"/>
                      <a:gd name="connsiteX219" fmla="*/ 1967929 w 4576779"/>
                      <a:gd name="connsiteY219" fmla="*/ 572459 h 4576780"/>
                      <a:gd name="connsiteX220" fmla="*/ 2022659 w 4576779"/>
                      <a:gd name="connsiteY220" fmla="*/ 321618 h 4576780"/>
                      <a:gd name="connsiteX221" fmla="*/ 2537795 w 4576779"/>
                      <a:gd name="connsiteY221" fmla="*/ 293909 h 4576780"/>
                      <a:gd name="connsiteX222" fmla="*/ 2554124 w 4576779"/>
                      <a:gd name="connsiteY222" fmla="*/ 321618 h 4576780"/>
                      <a:gd name="connsiteX223" fmla="*/ 2608854 w 4576779"/>
                      <a:gd name="connsiteY223" fmla="*/ 572459 h 4576780"/>
                      <a:gd name="connsiteX224" fmla="*/ 2554124 w 4576779"/>
                      <a:gd name="connsiteY224" fmla="*/ 823302 h 4576780"/>
                      <a:gd name="connsiteX225" fmla="*/ 2515967 w 4576779"/>
                      <a:gd name="connsiteY225" fmla="*/ 888046 h 4576780"/>
                      <a:gd name="connsiteX226" fmla="*/ 2574619 w 4576779"/>
                      <a:gd name="connsiteY226" fmla="*/ 896997 h 4576780"/>
                      <a:gd name="connsiteX227" fmla="*/ 2710728 w 4576779"/>
                      <a:gd name="connsiteY227" fmla="*/ 931994 h 4576780"/>
                      <a:gd name="connsiteX228" fmla="*/ 2791475 w 4576779"/>
                      <a:gd name="connsiteY228" fmla="*/ 961548 h 4576780"/>
                      <a:gd name="connsiteX229" fmla="*/ 2790805 w 4576779"/>
                      <a:gd name="connsiteY229" fmla="*/ 886720 h 4576780"/>
                      <a:gd name="connsiteX230" fmla="*/ 2868829 w 4576779"/>
                      <a:gd name="connsiteY230" fmla="*/ 642120 h 4576780"/>
                      <a:gd name="connsiteX231" fmla="*/ 3041648 w 4576779"/>
                      <a:gd name="connsiteY231" fmla="*/ 452249 h 4576780"/>
                      <a:gd name="connsiteX232" fmla="*/ 3070258 w 4576779"/>
                      <a:gd name="connsiteY232" fmla="*/ 436070 h 4576780"/>
                      <a:gd name="connsiteX233" fmla="*/ 3025971 w 4576779"/>
                      <a:gd name="connsiteY233" fmla="*/ 416377 h 4576780"/>
                      <a:gd name="connsiteX234" fmla="*/ 2693785 w 4576779"/>
                      <a:gd name="connsiteY234" fmla="*/ 317717 h 4576780"/>
                      <a:gd name="connsiteX235" fmla="*/ 2288392 w 4576779"/>
                      <a:gd name="connsiteY235" fmla="*/ 284045 h 4576780"/>
                      <a:gd name="connsiteX236" fmla="*/ 2128160 w 4576779"/>
                      <a:gd name="connsiteY236" fmla="*/ 572460 h 4576780"/>
                      <a:gd name="connsiteX237" fmla="*/ 2288392 w 4576779"/>
                      <a:gd name="connsiteY237" fmla="*/ 860874 h 4576780"/>
                      <a:gd name="connsiteX238" fmla="*/ 2448623 w 4576779"/>
                      <a:gd name="connsiteY238" fmla="*/ 572459 h 4576780"/>
                      <a:gd name="connsiteX239" fmla="*/ 2288392 w 4576779"/>
                      <a:gd name="connsiteY239" fmla="*/ 284045 h 4576780"/>
                      <a:gd name="connsiteX240" fmla="*/ 2288389 w 4576779"/>
                      <a:gd name="connsiteY240" fmla="*/ 0 h 4576780"/>
                      <a:gd name="connsiteX241" fmla="*/ 4576779 w 4576779"/>
                      <a:gd name="connsiteY241" fmla="*/ 2288390 h 4576780"/>
                      <a:gd name="connsiteX242" fmla="*/ 2288390 w 4576779"/>
                      <a:gd name="connsiteY242" fmla="*/ 4576780 h 4576780"/>
                      <a:gd name="connsiteX243" fmla="*/ 0 w 4576779"/>
                      <a:gd name="connsiteY243" fmla="*/ 2288390 h 4576780"/>
                      <a:gd name="connsiteX244" fmla="*/ 2288389 w 4576779"/>
                      <a:gd name="connsiteY244" fmla="*/ 0 h 45767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</a:cxnLst>
                    <a:rect l="l" t="t" r="r" b="b"/>
                    <a:pathLst>
                      <a:path w="4576779" h="4576780">
                        <a:moveTo>
                          <a:pt x="2288391" y="3715910"/>
                        </a:moveTo>
                        <a:cubicBezTo>
                          <a:pt x="2199899" y="3715910"/>
                          <a:pt x="2128160" y="3845038"/>
                          <a:pt x="2128160" y="4004324"/>
                        </a:cubicBezTo>
                        <a:cubicBezTo>
                          <a:pt x="2128160" y="4163612"/>
                          <a:pt x="2199898" y="4292740"/>
                          <a:pt x="2288392" y="4292740"/>
                        </a:cubicBezTo>
                        <a:cubicBezTo>
                          <a:pt x="2376884" y="4292740"/>
                          <a:pt x="2448622" y="4163612"/>
                          <a:pt x="2448622" y="4004324"/>
                        </a:cubicBezTo>
                        <a:cubicBezTo>
                          <a:pt x="2448622" y="3845038"/>
                          <a:pt x="2376884" y="3715910"/>
                          <a:pt x="2288391" y="3715910"/>
                        </a:cubicBezTo>
                        <a:close/>
                        <a:moveTo>
                          <a:pt x="2791470" y="3615791"/>
                        </a:moveTo>
                        <a:lnTo>
                          <a:pt x="2776719" y="3622457"/>
                        </a:lnTo>
                        <a:cubicBezTo>
                          <a:pt x="2711460" y="3646351"/>
                          <a:pt x="2643960" y="3665593"/>
                          <a:pt x="2574619" y="3679783"/>
                        </a:cubicBezTo>
                        <a:lnTo>
                          <a:pt x="2515965" y="3688734"/>
                        </a:lnTo>
                        <a:lnTo>
                          <a:pt x="2554123" y="3753483"/>
                        </a:lnTo>
                        <a:cubicBezTo>
                          <a:pt x="2588677" y="3825087"/>
                          <a:pt x="2608854" y="3911407"/>
                          <a:pt x="2608854" y="4004325"/>
                        </a:cubicBezTo>
                        <a:cubicBezTo>
                          <a:pt x="2608853" y="4097243"/>
                          <a:pt x="2588677" y="4183562"/>
                          <a:pt x="2554123" y="4255167"/>
                        </a:cubicBezTo>
                        <a:lnTo>
                          <a:pt x="2537797" y="4282870"/>
                        </a:lnTo>
                        <a:lnTo>
                          <a:pt x="2693786" y="4259063"/>
                        </a:lnTo>
                        <a:cubicBezTo>
                          <a:pt x="2794042" y="4238548"/>
                          <a:pt x="2891580" y="4210574"/>
                          <a:pt x="2985797" y="4175748"/>
                        </a:cubicBezTo>
                        <a:lnTo>
                          <a:pt x="3070414" y="4140802"/>
                        </a:lnTo>
                        <a:lnTo>
                          <a:pt x="3041647" y="4124535"/>
                        </a:lnTo>
                        <a:cubicBezTo>
                          <a:pt x="2975921" y="4079801"/>
                          <a:pt x="2915288" y="4015134"/>
                          <a:pt x="2868829" y="3934665"/>
                        </a:cubicBezTo>
                        <a:cubicBezTo>
                          <a:pt x="2822370" y="3854195"/>
                          <a:pt x="2796683" y="3769353"/>
                          <a:pt x="2790805" y="3690064"/>
                        </a:cubicBezTo>
                        <a:close/>
                        <a:moveTo>
                          <a:pt x="1785308" y="3615233"/>
                        </a:moveTo>
                        <a:lnTo>
                          <a:pt x="1785976" y="3690064"/>
                        </a:lnTo>
                        <a:cubicBezTo>
                          <a:pt x="1780099" y="3769353"/>
                          <a:pt x="1754412" y="3854196"/>
                          <a:pt x="1707954" y="3934665"/>
                        </a:cubicBezTo>
                        <a:cubicBezTo>
                          <a:pt x="1661495" y="4015134"/>
                          <a:pt x="1600861" y="4079802"/>
                          <a:pt x="1535134" y="4124536"/>
                        </a:cubicBezTo>
                        <a:lnTo>
                          <a:pt x="1504922" y="4141621"/>
                        </a:lnTo>
                        <a:lnTo>
                          <a:pt x="1505407" y="4141854"/>
                        </a:lnTo>
                        <a:cubicBezTo>
                          <a:pt x="1625735" y="4192749"/>
                          <a:pt x="1752047" y="4232267"/>
                          <a:pt x="1882994" y="4259063"/>
                        </a:cubicBezTo>
                        <a:lnTo>
                          <a:pt x="2038986" y="4282870"/>
                        </a:lnTo>
                        <a:lnTo>
                          <a:pt x="2022659" y="4255167"/>
                        </a:lnTo>
                        <a:cubicBezTo>
                          <a:pt x="1988105" y="4183562"/>
                          <a:pt x="1967929" y="4097242"/>
                          <a:pt x="1967930" y="4004325"/>
                        </a:cubicBezTo>
                        <a:cubicBezTo>
                          <a:pt x="1967929" y="3911408"/>
                          <a:pt x="1988106" y="3825087"/>
                          <a:pt x="2022659" y="3753483"/>
                        </a:cubicBezTo>
                        <a:lnTo>
                          <a:pt x="2060817" y="3688735"/>
                        </a:lnTo>
                        <a:lnTo>
                          <a:pt x="2002159" y="3679782"/>
                        </a:lnTo>
                        <a:cubicBezTo>
                          <a:pt x="1955932" y="3670323"/>
                          <a:pt x="1910523" y="3658618"/>
                          <a:pt x="1866051" y="3644786"/>
                        </a:cubicBezTo>
                        <a:close/>
                        <a:moveTo>
                          <a:pt x="3067495" y="3513103"/>
                        </a:moveTo>
                        <a:cubicBezTo>
                          <a:pt x="3043596" y="3510049"/>
                          <a:pt x="3021308" y="3513598"/>
                          <a:pt x="3002149" y="3524659"/>
                        </a:cubicBezTo>
                        <a:cubicBezTo>
                          <a:pt x="2925512" y="3568906"/>
                          <a:pt x="2927949" y="3716603"/>
                          <a:pt x="3007593" y="3854549"/>
                        </a:cubicBezTo>
                        <a:cubicBezTo>
                          <a:pt x="3087236" y="3992496"/>
                          <a:pt x="3213927" y="4068455"/>
                          <a:pt x="3290564" y="4024209"/>
                        </a:cubicBezTo>
                        <a:cubicBezTo>
                          <a:pt x="3367202" y="3979962"/>
                          <a:pt x="3364764" y="3832265"/>
                          <a:pt x="3285120" y="3694319"/>
                        </a:cubicBezTo>
                        <a:cubicBezTo>
                          <a:pt x="3225388" y="3590859"/>
                          <a:pt x="3139191" y="3522267"/>
                          <a:pt x="3067495" y="3513103"/>
                        </a:cubicBezTo>
                        <a:close/>
                        <a:moveTo>
                          <a:pt x="1509286" y="3513103"/>
                        </a:moveTo>
                        <a:cubicBezTo>
                          <a:pt x="1437591" y="3522267"/>
                          <a:pt x="1351393" y="3590859"/>
                          <a:pt x="1291661" y="3694319"/>
                        </a:cubicBezTo>
                        <a:cubicBezTo>
                          <a:pt x="1212018" y="3832265"/>
                          <a:pt x="1209580" y="3979963"/>
                          <a:pt x="1286217" y="4024209"/>
                        </a:cubicBezTo>
                        <a:cubicBezTo>
                          <a:pt x="1362854" y="4068455"/>
                          <a:pt x="1489546" y="3992496"/>
                          <a:pt x="1569189" y="3854550"/>
                        </a:cubicBezTo>
                        <a:cubicBezTo>
                          <a:pt x="1648833" y="3716603"/>
                          <a:pt x="1651270" y="3568906"/>
                          <a:pt x="1574633" y="3524659"/>
                        </a:cubicBezTo>
                        <a:cubicBezTo>
                          <a:pt x="1555473" y="3513598"/>
                          <a:pt x="1533186" y="3510049"/>
                          <a:pt x="1509286" y="3513103"/>
                        </a:cubicBezTo>
                        <a:close/>
                        <a:moveTo>
                          <a:pt x="1188761" y="3186856"/>
                        </a:moveTo>
                        <a:lnTo>
                          <a:pt x="1152451" y="3251068"/>
                        </a:lnTo>
                        <a:cubicBezTo>
                          <a:pt x="1107716" y="3316795"/>
                          <a:pt x="1043049" y="3377428"/>
                          <a:pt x="962580" y="3423886"/>
                        </a:cubicBezTo>
                        <a:cubicBezTo>
                          <a:pt x="882111" y="3470345"/>
                          <a:pt x="797267" y="3496033"/>
                          <a:pt x="717980" y="3501910"/>
                        </a:cubicBezTo>
                        <a:lnTo>
                          <a:pt x="686618" y="3501629"/>
                        </a:lnTo>
                        <a:lnTo>
                          <a:pt x="736187" y="3567916"/>
                        </a:lnTo>
                        <a:cubicBezTo>
                          <a:pt x="818174" y="3667263"/>
                          <a:pt x="909516" y="3758604"/>
                          <a:pt x="1008863" y="3840592"/>
                        </a:cubicBezTo>
                        <a:lnTo>
                          <a:pt x="1075154" y="3890164"/>
                        </a:lnTo>
                        <a:lnTo>
                          <a:pt x="1074873" y="3858804"/>
                        </a:lnTo>
                        <a:cubicBezTo>
                          <a:pt x="1080751" y="3779515"/>
                          <a:pt x="1106438" y="3694672"/>
                          <a:pt x="1152897" y="3614203"/>
                        </a:cubicBezTo>
                        <a:cubicBezTo>
                          <a:pt x="1210970" y="3513617"/>
                          <a:pt x="1291192" y="3437721"/>
                          <a:pt x="1375823" y="3394584"/>
                        </a:cubicBezTo>
                        <a:lnTo>
                          <a:pt x="1390378" y="3388358"/>
                        </a:lnTo>
                        <a:lnTo>
                          <a:pt x="1384981" y="3384322"/>
                        </a:lnTo>
                        <a:cubicBezTo>
                          <a:pt x="1314836" y="3326434"/>
                          <a:pt x="1250345" y="3261942"/>
                          <a:pt x="1192458" y="3191799"/>
                        </a:cubicBezTo>
                        <a:close/>
                        <a:moveTo>
                          <a:pt x="3386548" y="3184254"/>
                        </a:moveTo>
                        <a:lnTo>
                          <a:pt x="3292656" y="3292656"/>
                        </a:lnTo>
                        <a:lnTo>
                          <a:pt x="3184252" y="3386550"/>
                        </a:lnTo>
                        <a:lnTo>
                          <a:pt x="3251066" y="3424332"/>
                        </a:lnTo>
                        <a:cubicBezTo>
                          <a:pt x="3316794" y="3469067"/>
                          <a:pt x="3377427" y="3533734"/>
                          <a:pt x="3423885" y="3614203"/>
                        </a:cubicBezTo>
                        <a:cubicBezTo>
                          <a:pt x="3470344" y="3694672"/>
                          <a:pt x="3496031" y="3779515"/>
                          <a:pt x="3501909" y="3858804"/>
                        </a:cubicBezTo>
                        <a:lnTo>
                          <a:pt x="3501605" y="3892766"/>
                        </a:lnTo>
                        <a:lnTo>
                          <a:pt x="3506397" y="3889385"/>
                        </a:lnTo>
                        <a:cubicBezTo>
                          <a:pt x="3604534" y="3814610"/>
                          <a:pt x="3695589" y="3731017"/>
                          <a:pt x="3778382" y="3639788"/>
                        </a:cubicBezTo>
                        <a:lnTo>
                          <a:pt x="3892718" y="3501607"/>
                        </a:lnTo>
                        <a:lnTo>
                          <a:pt x="3858802" y="3501910"/>
                        </a:lnTo>
                        <a:cubicBezTo>
                          <a:pt x="3779514" y="3496032"/>
                          <a:pt x="3694670" y="3470345"/>
                          <a:pt x="3614201" y="3423886"/>
                        </a:cubicBezTo>
                        <a:cubicBezTo>
                          <a:pt x="3533732" y="3377427"/>
                          <a:pt x="3469066" y="3316794"/>
                          <a:pt x="3424331" y="3251068"/>
                        </a:cubicBezTo>
                        <a:close/>
                        <a:moveTo>
                          <a:pt x="922316" y="2946267"/>
                        </a:moveTo>
                        <a:cubicBezTo>
                          <a:pt x="862617" y="2947252"/>
                          <a:pt x="791206" y="2967772"/>
                          <a:pt x="722234" y="3007594"/>
                        </a:cubicBezTo>
                        <a:cubicBezTo>
                          <a:pt x="584287" y="3087237"/>
                          <a:pt x="508328" y="3213929"/>
                          <a:pt x="552574" y="3290566"/>
                        </a:cubicBezTo>
                        <a:cubicBezTo>
                          <a:pt x="596821" y="3367203"/>
                          <a:pt x="744518" y="3364766"/>
                          <a:pt x="882465" y="3285122"/>
                        </a:cubicBezTo>
                        <a:cubicBezTo>
                          <a:pt x="1020411" y="3205479"/>
                          <a:pt x="1096370" y="3078788"/>
                          <a:pt x="1052124" y="3002151"/>
                        </a:cubicBezTo>
                        <a:cubicBezTo>
                          <a:pt x="1030001" y="2963832"/>
                          <a:pt x="982015" y="2945282"/>
                          <a:pt x="922316" y="2946267"/>
                        </a:cubicBezTo>
                        <a:close/>
                        <a:moveTo>
                          <a:pt x="3654465" y="2946267"/>
                        </a:moveTo>
                        <a:cubicBezTo>
                          <a:pt x="3594768" y="2945282"/>
                          <a:pt x="3546781" y="2963833"/>
                          <a:pt x="3524658" y="3002151"/>
                        </a:cubicBezTo>
                        <a:cubicBezTo>
                          <a:pt x="3480412" y="3078787"/>
                          <a:pt x="3556371" y="3205479"/>
                          <a:pt x="3694318" y="3285122"/>
                        </a:cubicBezTo>
                        <a:cubicBezTo>
                          <a:pt x="3832264" y="3364766"/>
                          <a:pt x="3979961" y="3367203"/>
                          <a:pt x="4024208" y="3290566"/>
                        </a:cubicBezTo>
                        <a:cubicBezTo>
                          <a:pt x="4068453" y="3213928"/>
                          <a:pt x="3992495" y="3087238"/>
                          <a:pt x="3854549" y="3007594"/>
                        </a:cubicBezTo>
                        <a:cubicBezTo>
                          <a:pt x="3785575" y="2967772"/>
                          <a:pt x="3714164" y="2947252"/>
                          <a:pt x="3654465" y="2946267"/>
                        </a:cubicBezTo>
                        <a:close/>
                        <a:moveTo>
                          <a:pt x="888045" y="2515967"/>
                        </a:moveTo>
                        <a:lnTo>
                          <a:pt x="823300" y="2554124"/>
                        </a:lnTo>
                        <a:cubicBezTo>
                          <a:pt x="751696" y="2588678"/>
                          <a:pt x="665375" y="2608854"/>
                          <a:pt x="572457" y="2608854"/>
                        </a:cubicBezTo>
                        <a:cubicBezTo>
                          <a:pt x="479540" y="2608855"/>
                          <a:pt x="393220" y="2588678"/>
                          <a:pt x="321615" y="2554125"/>
                        </a:cubicBezTo>
                        <a:lnTo>
                          <a:pt x="293909" y="2537795"/>
                        </a:lnTo>
                        <a:lnTo>
                          <a:pt x="317715" y="2693786"/>
                        </a:lnTo>
                        <a:cubicBezTo>
                          <a:pt x="344511" y="2824731"/>
                          <a:pt x="384030" y="2951044"/>
                          <a:pt x="434925" y="3071372"/>
                        </a:cubicBezTo>
                        <a:lnTo>
                          <a:pt x="435162" y="3071863"/>
                        </a:lnTo>
                        <a:lnTo>
                          <a:pt x="452248" y="3041648"/>
                        </a:lnTo>
                        <a:cubicBezTo>
                          <a:pt x="496981" y="2975922"/>
                          <a:pt x="561649" y="2915289"/>
                          <a:pt x="642118" y="2868830"/>
                        </a:cubicBezTo>
                        <a:cubicBezTo>
                          <a:pt x="722587" y="2822371"/>
                          <a:pt x="807431" y="2796684"/>
                          <a:pt x="886719" y="2790806"/>
                        </a:cubicBezTo>
                        <a:lnTo>
                          <a:pt x="961547" y="2791476"/>
                        </a:lnTo>
                        <a:lnTo>
                          <a:pt x="931993" y="2710729"/>
                        </a:lnTo>
                        <a:cubicBezTo>
                          <a:pt x="918162" y="2666255"/>
                          <a:pt x="906456" y="2620846"/>
                          <a:pt x="896997" y="2574619"/>
                        </a:cubicBezTo>
                        <a:close/>
                        <a:moveTo>
                          <a:pt x="3688733" y="2515966"/>
                        </a:moveTo>
                        <a:lnTo>
                          <a:pt x="3679782" y="2574619"/>
                        </a:lnTo>
                        <a:cubicBezTo>
                          <a:pt x="3665593" y="2643960"/>
                          <a:pt x="3646351" y="2711460"/>
                          <a:pt x="3622456" y="2776718"/>
                        </a:cubicBezTo>
                        <a:lnTo>
                          <a:pt x="3615791" y="2791472"/>
                        </a:lnTo>
                        <a:lnTo>
                          <a:pt x="3690063" y="2790807"/>
                        </a:lnTo>
                        <a:cubicBezTo>
                          <a:pt x="3769351" y="2796684"/>
                          <a:pt x="3854195" y="2822371"/>
                          <a:pt x="3934664" y="2868830"/>
                        </a:cubicBezTo>
                        <a:cubicBezTo>
                          <a:pt x="4015132" y="2915289"/>
                          <a:pt x="4079799" y="2975922"/>
                          <a:pt x="4124534" y="3041648"/>
                        </a:cubicBezTo>
                        <a:lnTo>
                          <a:pt x="4140400" y="3069705"/>
                        </a:lnTo>
                        <a:lnTo>
                          <a:pt x="4166530" y="3010238"/>
                        </a:lnTo>
                        <a:cubicBezTo>
                          <a:pt x="4211544" y="2893192"/>
                          <a:pt x="4245932" y="2770874"/>
                          <a:pt x="4268512" y="2644466"/>
                        </a:cubicBezTo>
                        <a:lnTo>
                          <a:pt x="4282730" y="2537879"/>
                        </a:lnTo>
                        <a:lnTo>
                          <a:pt x="4255165" y="2554124"/>
                        </a:lnTo>
                        <a:cubicBezTo>
                          <a:pt x="4183562" y="2588678"/>
                          <a:pt x="4097240" y="2608855"/>
                          <a:pt x="4004324" y="2608854"/>
                        </a:cubicBezTo>
                        <a:cubicBezTo>
                          <a:pt x="3911406" y="2608854"/>
                          <a:pt x="3825086" y="2588678"/>
                          <a:pt x="3753483" y="2554124"/>
                        </a:cubicBezTo>
                        <a:close/>
                        <a:moveTo>
                          <a:pt x="4004323" y="2128162"/>
                        </a:moveTo>
                        <a:cubicBezTo>
                          <a:pt x="3845037" y="2128161"/>
                          <a:pt x="3715909" y="2199899"/>
                          <a:pt x="3715909" y="2288393"/>
                        </a:cubicBezTo>
                        <a:cubicBezTo>
                          <a:pt x="3715909" y="2376885"/>
                          <a:pt x="3845037" y="2448624"/>
                          <a:pt x="4004323" y="2448623"/>
                        </a:cubicBezTo>
                        <a:cubicBezTo>
                          <a:pt x="4163612" y="2448623"/>
                          <a:pt x="4292740" y="2376885"/>
                          <a:pt x="4292739" y="2288393"/>
                        </a:cubicBezTo>
                        <a:cubicBezTo>
                          <a:pt x="4292740" y="2199900"/>
                          <a:pt x="4163612" y="2128161"/>
                          <a:pt x="4004323" y="2128162"/>
                        </a:cubicBezTo>
                        <a:close/>
                        <a:moveTo>
                          <a:pt x="572458" y="2128161"/>
                        </a:moveTo>
                        <a:cubicBezTo>
                          <a:pt x="413170" y="2128161"/>
                          <a:pt x="284043" y="2199899"/>
                          <a:pt x="284043" y="2288393"/>
                        </a:cubicBezTo>
                        <a:cubicBezTo>
                          <a:pt x="284043" y="2376885"/>
                          <a:pt x="413171" y="2448624"/>
                          <a:pt x="572458" y="2448623"/>
                        </a:cubicBezTo>
                        <a:cubicBezTo>
                          <a:pt x="731745" y="2448624"/>
                          <a:pt x="860873" y="2376886"/>
                          <a:pt x="860873" y="2288393"/>
                        </a:cubicBezTo>
                        <a:cubicBezTo>
                          <a:pt x="860872" y="2199899"/>
                          <a:pt x="731744" y="2128161"/>
                          <a:pt x="572458" y="2128161"/>
                        </a:cubicBezTo>
                        <a:close/>
                        <a:moveTo>
                          <a:pt x="4140009" y="1507771"/>
                        </a:moveTo>
                        <a:lnTo>
                          <a:pt x="4124535" y="1535135"/>
                        </a:lnTo>
                        <a:cubicBezTo>
                          <a:pt x="4079800" y="1600861"/>
                          <a:pt x="4015133" y="1661495"/>
                          <a:pt x="3934665" y="1707954"/>
                        </a:cubicBezTo>
                        <a:cubicBezTo>
                          <a:pt x="3854196" y="1754413"/>
                          <a:pt x="3769352" y="1780099"/>
                          <a:pt x="3690065" y="1785977"/>
                        </a:cubicBezTo>
                        <a:lnTo>
                          <a:pt x="3615232" y="1785308"/>
                        </a:lnTo>
                        <a:lnTo>
                          <a:pt x="3644786" y="1866052"/>
                        </a:lnTo>
                        <a:cubicBezTo>
                          <a:pt x="3658618" y="1910524"/>
                          <a:pt x="3670323" y="1955933"/>
                          <a:pt x="3679782" y="2002161"/>
                        </a:cubicBezTo>
                        <a:lnTo>
                          <a:pt x="3688735" y="2060819"/>
                        </a:lnTo>
                        <a:lnTo>
                          <a:pt x="3753482" y="2022660"/>
                        </a:lnTo>
                        <a:cubicBezTo>
                          <a:pt x="3825086" y="1988107"/>
                          <a:pt x="3911406" y="1967930"/>
                          <a:pt x="4004324" y="1967931"/>
                        </a:cubicBezTo>
                        <a:cubicBezTo>
                          <a:pt x="4097240" y="1967930"/>
                          <a:pt x="4183561" y="1988107"/>
                          <a:pt x="4255165" y="2022660"/>
                        </a:cubicBezTo>
                        <a:lnTo>
                          <a:pt x="4282888" y="2038999"/>
                        </a:lnTo>
                        <a:lnTo>
                          <a:pt x="4272267" y="1954024"/>
                        </a:lnTo>
                        <a:cubicBezTo>
                          <a:pt x="4254074" y="1845276"/>
                          <a:pt x="4227154" y="1739484"/>
                          <a:pt x="4192255" y="1637392"/>
                        </a:cubicBezTo>
                        <a:close/>
                        <a:moveTo>
                          <a:pt x="435160" y="1504920"/>
                        </a:moveTo>
                        <a:lnTo>
                          <a:pt x="434925" y="1505407"/>
                        </a:lnTo>
                        <a:cubicBezTo>
                          <a:pt x="384030" y="1625736"/>
                          <a:pt x="344511" y="1752048"/>
                          <a:pt x="317716" y="1882994"/>
                        </a:cubicBezTo>
                        <a:lnTo>
                          <a:pt x="293908" y="2038990"/>
                        </a:lnTo>
                        <a:lnTo>
                          <a:pt x="321615" y="2022660"/>
                        </a:lnTo>
                        <a:cubicBezTo>
                          <a:pt x="393220" y="1988106"/>
                          <a:pt x="479540" y="1967930"/>
                          <a:pt x="572458" y="1967930"/>
                        </a:cubicBezTo>
                        <a:cubicBezTo>
                          <a:pt x="665375" y="1967931"/>
                          <a:pt x="751695" y="1988107"/>
                          <a:pt x="823300" y="2022660"/>
                        </a:cubicBezTo>
                        <a:lnTo>
                          <a:pt x="888045" y="2060817"/>
                        </a:lnTo>
                        <a:lnTo>
                          <a:pt x="896997" y="2002161"/>
                        </a:lnTo>
                        <a:cubicBezTo>
                          <a:pt x="906456" y="1955933"/>
                          <a:pt x="918162" y="1910524"/>
                          <a:pt x="931994" y="1866051"/>
                        </a:cubicBezTo>
                        <a:lnTo>
                          <a:pt x="961546" y="1785307"/>
                        </a:lnTo>
                        <a:lnTo>
                          <a:pt x="886718" y="1785977"/>
                        </a:lnTo>
                        <a:cubicBezTo>
                          <a:pt x="807431" y="1780099"/>
                          <a:pt x="722586" y="1754412"/>
                          <a:pt x="642117" y="1707954"/>
                        </a:cubicBezTo>
                        <a:cubicBezTo>
                          <a:pt x="561648" y="1661495"/>
                          <a:pt x="496981" y="1600862"/>
                          <a:pt x="452247" y="1535135"/>
                        </a:cubicBezTo>
                        <a:close/>
                        <a:moveTo>
                          <a:pt x="682382" y="1230334"/>
                        </a:moveTo>
                        <a:cubicBezTo>
                          <a:pt x="622683" y="1229349"/>
                          <a:pt x="574697" y="1247899"/>
                          <a:pt x="552573" y="1286217"/>
                        </a:cubicBezTo>
                        <a:cubicBezTo>
                          <a:pt x="508327" y="1362855"/>
                          <a:pt x="584286" y="1489546"/>
                          <a:pt x="722233" y="1569189"/>
                        </a:cubicBezTo>
                        <a:cubicBezTo>
                          <a:pt x="860179" y="1648833"/>
                          <a:pt x="1007876" y="1651270"/>
                          <a:pt x="1052123" y="1574633"/>
                        </a:cubicBezTo>
                        <a:cubicBezTo>
                          <a:pt x="1096370" y="1497995"/>
                          <a:pt x="1020411" y="1371304"/>
                          <a:pt x="882464" y="1291661"/>
                        </a:cubicBezTo>
                        <a:cubicBezTo>
                          <a:pt x="813490" y="1251839"/>
                          <a:pt x="742079" y="1231320"/>
                          <a:pt x="682382" y="1230334"/>
                        </a:cubicBezTo>
                        <a:close/>
                        <a:moveTo>
                          <a:pt x="3894401" y="1230334"/>
                        </a:moveTo>
                        <a:cubicBezTo>
                          <a:pt x="3834702" y="1231319"/>
                          <a:pt x="3763291" y="1251839"/>
                          <a:pt x="3694317" y="1291661"/>
                        </a:cubicBezTo>
                        <a:cubicBezTo>
                          <a:pt x="3556371" y="1371304"/>
                          <a:pt x="3480412" y="1497995"/>
                          <a:pt x="3524658" y="1574633"/>
                        </a:cubicBezTo>
                        <a:cubicBezTo>
                          <a:pt x="3568905" y="1651269"/>
                          <a:pt x="3716602" y="1648833"/>
                          <a:pt x="3854548" y="1569189"/>
                        </a:cubicBezTo>
                        <a:cubicBezTo>
                          <a:pt x="3992495" y="1489545"/>
                          <a:pt x="4068455" y="1362854"/>
                          <a:pt x="4024207" y="1286218"/>
                        </a:cubicBezTo>
                        <a:cubicBezTo>
                          <a:pt x="4002084" y="1247899"/>
                          <a:pt x="3954098" y="1229349"/>
                          <a:pt x="3894401" y="1230334"/>
                        </a:cubicBezTo>
                        <a:close/>
                        <a:moveTo>
                          <a:pt x="2288390" y="1153045"/>
                        </a:moveTo>
                        <a:cubicBezTo>
                          <a:pt x="1661355" y="1153045"/>
                          <a:pt x="1153044" y="1661356"/>
                          <a:pt x="1153044" y="2288390"/>
                        </a:cubicBezTo>
                        <a:cubicBezTo>
                          <a:pt x="1153044" y="2915424"/>
                          <a:pt x="1661355" y="3423735"/>
                          <a:pt x="2288389" y="3423735"/>
                        </a:cubicBezTo>
                        <a:cubicBezTo>
                          <a:pt x="2915423" y="3423735"/>
                          <a:pt x="3423735" y="2915424"/>
                          <a:pt x="3423734" y="2288390"/>
                        </a:cubicBezTo>
                        <a:cubicBezTo>
                          <a:pt x="3423735" y="1661356"/>
                          <a:pt x="2915423" y="1153045"/>
                          <a:pt x="2288390" y="1153045"/>
                        </a:cubicBezTo>
                        <a:close/>
                        <a:moveTo>
                          <a:pt x="1075153" y="686616"/>
                        </a:moveTo>
                        <a:lnTo>
                          <a:pt x="1008863" y="736188"/>
                        </a:lnTo>
                        <a:cubicBezTo>
                          <a:pt x="909516" y="818175"/>
                          <a:pt x="818175" y="909517"/>
                          <a:pt x="736187" y="1008863"/>
                        </a:cubicBezTo>
                        <a:lnTo>
                          <a:pt x="686101" y="1075843"/>
                        </a:lnTo>
                        <a:lnTo>
                          <a:pt x="717979" y="1074874"/>
                        </a:lnTo>
                        <a:cubicBezTo>
                          <a:pt x="797267" y="1080753"/>
                          <a:pt x="882110" y="1106438"/>
                          <a:pt x="962579" y="1152897"/>
                        </a:cubicBezTo>
                        <a:cubicBezTo>
                          <a:pt x="1043048" y="1199356"/>
                          <a:pt x="1107716" y="1259989"/>
                          <a:pt x="1152451" y="1325716"/>
                        </a:cubicBezTo>
                        <a:lnTo>
                          <a:pt x="1188759" y="1389926"/>
                        </a:lnTo>
                        <a:lnTo>
                          <a:pt x="1192458" y="1384981"/>
                        </a:lnTo>
                        <a:cubicBezTo>
                          <a:pt x="1250345" y="1314837"/>
                          <a:pt x="1314836" y="1250346"/>
                          <a:pt x="1384980" y="1192459"/>
                        </a:cubicBezTo>
                        <a:lnTo>
                          <a:pt x="1389924" y="1188761"/>
                        </a:lnTo>
                        <a:lnTo>
                          <a:pt x="1325715" y="1152452"/>
                        </a:lnTo>
                        <a:cubicBezTo>
                          <a:pt x="1259988" y="1107718"/>
                          <a:pt x="1199355" y="1043051"/>
                          <a:pt x="1152896" y="962582"/>
                        </a:cubicBezTo>
                        <a:cubicBezTo>
                          <a:pt x="1106438" y="882113"/>
                          <a:pt x="1080750" y="797269"/>
                          <a:pt x="1074873" y="717981"/>
                        </a:cubicBezTo>
                        <a:close/>
                        <a:moveTo>
                          <a:pt x="3501617" y="685288"/>
                        </a:moveTo>
                        <a:lnTo>
                          <a:pt x="3501909" y="717980"/>
                        </a:lnTo>
                        <a:cubicBezTo>
                          <a:pt x="3496031" y="797269"/>
                          <a:pt x="3470344" y="882112"/>
                          <a:pt x="3423886" y="962582"/>
                        </a:cubicBezTo>
                        <a:cubicBezTo>
                          <a:pt x="3377426" y="1043050"/>
                          <a:pt x="3316794" y="1107717"/>
                          <a:pt x="3251067" y="1152451"/>
                        </a:cubicBezTo>
                        <a:lnTo>
                          <a:pt x="3186856" y="1188762"/>
                        </a:lnTo>
                        <a:lnTo>
                          <a:pt x="3191798" y="1192459"/>
                        </a:lnTo>
                        <a:cubicBezTo>
                          <a:pt x="3261942" y="1250345"/>
                          <a:pt x="3326433" y="1314837"/>
                          <a:pt x="3384321" y="1384980"/>
                        </a:cubicBezTo>
                        <a:lnTo>
                          <a:pt x="3388021" y="1389928"/>
                        </a:lnTo>
                        <a:lnTo>
                          <a:pt x="3424332" y="1325716"/>
                        </a:lnTo>
                        <a:cubicBezTo>
                          <a:pt x="3469066" y="1259989"/>
                          <a:pt x="3533734" y="1199356"/>
                          <a:pt x="3614203" y="1152897"/>
                        </a:cubicBezTo>
                        <a:cubicBezTo>
                          <a:pt x="3694672" y="1106439"/>
                          <a:pt x="3779515" y="1080752"/>
                          <a:pt x="3858803" y="1074874"/>
                        </a:cubicBezTo>
                        <a:lnTo>
                          <a:pt x="3893028" y="1075180"/>
                        </a:lnTo>
                        <a:lnTo>
                          <a:pt x="3756911" y="913703"/>
                        </a:lnTo>
                        <a:cubicBezTo>
                          <a:pt x="3708797" y="862325"/>
                          <a:pt x="3658017" y="813473"/>
                          <a:pt x="3604793" y="767369"/>
                        </a:cubicBezTo>
                        <a:close/>
                        <a:moveTo>
                          <a:pt x="1351563" y="541020"/>
                        </a:moveTo>
                        <a:cubicBezTo>
                          <a:pt x="1327664" y="537966"/>
                          <a:pt x="1305376" y="541515"/>
                          <a:pt x="1286217" y="552575"/>
                        </a:cubicBezTo>
                        <a:cubicBezTo>
                          <a:pt x="1209580" y="596823"/>
                          <a:pt x="1212017" y="744520"/>
                          <a:pt x="1291661" y="882466"/>
                        </a:cubicBezTo>
                        <a:cubicBezTo>
                          <a:pt x="1371304" y="1020413"/>
                          <a:pt x="1497994" y="1096373"/>
                          <a:pt x="1574632" y="1052126"/>
                        </a:cubicBezTo>
                        <a:cubicBezTo>
                          <a:pt x="1651269" y="1007879"/>
                          <a:pt x="1648831" y="860183"/>
                          <a:pt x="1569188" y="722236"/>
                        </a:cubicBezTo>
                        <a:cubicBezTo>
                          <a:pt x="1509456" y="618775"/>
                          <a:pt x="1423259" y="550184"/>
                          <a:pt x="1351563" y="541020"/>
                        </a:cubicBezTo>
                        <a:close/>
                        <a:moveTo>
                          <a:pt x="3225219" y="541019"/>
                        </a:moveTo>
                        <a:cubicBezTo>
                          <a:pt x="3153523" y="550183"/>
                          <a:pt x="3067326" y="618775"/>
                          <a:pt x="3007594" y="722235"/>
                        </a:cubicBezTo>
                        <a:cubicBezTo>
                          <a:pt x="2927950" y="860182"/>
                          <a:pt x="2925513" y="1007879"/>
                          <a:pt x="3002150" y="1052126"/>
                        </a:cubicBezTo>
                        <a:cubicBezTo>
                          <a:pt x="3078787" y="1096372"/>
                          <a:pt x="3205478" y="1020412"/>
                          <a:pt x="3285122" y="882466"/>
                        </a:cubicBezTo>
                        <a:cubicBezTo>
                          <a:pt x="3364765" y="744520"/>
                          <a:pt x="3367202" y="596822"/>
                          <a:pt x="3290565" y="552576"/>
                        </a:cubicBezTo>
                        <a:cubicBezTo>
                          <a:pt x="3271405" y="541514"/>
                          <a:pt x="3249118" y="537966"/>
                          <a:pt x="3225219" y="541019"/>
                        </a:cubicBezTo>
                        <a:close/>
                        <a:moveTo>
                          <a:pt x="2038989" y="293909"/>
                        </a:moveTo>
                        <a:lnTo>
                          <a:pt x="1882993" y="317717"/>
                        </a:lnTo>
                        <a:cubicBezTo>
                          <a:pt x="1817520" y="331114"/>
                          <a:pt x="1753205" y="347693"/>
                          <a:pt x="1690218" y="367284"/>
                        </a:cubicBezTo>
                        <a:lnTo>
                          <a:pt x="1505746" y="434802"/>
                        </a:lnTo>
                        <a:lnTo>
                          <a:pt x="1535134" y="452249"/>
                        </a:lnTo>
                        <a:cubicBezTo>
                          <a:pt x="1600860" y="496984"/>
                          <a:pt x="1661494" y="561651"/>
                          <a:pt x="1707953" y="642120"/>
                        </a:cubicBezTo>
                        <a:cubicBezTo>
                          <a:pt x="1754412" y="722589"/>
                          <a:pt x="1780098" y="807433"/>
                          <a:pt x="1785976" y="886721"/>
                        </a:cubicBezTo>
                        <a:lnTo>
                          <a:pt x="1785307" y="961547"/>
                        </a:lnTo>
                        <a:lnTo>
                          <a:pt x="1866051" y="931995"/>
                        </a:lnTo>
                        <a:cubicBezTo>
                          <a:pt x="1910523" y="918162"/>
                          <a:pt x="1955932" y="906457"/>
                          <a:pt x="2002160" y="896997"/>
                        </a:cubicBezTo>
                        <a:lnTo>
                          <a:pt x="2060815" y="888046"/>
                        </a:lnTo>
                        <a:lnTo>
                          <a:pt x="2022659" y="823301"/>
                        </a:lnTo>
                        <a:cubicBezTo>
                          <a:pt x="1988106" y="751697"/>
                          <a:pt x="1967929" y="665376"/>
                          <a:pt x="1967929" y="572459"/>
                        </a:cubicBezTo>
                        <a:cubicBezTo>
                          <a:pt x="1967929" y="479542"/>
                          <a:pt x="1988105" y="393222"/>
                          <a:pt x="2022659" y="321618"/>
                        </a:cubicBezTo>
                        <a:close/>
                        <a:moveTo>
                          <a:pt x="2537795" y="293909"/>
                        </a:moveTo>
                        <a:lnTo>
                          <a:pt x="2554124" y="321618"/>
                        </a:lnTo>
                        <a:cubicBezTo>
                          <a:pt x="2588677" y="393222"/>
                          <a:pt x="2608854" y="479541"/>
                          <a:pt x="2608854" y="572459"/>
                        </a:cubicBezTo>
                        <a:cubicBezTo>
                          <a:pt x="2608854" y="665377"/>
                          <a:pt x="2588677" y="751696"/>
                          <a:pt x="2554124" y="823302"/>
                        </a:cubicBezTo>
                        <a:lnTo>
                          <a:pt x="2515967" y="888046"/>
                        </a:lnTo>
                        <a:lnTo>
                          <a:pt x="2574619" y="896997"/>
                        </a:lnTo>
                        <a:cubicBezTo>
                          <a:pt x="2620846" y="906457"/>
                          <a:pt x="2666256" y="918162"/>
                          <a:pt x="2710728" y="931994"/>
                        </a:cubicBezTo>
                        <a:lnTo>
                          <a:pt x="2791475" y="961548"/>
                        </a:lnTo>
                        <a:lnTo>
                          <a:pt x="2790805" y="886720"/>
                        </a:lnTo>
                        <a:cubicBezTo>
                          <a:pt x="2796684" y="807432"/>
                          <a:pt x="2822370" y="722588"/>
                          <a:pt x="2868829" y="642120"/>
                        </a:cubicBezTo>
                        <a:cubicBezTo>
                          <a:pt x="2915288" y="561651"/>
                          <a:pt x="2975922" y="496983"/>
                          <a:pt x="3041648" y="452249"/>
                        </a:cubicBezTo>
                        <a:lnTo>
                          <a:pt x="3070258" y="436070"/>
                        </a:lnTo>
                        <a:lnTo>
                          <a:pt x="3025971" y="416377"/>
                        </a:lnTo>
                        <a:cubicBezTo>
                          <a:pt x="2919393" y="374351"/>
                          <a:pt x="2808363" y="341163"/>
                          <a:pt x="2693785" y="317717"/>
                        </a:cubicBezTo>
                        <a:close/>
                        <a:moveTo>
                          <a:pt x="2288392" y="284045"/>
                        </a:moveTo>
                        <a:cubicBezTo>
                          <a:pt x="2199899" y="284044"/>
                          <a:pt x="2128160" y="413172"/>
                          <a:pt x="2128160" y="572460"/>
                        </a:cubicBezTo>
                        <a:cubicBezTo>
                          <a:pt x="2128160" y="731746"/>
                          <a:pt x="2199899" y="860874"/>
                          <a:pt x="2288392" y="860874"/>
                        </a:cubicBezTo>
                        <a:cubicBezTo>
                          <a:pt x="2376884" y="860874"/>
                          <a:pt x="2448622" y="731746"/>
                          <a:pt x="2448623" y="572459"/>
                        </a:cubicBezTo>
                        <a:cubicBezTo>
                          <a:pt x="2448622" y="413172"/>
                          <a:pt x="2376884" y="284044"/>
                          <a:pt x="2288392" y="284045"/>
                        </a:cubicBezTo>
                        <a:close/>
                        <a:moveTo>
                          <a:pt x="2288389" y="0"/>
                        </a:moveTo>
                        <a:cubicBezTo>
                          <a:pt x="3552232" y="1"/>
                          <a:pt x="4576780" y="1024547"/>
                          <a:pt x="4576779" y="2288390"/>
                        </a:cubicBezTo>
                        <a:cubicBezTo>
                          <a:pt x="4576780" y="3552233"/>
                          <a:pt x="3552233" y="4576780"/>
                          <a:pt x="2288390" y="4576780"/>
                        </a:cubicBezTo>
                        <a:cubicBezTo>
                          <a:pt x="1024546" y="4576780"/>
                          <a:pt x="-1" y="3552233"/>
                          <a:pt x="0" y="2288390"/>
                        </a:cubicBezTo>
                        <a:cubicBezTo>
                          <a:pt x="-1" y="1024547"/>
                          <a:pt x="1024546" y="1"/>
                          <a:pt x="2288389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sp3d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" name="グループ化 79"/>
                <p:cNvGrpSpPr/>
                <p:nvPr/>
              </p:nvGrpSpPr>
              <p:grpSpPr>
                <a:xfrm>
                  <a:off x="1527001" y="5827107"/>
                  <a:ext cx="314425" cy="314423"/>
                  <a:chOff x="4469197" y="1045733"/>
                  <a:chExt cx="4576779" cy="4576780"/>
                </a:xfrm>
              </p:grpSpPr>
              <p:sp>
                <p:nvSpPr>
                  <p:cNvPr id="81" name="フリーフォーム: 図形 80"/>
                  <p:cNvSpPr/>
                  <p:nvPr/>
                </p:nvSpPr>
                <p:spPr bwMode="auto">
                  <a:xfrm rot="5400000">
                    <a:off x="5737495" y="2314032"/>
                    <a:ext cx="2040182" cy="2040182"/>
                  </a:xfrm>
                  <a:custGeom>
                    <a:avLst/>
                    <a:gdLst>
                      <a:gd name="connsiteX0" fmla="*/ 1574357 w 2040182"/>
                      <a:gd name="connsiteY0" fmla="*/ 1020088 h 2040182"/>
                      <a:gd name="connsiteX1" fmla="*/ 1646850 w 2040182"/>
                      <a:gd name="connsiteY1" fmla="*/ 1045666 h 2040182"/>
                      <a:gd name="connsiteX2" fmla="*/ 1719343 w 2040182"/>
                      <a:gd name="connsiteY2" fmla="*/ 1020088 h 2040182"/>
                      <a:gd name="connsiteX3" fmla="*/ 1646850 w 2040182"/>
                      <a:gd name="connsiteY3" fmla="*/ 994510 h 2040182"/>
                      <a:gd name="connsiteX4" fmla="*/ 1574357 w 2040182"/>
                      <a:gd name="connsiteY4" fmla="*/ 1020088 h 2040182"/>
                      <a:gd name="connsiteX5" fmla="*/ 1507799 w 2040182"/>
                      <a:gd name="connsiteY5" fmla="*/ 737754 h 2040182"/>
                      <a:gd name="connsiteX6" fmla="*/ 1570925 w 2040182"/>
                      <a:gd name="connsiteY6" fmla="*/ 720325 h 2040182"/>
                      <a:gd name="connsiteX7" fmla="*/ 1617583 w 2040182"/>
                      <a:gd name="connsiteY7" fmla="*/ 674370 h 2040182"/>
                      <a:gd name="connsiteX8" fmla="*/ 1554456 w 2040182"/>
                      <a:gd name="connsiteY8" fmla="*/ 691799 h 2040182"/>
                      <a:gd name="connsiteX9" fmla="*/ 1507799 w 2040182"/>
                      <a:gd name="connsiteY9" fmla="*/ 737754 h 2040182"/>
                      <a:gd name="connsiteX10" fmla="*/ 1504139 w 2040182"/>
                      <a:gd name="connsiteY10" fmla="*/ 1300259 h 2040182"/>
                      <a:gd name="connsiteX11" fmla="*/ 1552358 w 2040182"/>
                      <a:gd name="connsiteY11" fmla="*/ 1352039 h 2040182"/>
                      <a:gd name="connsiteX12" fmla="*/ 1621311 w 2040182"/>
                      <a:gd name="connsiteY12" fmla="*/ 1367908 h 2040182"/>
                      <a:gd name="connsiteX13" fmla="*/ 1573092 w 2040182"/>
                      <a:gd name="connsiteY13" fmla="*/ 1316127 h 2040182"/>
                      <a:gd name="connsiteX14" fmla="*/ 1504139 w 2040182"/>
                      <a:gd name="connsiteY14" fmla="*/ 1300259 h 2040182"/>
                      <a:gd name="connsiteX15" fmla="*/ 1293426 w 2040182"/>
                      <a:gd name="connsiteY15" fmla="*/ 1513101 h 2040182"/>
                      <a:gd name="connsiteX16" fmla="*/ 1313520 w 2040182"/>
                      <a:gd name="connsiteY16" fmla="*/ 1575126 h 2040182"/>
                      <a:gd name="connsiteX17" fmla="*/ 1367419 w 2040182"/>
                      <a:gd name="connsiteY17" fmla="*/ 1623912 h 2040182"/>
                      <a:gd name="connsiteX18" fmla="*/ 1352119 w 2040182"/>
                      <a:gd name="connsiteY18" fmla="*/ 1552841 h 2040182"/>
                      <a:gd name="connsiteX19" fmla="*/ 1298219 w 2040182"/>
                      <a:gd name="connsiteY19" fmla="*/ 1504054 h 2040182"/>
                      <a:gd name="connsiteX20" fmla="*/ 1293426 w 2040182"/>
                      <a:gd name="connsiteY20" fmla="*/ 1513101 h 2040182"/>
                      <a:gd name="connsiteX21" fmla="*/ 1291145 w 2040182"/>
                      <a:gd name="connsiteY21" fmla="*/ 528806 h 2040182"/>
                      <a:gd name="connsiteX22" fmla="*/ 1296787 w 2040182"/>
                      <a:gd name="connsiteY22" fmla="*/ 538602 h 2040182"/>
                      <a:gd name="connsiteX23" fmla="*/ 1354581 w 2040182"/>
                      <a:gd name="connsiteY23" fmla="*/ 488772 h 2040182"/>
                      <a:gd name="connsiteX24" fmla="*/ 1368838 w 2040182"/>
                      <a:gd name="connsiteY24" fmla="*/ 413806 h 2040182"/>
                      <a:gd name="connsiteX25" fmla="*/ 1311044 w 2040182"/>
                      <a:gd name="connsiteY25" fmla="*/ 463636 h 2040182"/>
                      <a:gd name="connsiteX26" fmla="*/ 1291145 w 2040182"/>
                      <a:gd name="connsiteY26" fmla="*/ 528806 h 2040182"/>
                      <a:gd name="connsiteX27" fmla="*/ 1163316 w 2040182"/>
                      <a:gd name="connsiteY27" fmla="*/ 1020084 h 2040182"/>
                      <a:gd name="connsiteX28" fmla="*/ 1205891 w 2040182"/>
                      <a:gd name="connsiteY28" fmla="*/ 1108373 h 2040182"/>
                      <a:gd name="connsiteX29" fmla="*/ 1248466 w 2040182"/>
                      <a:gd name="connsiteY29" fmla="*/ 1020084 h 2040182"/>
                      <a:gd name="connsiteX30" fmla="*/ 1205891 w 2040182"/>
                      <a:gd name="connsiteY30" fmla="*/ 931795 h 2040182"/>
                      <a:gd name="connsiteX31" fmla="*/ 1163316 w 2040182"/>
                      <a:gd name="connsiteY31" fmla="*/ 1020084 h 2040182"/>
                      <a:gd name="connsiteX32" fmla="*/ 998288 w 2040182"/>
                      <a:gd name="connsiteY32" fmla="*/ 1648100 h 2040182"/>
                      <a:gd name="connsiteX33" fmla="*/ 1018832 w 2040182"/>
                      <a:gd name="connsiteY33" fmla="*/ 1715560 h 2040182"/>
                      <a:gd name="connsiteX34" fmla="*/ 1039376 w 2040182"/>
                      <a:gd name="connsiteY34" fmla="*/ 1648100 h 2040182"/>
                      <a:gd name="connsiteX35" fmla="*/ 1018832 w 2040182"/>
                      <a:gd name="connsiteY35" fmla="*/ 1580640 h 2040182"/>
                      <a:gd name="connsiteX36" fmla="*/ 998288 w 2040182"/>
                      <a:gd name="connsiteY36" fmla="*/ 1648100 h 2040182"/>
                      <a:gd name="connsiteX37" fmla="*/ 979457 w 2040182"/>
                      <a:gd name="connsiteY37" fmla="*/ 392077 h 2040182"/>
                      <a:gd name="connsiteX38" fmla="*/ 1018832 w 2040182"/>
                      <a:gd name="connsiteY38" fmla="*/ 478368 h 2040182"/>
                      <a:gd name="connsiteX39" fmla="*/ 1058207 w 2040182"/>
                      <a:gd name="connsiteY39" fmla="*/ 392077 h 2040182"/>
                      <a:gd name="connsiteX40" fmla="*/ 1018832 w 2040182"/>
                      <a:gd name="connsiteY40" fmla="*/ 305786 h 2040182"/>
                      <a:gd name="connsiteX41" fmla="*/ 979457 w 2040182"/>
                      <a:gd name="connsiteY41" fmla="*/ 392077 h 2040182"/>
                      <a:gd name="connsiteX42" fmla="*/ 948254 w 2040182"/>
                      <a:gd name="connsiteY42" fmla="*/ 1069067 h 2040182"/>
                      <a:gd name="connsiteX43" fmla="*/ 949756 w 2040182"/>
                      <a:gd name="connsiteY43" fmla="*/ 1068295 h 2040182"/>
                      <a:gd name="connsiteX44" fmla="*/ 1024433 w 2040182"/>
                      <a:gd name="connsiteY44" fmla="*/ 1056811 h 2040182"/>
                      <a:gd name="connsiteX45" fmla="*/ 1066396 w 2040182"/>
                      <a:gd name="connsiteY45" fmla="*/ 1063264 h 2040182"/>
                      <a:gd name="connsiteX46" fmla="*/ 1059755 w 2040182"/>
                      <a:gd name="connsiteY46" fmla="*/ 1020083 h 2040182"/>
                      <a:gd name="connsiteX47" fmla="*/ 1065403 w 2040182"/>
                      <a:gd name="connsiteY47" fmla="*/ 983356 h 2040182"/>
                      <a:gd name="connsiteX48" fmla="*/ 1017691 w 2040182"/>
                      <a:gd name="connsiteY48" fmla="*/ 990693 h 2040182"/>
                      <a:gd name="connsiteX49" fmla="*/ 949659 w 2040182"/>
                      <a:gd name="connsiteY49" fmla="*/ 980231 h 2040182"/>
                      <a:gd name="connsiteX50" fmla="*/ 955787 w 2040182"/>
                      <a:gd name="connsiteY50" fmla="*/ 1020083 h 2040182"/>
                      <a:gd name="connsiteX51" fmla="*/ 936143 w 2040182"/>
                      <a:gd name="connsiteY51" fmla="*/ 1202947 h 2040182"/>
                      <a:gd name="connsiteX52" fmla="*/ 1024432 w 2040182"/>
                      <a:gd name="connsiteY52" fmla="*/ 1245522 h 2040182"/>
                      <a:gd name="connsiteX53" fmla="*/ 1112721 w 2040182"/>
                      <a:gd name="connsiteY53" fmla="*/ 1202947 h 2040182"/>
                      <a:gd name="connsiteX54" fmla="*/ 1024432 w 2040182"/>
                      <a:gd name="connsiteY54" fmla="*/ 1160372 h 2040182"/>
                      <a:gd name="connsiteX55" fmla="*/ 936143 w 2040182"/>
                      <a:gd name="connsiteY55" fmla="*/ 1202947 h 2040182"/>
                      <a:gd name="connsiteX56" fmla="*/ 929401 w 2040182"/>
                      <a:gd name="connsiteY56" fmla="*/ 844557 h 2040182"/>
                      <a:gd name="connsiteX57" fmla="*/ 1017690 w 2040182"/>
                      <a:gd name="connsiteY57" fmla="*/ 887132 h 2040182"/>
                      <a:gd name="connsiteX58" fmla="*/ 1105979 w 2040182"/>
                      <a:gd name="connsiteY58" fmla="*/ 844557 h 2040182"/>
                      <a:gd name="connsiteX59" fmla="*/ 1017690 w 2040182"/>
                      <a:gd name="connsiteY59" fmla="*/ 801982 h 2040182"/>
                      <a:gd name="connsiteX60" fmla="*/ 929401 w 2040182"/>
                      <a:gd name="connsiteY60" fmla="*/ 844557 h 2040182"/>
                      <a:gd name="connsiteX61" fmla="*/ 767076 w 2040182"/>
                      <a:gd name="connsiteY61" fmla="*/ 1020084 h 2040182"/>
                      <a:gd name="connsiteX62" fmla="*/ 809651 w 2040182"/>
                      <a:gd name="connsiteY62" fmla="*/ 1108373 h 2040182"/>
                      <a:gd name="connsiteX63" fmla="*/ 852226 w 2040182"/>
                      <a:gd name="connsiteY63" fmla="*/ 1020084 h 2040182"/>
                      <a:gd name="connsiteX64" fmla="*/ 809651 w 2040182"/>
                      <a:gd name="connsiteY64" fmla="*/ 931795 h 2040182"/>
                      <a:gd name="connsiteX65" fmla="*/ 767076 w 2040182"/>
                      <a:gd name="connsiteY65" fmla="*/ 1020084 h 2040182"/>
                      <a:gd name="connsiteX66" fmla="*/ 663515 w 2040182"/>
                      <a:gd name="connsiteY66" fmla="*/ 1020083 h 2040182"/>
                      <a:gd name="connsiteX67" fmla="*/ 809651 w 2040182"/>
                      <a:gd name="connsiteY67" fmla="*/ 828233 h 2040182"/>
                      <a:gd name="connsiteX68" fmla="*/ 827686 w 2040182"/>
                      <a:gd name="connsiteY68" fmla="*/ 830620 h 2040182"/>
                      <a:gd name="connsiteX69" fmla="*/ 829739 w 2040182"/>
                      <a:gd name="connsiteY69" fmla="*/ 815106 h 2040182"/>
                      <a:gd name="connsiteX70" fmla="*/ 1017691 w 2040182"/>
                      <a:gd name="connsiteY70" fmla="*/ 698421 h 2040182"/>
                      <a:gd name="connsiteX71" fmla="*/ 1205643 w 2040182"/>
                      <a:gd name="connsiteY71" fmla="*/ 815106 h 2040182"/>
                      <a:gd name="connsiteX72" fmla="*/ 1207407 w 2040182"/>
                      <a:gd name="connsiteY72" fmla="*/ 828434 h 2040182"/>
                      <a:gd name="connsiteX73" fmla="*/ 1235343 w 2040182"/>
                      <a:gd name="connsiteY73" fmla="*/ 832131 h 2040182"/>
                      <a:gd name="connsiteX74" fmla="*/ 1352027 w 2040182"/>
                      <a:gd name="connsiteY74" fmla="*/ 1020083 h 2040182"/>
                      <a:gd name="connsiteX75" fmla="*/ 1235343 w 2040182"/>
                      <a:gd name="connsiteY75" fmla="*/ 1208036 h 2040182"/>
                      <a:gd name="connsiteX76" fmla="*/ 1215258 w 2040182"/>
                      <a:gd name="connsiteY76" fmla="*/ 1210694 h 2040182"/>
                      <a:gd name="connsiteX77" fmla="*/ 1212385 w 2040182"/>
                      <a:gd name="connsiteY77" fmla="*/ 1232399 h 2040182"/>
                      <a:gd name="connsiteX78" fmla="*/ 1024433 w 2040182"/>
                      <a:gd name="connsiteY78" fmla="*/ 1349083 h 2040182"/>
                      <a:gd name="connsiteX79" fmla="*/ 836481 w 2040182"/>
                      <a:gd name="connsiteY79" fmla="*/ 1232399 h 2040182"/>
                      <a:gd name="connsiteX80" fmla="*/ 833357 w 2040182"/>
                      <a:gd name="connsiteY80" fmla="*/ 1208796 h 2040182"/>
                      <a:gd name="connsiteX81" fmla="*/ 809651 w 2040182"/>
                      <a:gd name="connsiteY81" fmla="*/ 1211933 h 2040182"/>
                      <a:gd name="connsiteX82" fmla="*/ 663515 w 2040182"/>
                      <a:gd name="connsiteY82" fmla="*/ 1020083 h 2040182"/>
                      <a:gd name="connsiteX83" fmla="*/ 662895 w 2040182"/>
                      <a:gd name="connsiteY83" fmla="*/ 1616735 h 2040182"/>
                      <a:gd name="connsiteX84" fmla="*/ 668628 w 2040182"/>
                      <a:gd name="connsiteY84" fmla="*/ 1626611 h 2040182"/>
                      <a:gd name="connsiteX85" fmla="*/ 726839 w 2040182"/>
                      <a:gd name="connsiteY85" fmla="*/ 1576669 h 2040182"/>
                      <a:gd name="connsiteX86" fmla="*/ 740984 w 2040182"/>
                      <a:gd name="connsiteY86" fmla="*/ 1501286 h 2040182"/>
                      <a:gd name="connsiteX87" fmla="*/ 682774 w 2040182"/>
                      <a:gd name="connsiteY87" fmla="*/ 1551228 h 2040182"/>
                      <a:gd name="connsiteX88" fmla="*/ 662895 w 2040182"/>
                      <a:gd name="connsiteY88" fmla="*/ 1616735 h 2040182"/>
                      <a:gd name="connsiteX89" fmla="*/ 659104 w 2040182"/>
                      <a:gd name="connsiteY89" fmla="*/ 1018733 h 2040182"/>
                      <a:gd name="connsiteX90" fmla="*/ 1020091 w 2040182"/>
                      <a:gd name="connsiteY90" fmla="*/ 1379720 h 2040182"/>
                      <a:gd name="connsiteX91" fmla="*/ 1381078 w 2040182"/>
                      <a:gd name="connsiteY91" fmla="*/ 1018733 h 2040182"/>
                      <a:gd name="connsiteX92" fmla="*/ 1020091 w 2040182"/>
                      <a:gd name="connsiteY92" fmla="*/ 657746 h 2040182"/>
                      <a:gd name="connsiteX93" fmla="*/ 659104 w 2040182"/>
                      <a:gd name="connsiteY93" fmla="*/ 1018733 h 2040182"/>
                      <a:gd name="connsiteX94" fmla="*/ 657352 w 2040182"/>
                      <a:gd name="connsiteY94" fmla="*/ 439224 h 2040182"/>
                      <a:gd name="connsiteX95" fmla="*/ 677130 w 2040182"/>
                      <a:gd name="connsiteY95" fmla="*/ 492196 h 2040182"/>
                      <a:gd name="connsiteX96" fmla="*/ 744231 w 2040182"/>
                      <a:gd name="connsiteY96" fmla="*/ 544520 h 2040182"/>
                      <a:gd name="connsiteX97" fmla="*/ 732468 w 2040182"/>
                      <a:gd name="connsiteY97" fmla="*/ 460247 h 2040182"/>
                      <a:gd name="connsiteX98" fmla="*/ 665367 w 2040182"/>
                      <a:gd name="connsiteY98" fmla="*/ 407924 h 2040182"/>
                      <a:gd name="connsiteX99" fmla="*/ 657352 w 2040182"/>
                      <a:gd name="connsiteY99" fmla="*/ 439224 h 2040182"/>
                      <a:gd name="connsiteX100" fmla="*/ 409049 w 2040182"/>
                      <a:gd name="connsiteY100" fmla="*/ 1359231 h 2040182"/>
                      <a:gd name="connsiteX101" fmla="*/ 409484 w 2040182"/>
                      <a:gd name="connsiteY101" fmla="*/ 1371864 h 2040182"/>
                      <a:gd name="connsiteX102" fmla="*/ 489270 w 2040182"/>
                      <a:gd name="connsiteY102" fmla="*/ 1358898 h 2040182"/>
                      <a:gd name="connsiteX103" fmla="*/ 540391 w 2040182"/>
                      <a:gd name="connsiteY103" fmla="*/ 1296285 h 2040182"/>
                      <a:gd name="connsiteX104" fmla="*/ 460606 w 2040182"/>
                      <a:gd name="connsiteY104" fmla="*/ 1309251 h 2040182"/>
                      <a:gd name="connsiteX105" fmla="*/ 409049 w 2040182"/>
                      <a:gd name="connsiteY105" fmla="*/ 1359231 h 2040182"/>
                      <a:gd name="connsiteX106" fmla="*/ 406305 w 2040182"/>
                      <a:gd name="connsiteY106" fmla="*/ 680563 h 2040182"/>
                      <a:gd name="connsiteX107" fmla="*/ 459235 w 2040182"/>
                      <a:gd name="connsiteY107" fmla="*/ 733303 h 2040182"/>
                      <a:gd name="connsiteX108" fmla="*/ 542829 w 2040182"/>
                      <a:gd name="connsiteY108" fmla="*/ 745249 h 2040182"/>
                      <a:gd name="connsiteX109" fmla="*/ 490687 w 2040182"/>
                      <a:gd name="connsiteY109" fmla="*/ 678827 h 2040182"/>
                      <a:gd name="connsiteX110" fmla="*/ 407093 w 2040182"/>
                      <a:gd name="connsiteY110" fmla="*/ 666881 h 2040182"/>
                      <a:gd name="connsiteX111" fmla="*/ 406305 w 2040182"/>
                      <a:gd name="connsiteY111" fmla="*/ 680563 h 2040182"/>
                      <a:gd name="connsiteX112" fmla="*/ 323917 w 2040182"/>
                      <a:gd name="connsiteY112" fmla="*/ 1020088 h 2040182"/>
                      <a:gd name="connsiteX113" fmla="*/ 390813 w 2040182"/>
                      <a:gd name="connsiteY113" fmla="*/ 1040069 h 2040182"/>
                      <a:gd name="connsiteX114" fmla="*/ 457709 w 2040182"/>
                      <a:gd name="connsiteY114" fmla="*/ 1020088 h 2040182"/>
                      <a:gd name="connsiteX115" fmla="*/ 390813 w 2040182"/>
                      <a:gd name="connsiteY115" fmla="*/ 1000107 h 2040182"/>
                      <a:gd name="connsiteX116" fmla="*/ 323917 w 2040182"/>
                      <a:gd name="connsiteY116" fmla="*/ 1020088 h 2040182"/>
                      <a:gd name="connsiteX117" fmla="*/ 226611 w 2040182"/>
                      <a:gd name="connsiteY117" fmla="*/ 1020088 h 2040182"/>
                      <a:gd name="connsiteX118" fmla="*/ 390813 w 2040182"/>
                      <a:gd name="connsiteY118" fmla="*/ 902801 h 2040182"/>
                      <a:gd name="connsiteX119" fmla="*/ 506921 w 2040182"/>
                      <a:gd name="connsiteY119" fmla="*/ 937154 h 2040182"/>
                      <a:gd name="connsiteX120" fmla="*/ 509807 w 2040182"/>
                      <a:gd name="connsiteY120" fmla="*/ 940212 h 2040182"/>
                      <a:gd name="connsiteX121" fmla="*/ 512420 w 2040182"/>
                      <a:gd name="connsiteY121" fmla="*/ 914297 h 2040182"/>
                      <a:gd name="connsiteX122" fmla="*/ 537019 w 2040182"/>
                      <a:gd name="connsiteY122" fmla="*/ 835054 h 2040182"/>
                      <a:gd name="connsiteX123" fmla="*/ 534046 w 2040182"/>
                      <a:gd name="connsiteY123" fmla="*/ 835943 h 2040182"/>
                      <a:gd name="connsiteX124" fmla="*/ 416317 w 2040182"/>
                      <a:gd name="connsiteY124" fmla="*/ 807639 h 2040182"/>
                      <a:gd name="connsiteX125" fmla="*/ 321106 w 2040182"/>
                      <a:gd name="connsiteY125" fmla="*/ 669953 h 2040182"/>
                      <a:gd name="connsiteX126" fmla="*/ 332758 w 2040182"/>
                      <a:gd name="connsiteY126" fmla="*/ 623964 h 2040182"/>
                      <a:gd name="connsiteX127" fmla="*/ 533604 w 2040182"/>
                      <a:gd name="connsiteY127" fmla="*/ 604491 h 2040182"/>
                      <a:gd name="connsiteX128" fmla="*/ 616981 w 2040182"/>
                      <a:gd name="connsiteY128" fmla="*/ 692296 h 2040182"/>
                      <a:gd name="connsiteX129" fmla="*/ 617807 w 2040182"/>
                      <a:gd name="connsiteY129" fmla="*/ 695776 h 2040182"/>
                      <a:gd name="connsiteX130" fmla="*/ 653669 w 2040182"/>
                      <a:gd name="connsiteY130" fmla="*/ 652310 h 2040182"/>
                      <a:gd name="connsiteX131" fmla="*/ 694082 w 2040182"/>
                      <a:gd name="connsiteY131" fmla="*/ 618966 h 2040182"/>
                      <a:gd name="connsiteX132" fmla="*/ 691030 w 2040182"/>
                      <a:gd name="connsiteY132" fmla="*/ 618242 h 2040182"/>
                      <a:gd name="connsiteX133" fmla="*/ 603225 w 2040182"/>
                      <a:gd name="connsiteY133" fmla="*/ 534865 h 2040182"/>
                      <a:gd name="connsiteX134" fmla="*/ 574921 w 2040182"/>
                      <a:gd name="connsiteY134" fmla="*/ 417136 h 2040182"/>
                      <a:gd name="connsiteX135" fmla="*/ 622698 w 2040182"/>
                      <a:gd name="connsiteY135" fmla="*/ 334019 h 2040182"/>
                      <a:gd name="connsiteX136" fmla="*/ 806372 w 2040182"/>
                      <a:gd name="connsiteY136" fmla="*/ 417578 h 2040182"/>
                      <a:gd name="connsiteX137" fmla="*/ 834677 w 2040182"/>
                      <a:gd name="connsiteY137" fmla="*/ 535307 h 2040182"/>
                      <a:gd name="connsiteX138" fmla="*/ 834383 w 2040182"/>
                      <a:gd name="connsiteY138" fmla="*/ 536289 h 2040182"/>
                      <a:gd name="connsiteX139" fmla="*/ 915656 w 2040182"/>
                      <a:gd name="connsiteY139" fmla="*/ 511061 h 2040182"/>
                      <a:gd name="connsiteX140" fmla="*/ 936699 w 2040182"/>
                      <a:gd name="connsiteY140" fmla="*/ 508939 h 2040182"/>
                      <a:gd name="connsiteX141" fmla="*/ 935899 w 2040182"/>
                      <a:gd name="connsiteY141" fmla="*/ 508184 h 2040182"/>
                      <a:gd name="connsiteX142" fmla="*/ 901547 w 2040182"/>
                      <a:gd name="connsiteY142" fmla="*/ 392077 h 2040182"/>
                      <a:gd name="connsiteX143" fmla="*/ 1018832 w 2040182"/>
                      <a:gd name="connsiteY143" fmla="*/ 227876 h 2040182"/>
                      <a:gd name="connsiteX144" fmla="*/ 1136117 w 2040182"/>
                      <a:gd name="connsiteY144" fmla="*/ 392077 h 2040182"/>
                      <a:gd name="connsiteX145" fmla="*/ 1101765 w 2040182"/>
                      <a:gd name="connsiteY145" fmla="*/ 508184 h 2040182"/>
                      <a:gd name="connsiteX146" fmla="*/ 1101208 w 2040182"/>
                      <a:gd name="connsiteY146" fmla="*/ 508710 h 2040182"/>
                      <a:gd name="connsiteX147" fmla="*/ 1124526 w 2040182"/>
                      <a:gd name="connsiteY147" fmla="*/ 511061 h 2040182"/>
                      <a:gd name="connsiteX148" fmla="*/ 1202975 w 2040182"/>
                      <a:gd name="connsiteY148" fmla="*/ 535413 h 2040182"/>
                      <a:gd name="connsiteX149" fmla="*/ 1202938 w 2040182"/>
                      <a:gd name="connsiteY149" fmla="*/ 535289 h 2040182"/>
                      <a:gd name="connsiteX150" fmla="*/ 1231242 w 2040182"/>
                      <a:gd name="connsiteY150" fmla="*/ 417562 h 2040182"/>
                      <a:gd name="connsiteX151" fmla="*/ 1414913 w 2040182"/>
                      <a:gd name="connsiteY151" fmla="*/ 334004 h 2040182"/>
                      <a:gd name="connsiteX152" fmla="*/ 1434385 w 2040182"/>
                      <a:gd name="connsiteY152" fmla="*/ 534847 h 2040182"/>
                      <a:gd name="connsiteX153" fmla="*/ 1346583 w 2040182"/>
                      <a:gd name="connsiteY153" fmla="*/ 618222 h 2040182"/>
                      <a:gd name="connsiteX154" fmla="*/ 1345508 w 2040182"/>
                      <a:gd name="connsiteY154" fmla="*/ 618477 h 2040182"/>
                      <a:gd name="connsiteX155" fmla="*/ 1386513 w 2040182"/>
                      <a:gd name="connsiteY155" fmla="*/ 652310 h 2040182"/>
                      <a:gd name="connsiteX156" fmla="*/ 1421071 w 2040182"/>
                      <a:gd name="connsiteY156" fmla="*/ 694194 h 2040182"/>
                      <a:gd name="connsiteX157" fmla="*/ 1434558 w 2040182"/>
                      <a:gd name="connsiteY157" fmla="*/ 667740 h 2040182"/>
                      <a:gd name="connsiteX158" fmla="*/ 1504049 w 2040182"/>
                      <a:gd name="connsiteY158" fmla="*/ 604491 h 2040182"/>
                      <a:gd name="connsiteX159" fmla="*/ 1704892 w 2040182"/>
                      <a:gd name="connsiteY159" fmla="*/ 623963 h 2040182"/>
                      <a:gd name="connsiteX160" fmla="*/ 1621334 w 2040182"/>
                      <a:gd name="connsiteY160" fmla="*/ 807635 h 2040182"/>
                      <a:gd name="connsiteX161" fmla="*/ 1503607 w 2040182"/>
                      <a:gd name="connsiteY161" fmla="*/ 835938 h 2040182"/>
                      <a:gd name="connsiteX162" fmla="*/ 1503421 w 2040182"/>
                      <a:gd name="connsiteY162" fmla="*/ 835883 h 2040182"/>
                      <a:gd name="connsiteX163" fmla="*/ 1527762 w 2040182"/>
                      <a:gd name="connsiteY163" fmla="*/ 914297 h 2040182"/>
                      <a:gd name="connsiteX164" fmla="*/ 1530131 w 2040182"/>
                      <a:gd name="connsiteY164" fmla="*/ 937800 h 2040182"/>
                      <a:gd name="connsiteX165" fmla="*/ 1530742 w 2040182"/>
                      <a:gd name="connsiteY165" fmla="*/ 937154 h 2040182"/>
                      <a:gd name="connsiteX166" fmla="*/ 1646850 w 2040182"/>
                      <a:gd name="connsiteY166" fmla="*/ 902801 h 2040182"/>
                      <a:gd name="connsiteX167" fmla="*/ 1811052 w 2040182"/>
                      <a:gd name="connsiteY167" fmla="*/ 1020088 h 2040182"/>
                      <a:gd name="connsiteX168" fmla="*/ 1646850 w 2040182"/>
                      <a:gd name="connsiteY168" fmla="*/ 1137375 h 2040182"/>
                      <a:gd name="connsiteX169" fmla="*/ 1530742 w 2040182"/>
                      <a:gd name="connsiteY169" fmla="*/ 1103023 h 2040182"/>
                      <a:gd name="connsiteX170" fmla="*/ 1529884 w 2040182"/>
                      <a:gd name="connsiteY170" fmla="*/ 1102114 h 2040182"/>
                      <a:gd name="connsiteX171" fmla="*/ 1527762 w 2040182"/>
                      <a:gd name="connsiteY171" fmla="*/ 1123167 h 2040182"/>
                      <a:gd name="connsiteX172" fmla="*/ 1502501 w 2040182"/>
                      <a:gd name="connsiteY172" fmla="*/ 1204547 h 2040182"/>
                      <a:gd name="connsiteX173" fmla="*/ 1503640 w 2040182"/>
                      <a:gd name="connsiteY173" fmla="*/ 1204206 h 2040182"/>
                      <a:gd name="connsiteX174" fmla="*/ 1621369 w 2040182"/>
                      <a:gd name="connsiteY174" fmla="*/ 1232510 h 2040182"/>
                      <a:gd name="connsiteX175" fmla="*/ 1704928 w 2040182"/>
                      <a:gd name="connsiteY175" fmla="*/ 1416184 h 2040182"/>
                      <a:gd name="connsiteX176" fmla="*/ 1504082 w 2040182"/>
                      <a:gd name="connsiteY176" fmla="*/ 1435657 h 2040182"/>
                      <a:gd name="connsiteX177" fmla="*/ 1434590 w 2040182"/>
                      <a:gd name="connsiteY177" fmla="*/ 1372406 h 2040182"/>
                      <a:gd name="connsiteX178" fmla="*/ 1420245 w 2040182"/>
                      <a:gd name="connsiteY178" fmla="*/ 1344271 h 2040182"/>
                      <a:gd name="connsiteX179" fmla="*/ 1386513 w 2040182"/>
                      <a:gd name="connsiteY179" fmla="*/ 1385154 h 2040182"/>
                      <a:gd name="connsiteX180" fmla="*/ 1342947 w 2040182"/>
                      <a:gd name="connsiteY180" fmla="*/ 1421099 h 2040182"/>
                      <a:gd name="connsiteX181" fmla="*/ 1346588 w 2040182"/>
                      <a:gd name="connsiteY181" fmla="*/ 1421963 h 2040182"/>
                      <a:gd name="connsiteX182" fmla="*/ 1434393 w 2040182"/>
                      <a:gd name="connsiteY182" fmla="*/ 1505340 h 2040182"/>
                      <a:gd name="connsiteX183" fmla="*/ 1414920 w 2040182"/>
                      <a:gd name="connsiteY183" fmla="*/ 1706186 h 2040182"/>
                      <a:gd name="connsiteX184" fmla="*/ 1231246 w 2040182"/>
                      <a:gd name="connsiteY184" fmla="*/ 1622627 h 2040182"/>
                      <a:gd name="connsiteX185" fmla="*/ 1202942 w 2040182"/>
                      <a:gd name="connsiteY185" fmla="*/ 1504898 h 2040182"/>
                      <a:gd name="connsiteX186" fmla="*/ 1203877 w 2040182"/>
                      <a:gd name="connsiteY186" fmla="*/ 1501771 h 2040182"/>
                      <a:gd name="connsiteX187" fmla="*/ 1124526 w 2040182"/>
                      <a:gd name="connsiteY187" fmla="*/ 1526403 h 2040182"/>
                      <a:gd name="connsiteX188" fmla="*/ 1098612 w 2040182"/>
                      <a:gd name="connsiteY188" fmla="*/ 1529016 h 2040182"/>
                      <a:gd name="connsiteX189" fmla="*/ 1101765 w 2040182"/>
                      <a:gd name="connsiteY189" fmla="*/ 1531992 h 2040182"/>
                      <a:gd name="connsiteX190" fmla="*/ 1136117 w 2040182"/>
                      <a:gd name="connsiteY190" fmla="*/ 1648100 h 2040182"/>
                      <a:gd name="connsiteX191" fmla="*/ 1018832 w 2040182"/>
                      <a:gd name="connsiteY191" fmla="*/ 1812301 h 2040182"/>
                      <a:gd name="connsiteX192" fmla="*/ 901547 w 2040182"/>
                      <a:gd name="connsiteY192" fmla="*/ 1648100 h 2040182"/>
                      <a:gd name="connsiteX193" fmla="*/ 935899 w 2040182"/>
                      <a:gd name="connsiteY193" fmla="*/ 1531992 h 2040182"/>
                      <a:gd name="connsiteX194" fmla="*/ 939296 w 2040182"/>
                      <a:gd name="connsiteY194" fmla="*/ 1528786 h 2040182"/>
                      <a:gd name="connsiteX195" fmla="*/ 915656 w 2040182"/>
                      <a:gd name="connsiteY195" fmla="*/ 1526403 h 2040182"/>
                      <a:gd name="connsiteX196" fmla="*/ 833497 w 2040182"/>
                      <a:gd name="connsiteY196" fmla="*/ 1500900 h 2040182"/>
                      <a:gd name="connsiteX197" fmla="*/ 834683 w 2040182"/>
                      <a:gd name="connsiteY197" fmla="*/ 1504864 h 2040182"/>
                      <a:gd name="connsiteX198" fmla="*/ 806379 w 2040182"/>
                      <a:gd name="connsiteY198" fmla="*/ 1622591 h 2040182"/>
                      <a:gd name="connsiteX199" fmla="*/ 622708 w 2040182"/>
                      <a:gd name="connsiteY199" fmla="*/ 1706150 h 2040182"/>
                      <a:gd name="connsiteX200" fmla="*/ 574932 w 2040182"/>
                      <a:gd name="connsiteY200" fmla="*/ 1623034 h 2040182"/>
                      <a:gd name="connsiteX201" fmla="*/ 603236 w 2040182"/>
                      <a:gd name="connsiteY201" fmla="*/ 1505306 h 2040182"/>
                      <a:gd name="connsiteX202" fmla="*/ 691038 w 2040182"/>
                      <a:gd name="connsiteY202" fmla="*/ 1421931 h 2040182"/>
                      <a:gd name="connsiteX203" fmla="*/ 696634 w 2040182"/>
                      <a:gd name="connsiteY203" fmla="*/ 1420603 h 2040182"/>
                      <a:gd name="connsiteX204" fmla="*/ 653669 w 2040182"/>
                      <a:gd name="connsiteY204" fmla="*/ 1385154 h 2040182"/>
                      <a:gd name="connsiteX205" fmla="*/ 618280 w 2040182"/>
                      <a:gd name="connsiteY205" fmla="*/ 1342262 h 2040182"/>
                      <a:gd name="connsiteX206" fmla="*/ 616956 w 2040182"/>
                      <a:gd name="connsiteY206" fmla="*/ 1347844 h 2040182"/>
                      <a:gd name="connsiteX207" fmla="*/ 533581 w 2040182"/>
                      <a:gd name="connsiteY207" fmla="*/ 1435647 h 2040182"/>
                      <a:gd name="connsiteX208" fmla="*/ 332738 w 2040182"/>
                      <a:gd name="connsiteY208" fmla="*/ 1416175 h 2040182"/>
                      <a:gd name="connsiteX209" fmla="*/ 321086 w 2040182"/>
                      <a:gd name="connsiteY209" fmla="*/ 1370186 h 2040182"/>
                      <a:gd name="connsiteX210" fmla="*/ 416296 w 2040182"/>
                      <a:gd name="connsiteY210" fmla="*/ 1232503 h 2040182"/>
                      <a:gd name="connsiteX211" fmla="*/ 534023 w 2040182"/>
                      <a:gd name="connsiteY211" fmla="*/ 1204200 h 2040182"/>
                      <a:gd name="connsiteX212" fmla="*/ 537937 w 2040182"/>
                      <a:gd name="connsiteY212" fmla="*/ 1205371 h 2040182"/>
                      <a:gd name="connsiteX213" fmla="*/ 512420 w 2040182"/>
                      <a:gd name="connsiteY213" fmla="*/ 1123167 h 2040182"/>
                      <a:gd name="connsiteX214" fmla="*/ 510055 w 2040182"/>
                      <a:gd name="connsiteY214" fmla="*/ 1099703 h 2040182"/>
                      <a:gd name="connsiteX215" fmla="*/ 506921 w 2040182"/>
                      <a:gd name="connsiteY215" fmla="*/ 1103023 h 2040182"/>
                      <a:gd name="connsiteX216" fmla="*/ 390813 w 2040182"/>
                      <a:gd name="connsiteY216" fmla="*/ 1137375 h 2040182"/>
                      <a:gd name="connsiteX217" fmla="*/ 226611 w 2040182"/>
                      <a:gd name="connsiteY217" fmla="*/ 1020088 h 2040182"/>
                      <a:gd name="connsiteX218" fmla="*/ 204631 w 2040182"/>
                      <a:gd name="connsiteY218" fmla="*/ 1020092 h 2040182"/>
                      <a:gd name="connsiteX219" fmla="*/ 1020091 w 2040182"/>
                      <a:gd name="connsiteY219" fmla="*/ 1835552 h 2040182"/>
                      <a:gd name="connsiteX220" fmla="*/ 1835551 w 2040182"/>
                      <a:gd name="connsiteY220" fmla="*/ 1020092 h 2040182"/>
                      <a:gd name="connsiteX221" fmla="*/ 1020091 w 2040182"/>
                      <a:gd name="connsiteY221" fmla="*/ 204632 h 2040182"/>
                      <a:gd name="connsiteX222" fmla="*/ 204631 w 2040182"/>
                      <a:gd name="connsiteY222" fmla="*/ 1020092 h 2040182"/>
                      <a:gd name="connsiteX223" fmla="*/ 0 w 2040182"/>
                      <a:gd name="connsiteY223" fmla="*/ 1020091 h 2040182"/>
                      <a:gd name="connsiteX224" fmla="*/ 1020091 w 2040182"/>
                      <a:gd name="connsiteY224" fmla="*/ 0 h 2040182"/>
                      <a:gd name="connsiteX225" fmla="*/ 2040182 w 2040182"/>
                      <a:gd name="connsiteY225" fmla="*/ 1020091 h 2040182"/>
                      <a:gd name="connsiteX226" fmla="*/ 1020091 w 2040182"/>
                      <a:gd name="connsiteY226" fmla="*/ 2040182 h 2040182"/>
                      <a:gd name="connsiteX227" fmla="*/ 0 w 2040182"/>
                      <a:gd name="connsiteY227" fmla="*/ 1020091 h 2040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</a:cxnLst>
                    <a:rect l="l" t="t" r="r" b="b"/>
                    <a:pathLst>
                      <a:path w="2040182" h="2040182">
                        <a:moveTo>
                          <a:pt x="1574357" y="1020088"/>
                        </a:moveTo>
                        <a:cubicBezTo>
                          <a:pt x="1574357" y="1034214"/>
                          <a:pt x="1606813" y="1045666"/>
                          <a:pt x="1646850" y="1045666"/>
                        </a:cubicBezTo>
                        <a:cubicBezTo>
                          <a:pt x="1686887" y="1045666"/>
                          <a:pt x="1719343" y="1034214"/>
                          <a:pt x="1719343" y="1020088"/>
                        </a:cubicBezTo>
                        <a:cubicBezTo>
                          <a:pt x="1719343" y="1005962"/>
                          <a:pt x="1686887" y="994510"/>
                          <a:pt x="1646850" y="994510"/>
                        </a:cubicBezTo>
                        <a:cubicBezTo>
                          <a:pt x="1606813" y="994510"/>
                          <a:pt x="1574357" y="1005962"/>
                          <a:pt x="1574357" y="1020088"/>
                        </a:cubicBezTo>
                        <a:close/>
                        <a:moveTo>
                          <a:pt x="1507799" y="737754"/>
                        </a:moveTo>
                        <a:cubicBezTo>
                          <a:pt x="1512347" y="745632"/>
                          <a:pt x="1540609" y="737828"/>
                          <a:pt x="1570925" y="720325"/>
                        </a:cubicBezTo>
                        <a:cubicBezTo>
                          <a:pt x="1601241" y="702822"/>
                          <a:pt x="1622131" y="682247"/>
                          <a:pt x="1617583" y="674370"/>
                        </a:cubicBezTo>
                        <a:cubicBezTo>
                          <a:pt x="1613035" y="666492"/>
                          <a:pt x="1584772" y="674296"/>
                          <a:pt x="1554456" y="691799"/>
                        </a:cubicBezTo>
                        <a:cubicBezTo>
                          <a:pt x="1524140" y="709303"/>
                          <a:pt x="1503251" y="729877"/>
                          <a:pt x="1507799" y="737754"/>
                        </a:cubicBezTo>
                        <a:close/>
                        <a:moveTo>
                          <a:pt x="1504139" y="1300259"/>
                        </a:moveTo>
                        <a:cubicBezTo>
                          <a:pt x="1498414" y="1310176"/>
                          <a:pt x="1520002" y="1333358"/>
                          <a:pt x="1552358" y="1352039"/>
                        </a:cubicBezTo>
                        <a:cubicBezTo>
                          <a:pt x="1584715" y="1370720"/>
                          <a:pt x="1615585" y="1377825"/>
                          <a:pt x="1621311" y="1367908"/>
                        </a:cubicBezTo>
                        <a:cubicBezTo>
                          <a:pt x="1627036" y="1357991"/>
                          <a:pt x="1605449" y="1334808"/>
                          <a:pt x="1573092" y="1316127"/>
                        </a:cubicBezTo>
                        <a:cubicBezTo>
                          <a:pt x="1540736" y="1297446"/>
                          <a:pt x="1509865" y="1290342"/>
                          <a:pt x="1504139" y="1300259"/>
                        </a:cubicBezTo>
                        <a:close/>
                        <a:moveTo>
                          <a:pt x="1293426" y="1513101"/>
                        </a:moveTo>
                        <a:cubicBezTo>
                          <a:pt x="1291752" y="1526198"/>
                          <a:pt x="1299188" y="1550302"/>
                          <a:pt x="1313520" y="1575126"/>
                        </a:cubicBezTo>
                        <a:cubicBezTo>
                          <a:pt x="1332629" y="1608224"/>
                          <a:pt x="1356760" y="1630066"/>
                          <a:pt x="1367419" y="1623912"/>
                        </a:cubicBezTo>
                        <a:cubicBezTo>
                          <a:pt x="1378078" y="1617758"/>
                          <a:pt x="1371228" y="1585939"/>
                          <a:pt x="1352119" y="1552841"/>
                        </a:cubicBezTo>
                        <a:cubicBezTo>
                          <a:pt x="1333010" y="1519743"/>
                          <a:pt x="1308878" y="1497900"/>
                          <a:pt x="1298219" y="1504054"/>
                        </a:cubicBezTo>
                        <a:cubicBezTo>
                          <a:pt x="1295554" y="1505593"/>
                          <a:pt x="1293984" y="1508735"/>
                          <a:pt x="1293426" y="1513101"/>
                        </a:cubicBezTo>
                        <a:close/>
                        <a:moveTo>
                          <a:pt x="1291145" y="528806"/>
                        </a:moveTo>
                        <a:cubicBezTo>
                          <a:pt x="1291926" y="533467"/>
                          <a:pt x="1293782" y="536866"/>
                          <a:pt x="1296787" y="538602"/>
                        </a:cubicBezTo>
                        <a:cubicBezTo>
                          <a:pt x="1308809" y="545543"/>
                          <a:pt x="1334685" y="523234"/>
                          <a:pt x="1354581" y="488772"/>
                        </a:cubicBezTo>
                        <a:cubicBezTo>
                          <a:pt x="1374478" y="454310"/>
                          <a:pt x="1380860" y="420747"/>
                          <a:pt x="1368838" y="413806"/>
                        </a:cubicBezTo>
                        <a:cubicBezTo>
                          <a:pt x="1356816" y="406865"/>
                          <a:pt x="1330941" y="429174"/>
                          <a:pt x="1311044" y="463636"/>
                        </a:cubicBezTo>
                        <a:cubicBezTo>
                          <a:pt x="1296122" y="489482"/>
                          <a:pt x="1288801" y="514823"/>
                          <a:pt x="1291145" y="528806"/>
                        </a:cubicBezTo>
                        <a:close/>
                        <a:moveTo>
                          <a:pt x="1163316" y="1020084"/>
                        </a:moveTo>
                        <a:cubicBezTo>
                          <a:pt x="1163316" y="1068845"/>
                          <a:pt x="1182377" y="1108373"/>
                          <a:pt x="1205891" y="1108373"/>
                        </a:cubicBezTo>
                        <a:cubicBezTo>
                          <a:pt x="1229405" y="1108373"/>
                          <a:pt x="1248466" y="1068845"/>
                          <a:pt x="1248466" y="1020084"/>
                        </a:cubicBezTo>
                        <a:cubicBezTo>
                          <a:pt x="1248466" y="971323"/>
                          <a:pt x="1229405" y="931795"/>
                          <a:pt x="1205891" y="931795"/>
                        </a:cubicBezTo>
                        <a:cubicBezTo>
                          <a:pt x="1182377" y="931795"/>
                          <a:pt x="1163316" y="971323"/>
                          <a:pt x="1163316" y="1020084"/>
                        </a:cubicBezTo>
                        <a:close/>
                        <a:moveTo>
                          <a:pt x="998288" y="1648100"/>
                        </a:moveTo>
                        <a:cubicBezTo>
                          <a:pt x="998288" y="1685357"/>
                          <a:pt x="1007486" y="1715560"/>
                          <a:pt x="1018832" y="1715560"/>
                        </a:cubicBezTo>
                        <a:cubicBezTo>
                          <a:pt x="1030178" y="1715560"/>
                          <a:pt x="1039376" y="1685357"/>
                          <a:pt x="1039376" y="1648100"/>
                        </a:cubicBezTo>
                        <a:cubicBezTo>
                          <a:pt x="1039376" y="1610843"/>
                          <a:pt x="1030178" y="1580640"/>
                          <a:pt x="1018832" y="1580640"/>
                        </a:cubicBezTo>
                        <a:cubicBezTo>
                          <a:pt x="1007486" y="1580640"/>
                          <a:pt x="998288" y="1610843"/>
                          <a:pt x="998288" y="1648100"/>
                        </a:cubicBezTo>
                        <a:close/>
                        <a:moveTo>
                          <a:pt x="979457" y="392077"/>
                        </a:moveTo>
                        <a:cubicBezTo>
                          <a:pt x="979457" y="439734"/>
                          <a:pt x="997086" y="478368"/>
                          <a:pt x="1018832" y="478368"/>
                        </a:cubicBezTo>
                        <a:cubicBezTo>
                          <a:pt x="1040578" y="478368"/>
                          <a:pt x="1058207" y="439734"/>
                          <a:pt x="1058207" y="392077"/>
                        </a:cubicBezTo>
                        <a:cubicBezTo>
                          <a:pt x="1058207" y="344420"/>
                          <a:pt x="1040578" y="305786"/>
                          <a:pt x="1018832" y="305786"/>
                        </a:cubicBezTo>
                        <a:cubicBezTo>
                          <a:pt x="997086" y="305786"/>
                          <a:pt x="979457" y="344420"/>
                          <a:pt x="979457" y="392077"/>
                        </a:cubicBezTo>
                        <a:close/>
                        <a:moveTo>
                          <a:pt x="948254" y="1069067"/>
                        </a:moveTo>
                        <a:lnTo>
                          <a:pt x="949756" y="1068295"/>
                        </a:lnTo>
                        <a:cubicBezTo>
                          <a:pt x="972709" y="1060900"/>
                          <a:pt x="997944" y="1056811"/>
                          <a:pt x="1024433" y="1056811"/>
                        </a:cubicBezTo>
                        <a:lnTo>
                          <a:pt x="1066396" y="1063264"/>
                        </a:lnTo>
                        <a:lnTo>
                          <a:pt x="1059755" y="1020083"/>
                        </a:lnTo>
                        <a:lnTo>
                          <a:pt x="1065403" y="983356"/>
                        </a:lnTo>
                        <a:lnTo>
                          <a:pt x="1017691" y="990693"/>
                        </a:lnTo>
                        <a:lnTo>
                          <a:pt x="949659" y="980231"/>
                        </a:lnTo>
                        <a:lnTo>
                          <a:pt x="955787" y="1020083"/>
                        </a:lnTo>
                        <a:close/>
                        <a:moveTo>
                          <a:pt x="936143" y="1202947"/>
                        </a:moveTo>
                        <a:cubicBezTo>
                          <a:pt x="936143" y="1226461"/>
                          <a:pt x="975671" y="1245522"/>
                          <a:pt x="1024432" y="1245522"/>
                        </a:cubicBezTo>
                        <a:cubicBezTo>
                          <a:pt x="1073193" y="1245522"/>
                          <a:pt x="1112721" y="1226461"/>
                          <a:pt x="1112721" y="1202947"/>
                        </a:cubicBezTo>
                        <a:cubicBezTo>
                          <a:pt x="1112721" y="1179433"/>
                          <a:pt x="1073193" y="1160372"/>
                          <a:pt x="1024432" y="1160372"/>
                        </a:cubicBezTo>
                        <a:cubicBezTo>
                          <a:pt x="975671" y="1160372"/>
                          <a:pt x="936143" y="1179433"/>
                          <a:pt x="936143" y="1202947"/>
                        </a:cubicBezTo>
                        <a:close/>
                        <a:moveTo>
                          <a:pt x="929401" y="844557"/>
                        </a:moveTo>
                        <a:cubicBezTo>
                          <a:pt x="929401" y="868071"/>
                          <a:pt x="968929" y="887132"/>
                          <a:pt x="1017690" y="887132"/>
                        </a:cubicBezTo>
                        <a:cubicBezTo>
                          <a:pt x="1066451" y="887132"/>
                          <a:pt x="1105979" y="868071"/>
                          <a:pt x="1105979" y="844557"/>
                        </a:cubicBezTo>
                        <a:cubicBezTo>
                          <a:pt x="1105979" y="821043"/>
                          <a:pt x="1066451" y="801982"/>
                          <a:pt x="1017690" y="801982"/>
                        </a:cubicBezTo>
                        <a:cubicBezTo>
                          <a:pt x="968929" y="801982"/>
                          <a:pt x="929401" y="821043"/>
                          <a:pt x="929401" y="844557"/>
                        </a:cubicBezTo>
                        <a:close/>
                        <a:moveTo>
                          <a:pt x="767076" y="1020084"/>
                        </a:moveTo>
                        <a:cubicBezTo>
                          <a:pt x="767076" y="1068845"/>
                          <a:pt x="786137" y="1108373"/>
                          <a:pt x="809651" y="1108373"/>
                        </a:cubicBezTo>
                        <a:cubicBezTo>
                          <a:pt x="833165" y="1108373"/>
                          <a:pt x="852226" y="1068845"/>
                          <a:pt x="852226" y="1020084"/>
                        </a:cubicBezTo>
                        <a:cubicBezTo>
                          <a:pt x="852226" y="971323"/>
                          <a:pt x="833165" y="931795"/>
                          <a:pt x="809651" y="931795"/>
                        </a:cubicBezTo>
                        <a:cubicBezTo>
                          <a:pt x="786137" y="931795"/>
                          <a:pt x="767076" y="971323"/>
                          <a:pt x="767076" y="1020084"/>
                        </a:cubicBezTo>
                        <a:close/>
                        <a:moveTo>
                          <a:pt x="663515" y="1020083"/>
                        </a:moveTo>
                        <a:cubicBezTo>
                          <a:pt x="663515" y="914127"/>
                          <a:pt x="728942" y="828233"/>
                          <a:pt x="809651" y="828233"/>
                        </a:cubicBezTo>
                        <a:lnTo>
                          <a:pt x="827686" y="830620"/>
                        </a:lnTo>
                        <a:lnTo>
                          <a:pt x="829739" y="815106"/>
                        </a:lnTo>
                        <a:cubicBezTo>
                          <a:pt x="847628" y="748514"/>
                          <a:pt x="924980" y="698421"/>
                          <a:pt x="1017691" y="698421"/>
                        </a:cubicBezTo>
                        <a:cubicBezTo>
                          <a:pt x="1110403" y="698421"/>
                          <a:pt x="1187754" y="748514"/>
                          <a:pt x="1205643" y="815106"/>
                        </a:cubicBezTo>
                        <a:lnTo>
                          <a:pt x="1207407" y="828434"/>
                        </a:lnTo>
                        <a:lnTo>
                          <a:pt x="1235343" y="832131"/>
                        </a:lnTo>
                        <a:cubicBezTo>
                          <a:pt x="1301935" y="850020"/>
                          <a:pt x="1352027" y="927372"/>
                          <a:pt x="1352027" y="1020083"/>
                        </a:cubicBezTo>
                        <a:cubicBezTo>
                          <a:pt x="1352027" y="1112795"/>
                          <a:pt x="1301935" y="1190146"/>
                          <a:pt x="1235343" y="1208036"/>
                        </a:cubicBezTo>
                        <a:lnTo>
                          <a:pt x="1215258" y="1210694"/>
                        </a:lnTo>
                        <a:lnTo>
                          <a:pt x="1212385" y="1232399"/>
                        </a:lnTo>
                        <a:cubicBezTo>
                          <a:pt x="1194496" y="1298991"/>
                          <a:pt x="1117145" y="1349083"/>
                          <a:pt x="1024433" y="1349083"/>
                        </a:cubicBezTo>
                        <a:cubicBezTo>
                          <a:pt x="931722" y="1349083"/>
                          <a:pt x="854370" y="1298991"/>
                          <a:pt x="836481" y="1232399"/>
                        </a:cubicBezTo>
                        <a:lnTo>
                          <a:pt x="833357" y="1208796"/>
                        </a:lnTo>
                        <a:lnTo>
                          <a:pt x="809651" y="1211933"/>
                        </a:lnTo>
                        <a:cubicBezTo>
                          <a:pt x="728942" y="1211933"/>
                          <a:pt x="663515" y="1126039"/>
                          <a:pt x="663515" y="1020083"/>
                        </a:cubicBezTo>
                        <a:close/>
                        <a:moveTo>
                          <a:pt x="662895" y="1616735"/>
                        </a:moveTo>
                        <a:cubicBezTo>
                          <a:pt x="663701" y="1621428"/>
                          <a:pt x="665586" y="1624854"/>
                          <a:pt x="668628" y="1626611"/>
                        </a:cubicBezTo>
                        <a:cubicBezTo>
                          <a:pt x="680797" y="1633636"/>
                          <a:pt x="706858" y="1611276"/>
                          <a:pt x="726839" y="1576669"/>
                        </a:cubicBezTo>
                        <a:cubicBezTo>
                          <a:pt x="746819" y="1542062"/>
                          <a:pt x="753153" y="1508312"/>
                          <a:pt x="740984" y="1501286"/>
                        </a:cubicBezTo>
                        <a:cubicBezTo>
                          <a:pt x="728816" y="1494261"/>
                          <a:pt x="702754" y="1516621"/>
                          <a:pt x="682774" y="1551228"/>
                        </a:cubicBezTo>
                        <a:cubicBezTo>
                          <a:pt x="667789" y="1577183"/>
                          <a:pt x="660480" y="1602657"/>
                          <a:pt x="662895" y="1616735"/>
                        </a:cubicBezTo>
                        <a:close/>
                        <a:moveTo>
                          <a:pt x="659104" y="1018733"/>
                        </a:moveTo>
                        <a:cubicBezTo>
                          <a:pt x="659104" y="1218101"/>
                          <a:pt x="820723" y="1379720"/>
                          <a:pt x="1020091" y="1379720"/>
                        </a:cubicBezTo>
                        <a:cubicBezTo>
                          <a:pt x="1219459" y="1379720"/>
                          <a:pt x="1381078" y="1218101"/>
                          <a:pt x="1381078" y="1018733"/>
                        </a:cubicBezTo>
                        <a:cubicBezTo>
                          <a:pt x="1381078" y="819365"/>
                          <a:pt x="1219459" y="657746"/>
                          <a:pt x="1020091" y="657746"/>
                        </a:cubicBezTo>
                        <a:cubicBezTo>
                          <a:pt x="820723" y="657746"/>
                          <a:pt x="659104" y="819365"/>
                          <a:pt x="659104" y="1018733"/>
                        </a:cubicBezTo>
                        <a:close/>
                        <a:moveTo>
                          <a:pt x="657352" y="439224"/>
                        </a:moveTo>
                        <a:cubicBezTo>
                          <a:pt x="659480" y="454474"/>
                          <a:pt x="666241" y="473337"/>
                          <a:pt x="677130" y="492196"/>
                        </a:cubicBezTo>
                        <a:cubicBezTo>
                          <a:pt x="698908" y="529916"/>
                          <a:pt x="728950" y="553342"/>
                          <a:pt x="744231" y="544520"/>
                        </a:cubicBezTo>
                        <a:cubicBezTo>
                          <a:pt x="759512" y="535697"/>
                          <a:pt x="754245" y="497967"/>
                          <a:pt x="732468" y="460247"/>
                        </a:cubicBezTo>
                        <a:cubicBezTo>
                          <a:pt x="710690" y="422528"/>
                          <a:pt x="680648" y="399101"/>
                          <a:pt x="665367" y="407924"/>
                        </a:cubicBezTo>
                        <a:cubicBezTo>
                          <a:pt x="657726" y="412335"/>
                          <a:pt x="655223" y="423973"/>
                          <a:pt x="657352" y="439224"/>
                        </a:cubicBezTo>
                        <a:close/>
                        <a:moveTo>
                          <a:pt x="409049" y="1359231"/>
                        </a:moveTo>
                        <a:cubicBezTo>
                          <a:pt x="407452" y="1364114"/>
                          <a:pt x="407506" y="1368436"/>
                          <a:pt x="409484" y="1371864"/>
                        </a:cubicBezTo>
                        <a:cubicBezTo>
                          <a:pt x="417400" y="1385574"/>
                          <a:pt x="453121" y="1379769"/>
                          <a:pt x="489270" y="1358898"/>
                        </a:cubicBezTo>
                        <a:cubicBezTo>
                          <a:pt x="525418" y="1338028"/>
                          <a:pt x="548306" y="1309995"/>
                          <a:pt x="540391" y="1296285"/>
                        </a:cubicBezTo>
                        <a:cubicBezTo>
                          <a:pt x="532475" y="1282575"/>
                          <a:pt x="496754" y="1288380"/>
                          <a:pt x="460606" y="1309251"/>
                        </a:cubicBezTo>
                        <a:cubicBezTo>
                          <a:pt x="433494" y="1324904"/>
                          <a:pt x="413842" y="1344585"/>
                          <a:pt x="409049" y="1359231"/>
                        </a:cubicBezTo>
                        <a:close/>
                        <a:moveTo>
                          <a:pt x="406305" y="680563"/>
                        </a:moveTo>
                        <a:cubicBezTo>
                          <a:pt x="410964" y="696287"/>
                          <a:pt x="431123" y="717073"/>
                          <a:pt x="459235" y="733303"/>
                        </a:cubicBezTo>
                        <a:cubicBezTo>
                          <a:pt x="496717" y="754944"/>
                          <a:pt x="534144" y="760292"/>
                          <a:pt x="542829" y="745249"/>
                        </a:cubicBezTo>
                        <a:cubicBezTo>
                          <a:pt x="551514" y="730206"/>
                          <a:pt x="528169" y="700468"/>
                          <a:pt x="490687" y="678827"/>
                        </a:cubicBezTo>
                        <a:cubicBezTo>
                          <a:pt x="453204" y="657186"/>
                          <a:pt x="415778" y="651838"/>
                          <a:pt x="407093" y="666881"/>
                        </a:cubicBezTo>
                        <a:cubicBezTo>
                          <a:pt x="404922" y="670642"/>
                          <a:pt x="404752" y="675321"/>
                          <a:pt x="406305" y="680563"/>
                        </a:cubicBezTo>
                        <a:close/>
                        <a:moveTo>
                          <a:pt x="323917" y="1020088"/>
                        </a:moveTo>
                        <a:cubicBezTo>
                          <a:pt x="323917" y="1031123"/>
                          <a:pt x="353867" y="1040069"/>
                          <a:pt x="390813" y="1040069"/>
                        </a:cubicBezTo>
                        <a:cubicBezTo>
                          <a:pt x="427759" y="1040069"/>
                          <a:pt x="457709" y="1031123"/>
                          <a:pt x="457709" y="1020088"/>
                        </a:cubicBezTo>
                        <a:cubicBezTo>
                          <a:pt x="457709" y="1009053"/>
                          <a:pt x="427759" y="1000107"/>
                          <a:pt x="390813" y="1000107"/>
                        </a:cubicBezTo>
                        <a:cubicBezTo>
                          <a:pt x="353867" y="1000107"/>
                          <a:pt x="323917" y="1009053"/>
                          <a:pt x="323917" y="1020088"/>
                        </a:cubicBezTo>
                        <a:close/>
                        <a:moveTo>
                          <a:pt x="226611" y="1020088"/>
                        </a:moveTo>
                        <a:cubicBezTo>
                          <a:pt x="226611" y="955312"/>
                          <a:pt x="300127" y="902801"/>
                          <a:pt x="390813" y="902801"/>
                        </a:cubicBezTo>
                        <a:cubicBezTo>
                          <a:pt x="436156" y="902801"/>
                          <a:pt x="477206" y="915929"/>
                          <a:pt x="506921" y="937154"/>
                        </a:cubicBezTo>
                        <a:lnTo>
                          <a:pt x="509807" y="940212"/>
                        </a:lnTo>
                        <a:lnTo>
                          <a:pt x="512420" y="914297"/>
                        </a:lnTo>
                        <a:lnTo>
                          <a:pt x="537019" y="835054"/>
                        </a:lnTo>
                        <a:lnTo>
                          <a:pt x="534046" y="835943"/>
                        </a:lnTo>
                        <a:cubicBezTo>
                          <a:pt x="497700" y="839466"/>
                          <a:pt x="455586" y="830310"/>
                          <a:pt x="416317" y="807639"/>
                        </a:cubicBezTo>
                        <a:cubicBezTo>
                          <a:pt x="357415" y="773632"/>
                          <a:pt x="321646" y="718873"/>
                          <a:pt x="321106" y="669953"/>
                        </a:cubicBezTo>
                        <a:cubicBezTo>
                          <a:pt x="320926" y="653646"/>
                          <a:pt x="324661" y="637988"/>
                          <a:pt x="332758" y="623964"/>
                        </a:cubicBezTo>
                        <a:cubicBezTo>
                          <a:pt x="365146" y="567866"/>
                          <a:pt x="455068" y="559148"/>
                          <a:pt x="533604" y="604491"/>
                        </a:cubicBezTo>
                        <a:cubicBezTo>
                          <a:pt x="572873" y="627163"/>
                          <a:pt x="601860" y="659057"/>
                          <a:pt x="616981" y="692296"/>
                        </a:cubicBezTo>
                        <a:lnTo>
                          <a:pt x="617807" y="695776"/>
                        </a:lnTo>
                        <a:lnTo>
                          <a:pt x="653669" y="652310"/>
                        </a:lnTo>
                        <a:lnTo>
                          <a:pt x="694082" y="618966"/>
                        </a:lnTo>
                        <a:lnTo>
                          <a:pt x="691030" y="618242"/>
                        </a:lnTo>
                        <a:cubicBezTo>
                          <a:pt x="657791" y="603120"/>
                          <a:pt x="625897" y="574133"/>
                          <a:pt x="603225" y="534865"/>
                        </a:cubicBezTo>
                        <a:cubicBezTo>
                          <a:pt x="580554" y="495597"/>
                          <a:pt x="571398" y="453482"/>
                          <a:pt x="574921" y="417136"/>
                        </a:cubicBezTo>
                        <a:cubicBezTo>
                          <a:pt x="578445" y="380790"/>
                          <a:pt x="594649" y="350213"/>
                          <a:pt x="622698" y="334019"/>
                        </a:cubicBezTo>
                        <a:cubicBezTo>
                          <a:pt x="678796" y="301631"/>
                          <a:pt x="761029" y="339042"/>
                          <a:pt x="806372" y="417578"/>
                        </a:cubicBezTo>
                        <a:cubicBezTo>
                          <a:pt x="829044" y="456846"/>
                          <a:pt x="838200" y="498961"/>
                          <a:pt x="834677" y="535307"/>
                        </a:cubicBezTo>
                        <a:lnTo>
                          <a:pt x="834383" y="536289"/>
                        </a:lnTo>
                        <a:lnTo>
                          <a:pt x="915656" y="511061"/>
                        </a:lnTo>
                        <a:lnTo>
                          <a:pt x="936699" y="508939"/>
                        </a:lnTo>
                        <a:lnTo>
                          <a:pt x="935899" y="508184"/>
                        </a:lnTo>
                        <a:cubicBezTo>
                          <a:pt x="914675" y="478470"/>
                          <a:pt x="901547" y="437420"/>
                          <a:pt x="901547" y="392077"/>
                        </a:cubicBezTo>
                        <a:cubicBezTo>
                          <a:pt x="901547" y="301391"/>
                          <a:pt x="954057" y="227876"/>
                          <a:pt x="1018832" y="227876"/>
                        </a:cubicBezTo>
                        <a:cubicBezTo>
                          <a:pt x="1083607" y="227876"/>
                          <a:pt x="1136117" y="301391"/>
                          <a:pt x="1136117" y="392077"/>
                        </a:cubicBezTo>
                        <a:cubicBezTo>
                          <a:pt x="1136117" y="437420"/>
                          <a:pt x="1122990" y="478470"/>
                          <a:pt x="1101765" y="508184"/>
                        </a:cubicBezTo>
                        <a:lnTo>
                          <a:pt x="1101208" y="508710"/>
                        </a:lnTo>
                        <a:lnTo>
                          <a:pt x="1124526" y="511061"/>
                        </a:lnTo>
                        <a:lnTo>
                          <a:pt x="1202975" y="535413"/>
                        </a:lnTo>
                        <a:lnTo>
                          <a:pt x="1202938" y="535289"/>
                        </a:lnTo>
                        <a:cubicBezTo>
                          <a:pt x="1199415" y="498944"/>
                          <a:pt x="1208571" y="456830"/>
                          <a:pt x="1231242" y="417562"/>
                        </a:cubicBezTo>
                        <a:cubicBezTo>
                          <a:pt x="1276584" y="339026"/>
                          <a:pt x="1358816" y="301616"/>
                          <a:pt x="1414913" y="334004"/>
                        </a:cubicBezTo>
                        <a:cubicBezTo>
                          <a:pt x="1471010" y="366391"/>
                          <a:pt x="1479728" y="456311"/>
                          <a:pt x="1434385" y="534847"/>
                        </a:cubicBezTo>
                        <a:cubicBezTo>
                          <a:pt x="1411714" y="574115"/>
                          <a:pt x="1379821" y="603101"/>
                          <a:pt x="1346583" y="618222"/>
                        </a:cubicBezTo>
                        <a:lnTo>
                          <a:pt x="1345508" y="618477"/>
                        </a:lnTo>
                        <a:lnTo>
                          <a:pt x="1386513" y="652310"/>
                        </a:lnTo>
                        <a:lnTo>
                          <a:pt x="1421071" y="694194"/>
                        </a:lnTo>
                        <a:lnTo>
                          <a:pt x="1434558" y="667740"/>
                        </a:lnTo>
                        <a:cubicBezTo>
                          <a:pt x="1450930" y="643685"/>
                          <a:pt x="1474598" y="621494"/>
                          <a:pt x="1504049" y="604491"/>
                        </a:cubicBezTo>
                        <a:cubicBezTo>
                          <a:pt x="1582584" y="559148"/>
                          <a:pt x="1672504" y="567866"/>
                          <a:pt x="1704892" y="623963"/>
                        </a:cubicBezTo>
                        <a:cubicBezTo>
                          <a:pt x="1737279" y="680060"/>
                          <a:pt x="1699869" y="762292"/>
                          <a:pt x="1621334" y="807635"/>
                        </a:cubicBezTo>
                        <a:cubicBezTo>
                          <a:pt x="1582066" y="830306"/>
                          <a:pt x="1539952" y="839462"/>
                          <a:pt x="1503607" y="835938"/>
                        </a:cubicBezTo>
                        <a:lnTo>
                          <a:pt x="1503421" y="835883"/>
                        </a:lnTo>
                        <a:lnTo>
                          <a:pt x="1527762" y="914297"/>
                        </a:lnTo>
                        <a:lnTo>
                          <a:pt x="1530131" y="937800"/>
                        </a:lnTo>
                        <a:lnTo>
                          <a:pt x="1530742" y="937154"/>
                        </a:lnTo>
                        <a:cubicBezTo>
                          <a:pt x="1560457" y="915929"/>
                          <a:pt x="1601507" y="902801"/>
                          <a:pt x="1646850" y="902801"/>
                        </a:cubicBezTo>
                        <a:cubicBezTo>
                          <a:pt x="1737536" y="902801"/>
                          <a:pt x="1811052" y="955312"/>
                          <a:pt x="1811052" y="1020088"/>
                        </a:cubicBezTo>
                        <a:cubicBezTo>
                          <a:pt x="1811052" y="1084864"/>
                          <a:pt x="1737536" y="1137375"/>
                          <a:pt x="1646850" y="1137375"/>
                        </a:cubicBezTo>
                        <a:cubicBezTo>
                          <a:pt x="1601507" y="1137375"/>
                          <a:pt x="1560457" y="1124247"/>
                          <a:pt x="1530742" y="1103023"/>
                        </a:cubicBezTo>
                        <a:lnTo>
                          <a:pt x="1529884" y="1102114"/>
                        </a:lnTo>
                        <a:lnTo>
                          <a:pt x="1527762" y="1123167"/>
                        </a:lnTo>
                        <a:lnTo>
                          <a:pt x="1502501" y="1204547"/>
                        </a:lnTo>
                        <a:lnTo>
                          <a:pt x="1503640" y="1204206"/>
                        </a:lnTo>
                        <a:cubicBezTo>
                          <a:pt x="1539986" y="1200682"/>
                          <a:pt x="1582100" y="1209838"/>
                          <a:pt x="1621369" y="1232510"/>
                        </a:cubicBezTo>
                        <a:cubicBezTo>
                          <a:pt x="1699905" y="1277853"/>
                          <a:pt x="1737316" y="1360087"/>
                          <a:pt x="1704928" y="1416184"/>
                        </a:cubicBezTo>
                        <a:cubicBezTo>
                          <a:pt x="1672540" y="1472282"/>
                          <a:pt x="1582618" y="1481000"/>
                          <a:pt x="1504082" y="1435657"/>
                        </a:cubicBezTo>
                        <a:cubicBezTo>
                          <a:pt x="1474630" y="1418653"/>
                          <a:pt x="1450963" y="1396462"/>
                          <a:pt x="1434590" y="1372406"/>
                        </a:cubicBezTo>
                        <a:lnTo>
                          <a:pt x="1420245" y="1344271"/>
                        </a:lnTo>
                        <a:lnTo>
                          <a:pt x="1386513" y="1385154"/>
                        </a:lnTo>
                        <a:lnTo>
                          <a:pt x="1342947" y="1421099"/>
                        </a:lnTo>
                        <a:lnTo>
                          <a:pt x="1346588" y="1421963"/>
                        </a:lnTo>
                        <a:cubicBezTo>
                          <a:pt x="1379827" y="1437085"/>
                          <a:pt x="1411721" y="1466071"/>
                          <a:pt x="1434393" y="1505340"/>
                        </a:cubicBezTo>
                        <a:cubicBezTo>
                          <a:pt x="1479736" y="1583876"/>
                          <a:pt x="1471018" y="1673798"/>
                          <a:pt x="1414920" y="1706186"/>
                        </a:cubicBezTo>
                        <a:cubicBezTo>
                          <a:pt x="1358822" y="1738574"/>
                          <a:pt x="1276589" y="1701163"/>
                          <a:pt x="1231246" y="1622627"/>
                        </a:cubicBezTo>
                        <a:cubicBezTo>
                          <a:pt x="1208574" y="1583358"/>
                          <a:pt x="1199418" y="1541244"/>
                          <a:pt x="1202942" y="1504898"/>
                        </a:cubicBezTo>
                        <a:lnTo>
                          <a:pt x="1203877" y="1501771"/>
                        </a:lnTo>
                        <a:lnTo>
                          <a:pt x="1124526" y="1526403"/>
                        </a:lnTo>
                        <a:lnTo>
                          <a:pt x="1098612" y="1529016"/>
                        </a:lnTo>
                        <a:lnTo>
                          <a:pt x="1101765" y="1531992"/>
                        </a:lnTo>
                        <a:cubicBezTo>
                          <a:pt x="1122990" y="1561707"/>
                          <a:pt x="1136117" y="1602757"/>
                          <a:pt x="1136117" y="1648100"/>
                        </a:cubicBezTo>
                        <a:cubicBezTo>
                          <a:pt x="1136117" y="1738786"/>
                          <a:pt x="1083607" y="1812301"/>
                          <a:pt x="1018832" y="1812301"/>
                        </a:cubicBezTo>
                        <a:cubicBezTo>
                          <a:pt x="954057" y="1812301"/>
                          <a:pt x="901547" y="1738786"/>
                          <a:pt x="901547" y="1648100"/>
                        </a:cubicBezTo>
                        <a:cubicBezTo>
                          <a:pt x="901547" y="1602757"/>
                          <a:pt x="914675" y="1561707"/>
                          <a:pt x="935899" y="1531992"/>
                        </a:cubicBezTo>
                        <a:lnTo>
                          <a:pt x="939296" y="1528786"/>
                        </a:lnTo>
                        <a:lnTo>
                          <a:pt x="915656" y="1526403"/>
                        </a:lnTo>
                        <a:lnTo>
                          <a:pt x="833497" y="1500900"/>
                        </a:lnTo>
                        <a:lnTo>
                          <a:pt x="834683" y="1504864"/>
                        </a:lnTo>
                        <a:cubicBezTo>
                          <a:pt x="838207" y="1541210"/>
                          <a:pt x="829051" y="1583323"/>
                          <a:pt x="806379" y="1622591"/>
                        </a:cubicBezTo>
                        <a:cubicBezTo>
                          <a:pt x="761037" y="1701127"/>
                          <a:pt x="678805" y="1738537"/>
                          <a:pt x="622708" y="1706150"/>
                        </a:cubicBezTo>
                        <a:cubicBezTo>
                          <a:pt x="594660" y="1689956"/>
                          <a:pt x="578456" y="1659379"/>
                          <a:pt x="574932" y="1623034"/>
                        </a:cubicBezTo>
                        <a:cubicBezTo>
                          <a:pt x="571408" y="1586688"/>
                          <a:pt x="580564" y="1544574"/>
                          <a:pt x="603236" y="1505306"/>
                        </a:cubicBezTo>
                        <a:cubicBezTo>
                          <a:pt x="625907" y="1466038"/>
                          <a:pt x="657801" y="1437052"/>
                          <a:pt x="691038" y="1421931"/>
                        </a:cubicBezTo>
                        <a:lnTo>
                          <a:pt x="696634" y="1420603"/>
                        </a:lnTo>
                        <a:lnTo>
                          <a:pt x="653669" y="1385154"/>
                        </a:lnTo>
                        <a:lnTo>
                          <a:pt x="618280" y="1342262"/>
                        </a:lnTo>
                        <a:lnTo>
                          <a:pt x="616956" y="1347844"/>
                        </a:lnTo>
                        <a:cubicBezTo>
                          <a:pt x="601835" y="1381082"/>
                          <a:pt x="572848" y="1412975"/>
                          <a:pt x="533581" y="1435647"/>
                        </a:cubicBezTo>
                        <a:cubicBezTo>
                          <a:pt x="455045" y="1480989"/>
                          <a:pt x="365125" y="1472271"/>
                          <a:pt x="332738" y="1416175"/>
                        </a:cubicBezTo>
                        <a:cubicBezTo>
                          <a:pt x="324641" y="1402150"/>
                          <a:pt x="320906" y="1386493"/>
                          <a:pt x="321086" y="1370186"/>
                        </a:cubicBezTo>
                        <a:cubicBezTo>
                          <a:pt x="321625" y="1321267"/>
                          <a:pt x="357394" y="1266510"/>
                          <a:pt x="416296" y="1232503"/>
                        </a:cubicBezTo>
                        <a:cubicBezTo>
                          <a:pt x="455563" y="1209832"/>
                          <a:pt x="497677" y="1200676"/>
                          <a:pt x="534023" y="1204200"/>
                        </a:cubicBezTo>
                        <a:lnTo>
                          <a:pt x="537937" y="1205371"/>
                        </a:lnTo>
                        <a:lnTo>
                          <a:pt x="512420" y="1123167"/>
                        </a:lnTo>
                        <a:lnTo>
                          <a:pt x="510055" y="1099703"/>
                        </a:lnTo>
                        <a:lnTo>
                          <a:pt x="506921" y="1103023"/>
                        </a:lnTo>
                        <a:cubicBezTo>
                          <a:pt x="477206" y="1124247"/>
                          <a:pt x="436156" y="1137375"/>
                          <a:pt x="390813" y="1137375"/>
                        </a:cubicBezTo>
                        <a:cubicBezTo>
                          <a:pt x="300127" y="1137375"/>
                          <a:pt x="226611" y="1084864"/>
                          <a:pt x="226611" y="1020088"/>
                        </a:cubicBezTo>
                        <a:close/>
                        <a:moveTo>
                          <a:pt x="204631" y="1020092"/>
                        </a:moveTo>
                        <a:cubicBezTo>
                          <a:pt x="204631" y="1470458"/>
                          <a:pt x="569725" y="1835552"/>
                          <a:pt x="1020091" y="1835552"/>
                        </a:cubicBezTo>
                        <a:cubicBezTo>
                          <a:pt x="1470457" y="1835552"/>
                          <a:pt x="1835551" y="1470458"/>
                          <a:pt x="1835551" y="1020092"/>
                        </a:cubicBezTo>
                        <a:cubicBezTo>
                          <a:pt x="1835551" y="569726"/>
                          <a:pt x="1470457" y="204632"/>
                          <a:pt x="1020091" y="204632"/>
                        </a:cubicBezTo>
                        <a:cubicBezTo>
                          <a:pt x="569725" y="204632"/>
                          <a:pt x="204631" y="569726"/>
                          <a:pt x="204631" y="1020092"/>
                        </a:cubicBezTo>
                        <a:close/>
                        <a:moveTo>
                          <a:pt x="0" y="1020091"/>
                        </a:moveTo>
                        <a:cubicBezTo>
                          <a:pt x="0" y="456710"/>
                          <a:pt x="456710" y="0"/>
                          <a:pt x="1020091" y="0"/>
                        </a:cubicBezTo>
                        <a:cubicBezTo>
                          <a:pt x="1583472" y="0"/>
                          <a:pt x="2040182" y="456710"/>
                          <a:pt x="2040182" y="1020091"/>
                        </a:cubicBezTo>
                        <a:cubicBezTo>
                          <a:pt x="2040182" y="1583472"/>
                          <a:pt x="1583472" y="2040182"/>
                          <a:pt x="1020091" y="2040182"/>
                        </a:cubicBezTo>
                        <a:cubicBezTo>
                          <a:pt x="456710" y="2040182"/>
                          <a:pt x="0" y="1583472"/>
                          <a:pt x="0" y="1020091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sp3d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フリーフォーム: 図形 81"/>
                  <p:cNvSpPr/>
                  <p:nvPr/>
                </p:nvSpPr>
                <p:spPr bwMode="auto">
                  <a:xfrm>
                    <a:off x="4469197" y="1045733"/>
                    <a:ext cx="4576779" cy="4576780"/>
                  </a:xfrm>
                  <a:custGeom>
                    <a:avLst/>
                    <a:gdLst>
                      <a:gd name="connsiteX0" fmla="*/ 2288391 w 4576779"/>
                      <a:gd name="connsiteY0" fmla="*/ 3715910 h 4576780"/>
                      <a:gd name="connsiteX1" fmla="*/ 2128160 w 4576779"/>
                      <a:gd name="connsiteY1" fmla="*/ 4004324 h 4576780"/>
                      <a:gd name="connsiteX2" fmla="*/ 2288392 w 4576779"/>
                      <a:gd name="connsiteY2" fmla="*/ 4292740 h 4576780"/>
                      <a:gd name="connsiteX3" fmla="*/ 2448622 w 4576779"/>
                      <a:gd name="connsiteY3" fmla="*/ 4004324 h 4576780"/>
                      <a:gd name="connsiteX4" fmla="*/ 2288391 w 4576779"/>
                      <a:gd name="connsiteY4" fmla="*/ 3715910 h 4576780"/>
                      <a:gd name="connsiteX5" fmla="*/ 2791470 w 4576779"/>
                      <a:gd name="connsiteY5" fmla="*/ 3615791 h 4576780"/>
                      <a:gd name="connsiteX6" fmla="*/ 2776719 w 4576779"/>
                      <a:gd name="connsiteY6" fmla="*/ 3622457 h 4576780"/>
                      <a:gd name="connsiteX7" fmla="*/ 2574619 w 4576779"/>
                      <a:gd name="connsiteY7" fmla="*/ 3679783 h 4576780"/>
                      <a:gd name="connsiteX8" fmla="*/ 2515965 w 4576779"/>
                      <a:gd name="connsiteY8" fmla="*/ 3688734 h 4576780"/>
                      <a:gd name="connsiteX9" fmla="*/ 2554123 w 4576779"/>
                      <a:gd name="connsiteY9" fmla="*/ 3753483 h 4576780"/>
                      <a:gd name="connsiteX10" fmla="*/ 2608854 w 4576779"/>
                      <a:gd name="connsiteY10" fmla="*/ 4004325 h 4576780"/>
                      <a:gd name="connsiteX11" fmla="*/ 2554123 w 4576779"/>
                      <a:gd name="connsiteY11" fmla="*/ 4255167 h 4576780"/>
                      <a:gd name="connsiteX12" fmla="*/ 2537797 w 4576779"/>
                      <a:gd name="connsiteY12" fmla="*/ 4282870 h 4576780"/>
                      <a:gd name="connsiteX13" fmla="*/ 2693786 w 4576779"/>
                      <a:gd name="connsiteY13" fmla="*/ 4259063 h 4576780"/>
                      <a:gd name="connsiteX14" fmla="*/ 2985797 w 4576779"/>
                      <a:gd name="connsiteY14" fmla="*/ 4175748 h 4576780"/>
                      <a:gd name="connsiteX15" fmla="*/ 3070414 w 4576779"/>
                      <a:gd name="connsiteY15" fmla="*/ 4140802 h 4576780"/>
                      <a:gd name="connsiteX16" fmla="*/ 3041647 w 4576779"/>
                      <a:gd name="connsiteY16" fmla="*/ 4124535 h 4576780"/>
                      <a:gd name="connsiteX17" fmla="*/ 2868829 w 4576779"/>
                      <a:gd name="connsiteY17" fmla="*/ 3934665 h 4576780"/>
                      <a:gd name="connsiteX18" fmla="*/ 2790805 w 4576779"/>
                      <a:gd name="connsiteY18" fmla="*/ 3690064 h 4576780"/>
                      <a:gd name="connsiteX19" fmla="*/ 1785308 w 4576779"/>
                      <a:gd name="connsiteY19" fmla="*/ 3615233 h 4576780"/>
                      <a:gd name="connsiteX20" fmla="*/ 1785976 w 4576779"/>
                      <a:gd name="connsiteY20" fmla="*/ 3690064 h 4576780"/>
                      <a:gd name="connsiteX21" fmla="*/ 1707954 w 4576779"/>
                      <a:gd name="connsiteY21" fmla="*/ 3934665 h 4576780"/>
                      <a:gd name="connsiteX22" fmla="*/ 1535134 w 4576779"/>
                      <a:gd name="connsiteY22" fmla="*/ 4124536 h 4576780"/>
                      <a:gd name="connsiteX23" fmla="*/ 1504922 w 4576779"/>
                      <a:gd name="connsiteY23" fmla="*/ 4141621 h 4576780"/>
                      <a:gd name="connsiteX24" fmla="*/ 1505407 w 4576779"/>
                      <a:gd name="connsiteY24" fmla="*/ 4141854 h 4576780"/>
                      <a:gd name="connsiteX25" fmla="*/ 1882994 w 4576779"/>
                      <a:gd name="connsiteY25" fmla="*/ 4259063 h 4576780"/>
                      <a:gd name="connsiteX26" fmla="*/ 2038986 w 4576779"/>
                      <a:gd name="connsiteY26" fmla="*/ 4282870 h 4576780"/>
                      <a:gd name="connsiteX27" fmla="*/ 2022659 w 4576779"/>
                      <a:gd name="connsiteY27" fmla="*/ 4255167 h 4576780"/>
                      <a:gd name="connsiteX28" fmla="*/ 1967930 w 4576779"/>
                      <a:gd name="connsiteY28" fmla="*/ 4004325 h 4576780"/>
                      <a:gd name="connsiteX29" fmla="*/ 2022659 w 4576779"/>
                      <a:gd name="connsiteY29" fmla="*/ 3753483 h 4576780"/>
                      <a:gd name="connsiteX30" fmla="*/ 2060817 w 4576779"/>
                      <a:gd name="connsiteY30" fmla="*/ 3688735 h 4576780"/>
                      <a:gd name="connsiteX31" fmla="*/ 2002159 w 4576779"/>
                      <a:gd name="connsiteY31" fmla="*/ 3679782 h 4576780"/>
                      <a:gd name="connsiteX32" fmla="*/ 1866051 w 4576779"/>
                      <a:gd name="connsiteY32" fmla="*/ 3644786 h 4576780"/>
                      <a:gd name="connsiteX33" fmla="*/ 3067495 w 4576779"/>
                      <a:gd name="connsiteY33" fmla="*/ 3513103 h 4576780"/>
                      <a:gd name="connsiteX34" fmla="*/ 3002149 w 4576779"/>
                      <a:gd name="connsiteY34" fmla="*/ 3524659 h 4576780"/>
                      <a:gd name="connsiteX35" fmla="*/ 3007593 w 4576779"/>
                      <a:gd name="connsiteY35" fmla="*/ 3854549 h 4576780"/>
                      <a:gd name="connsiteX36" fmla="*/ 3290564 w 4576779"/>
                      <a:gd name="connsiteY36" fmla="*/ 4024209 h 4576780"/>
                      <a:gd name="connsiteX37" fmla="*/ 3285120 w 4576779"/>
                      <a:gd name="connsiteY37" fmla="*/ 3694319 h 4576780"/>
                      <a:gd name="connsiteX38" fmla="*/ 3067495 w 4576779"/>
                      <a:gd name="connsiteY38" fmla="*/ 3513103 h 4576780"/>
                      <a:gd name="connsiteX39" fmla="*/ 1509286 w 4576779"/>
                      <a:gd name="connsiteY39" fmla="*/ 3513103 h 4576780"/>
                      <a:gd name="connsiteX40" fmla="*/ 1291661 w 4576779"/>
                      <a:gd name="connsiteY40" fmla="*/ 3694319 h 4576780"/>
                      <a:gd name="connsiteX41" fmla="*/ 1286217 w 4576779"/>
                      <a:gd name="connsiteY41" fmla="*/ 4024209 h 4576780"/>
                      <a:gd name="connsiteX42" fmla="*/ 1569189 w 4576779"/>
                      <a:gd name="connsiteY42" fmla="*/ 3854550 h 4576780"/>
                      <a:gd name="connsiteX43" fmla="*/ 1574633 w 4576779"/>
                      <a:gd name="connsiteY43" fmla="*/ 3524659 h 4576780"/>
                      <a:gd name="connsiteX44" fmla="*/ 1509286 w 4576779"/>
                      <a:gd name="connsiteY44" fmla="*/ 3513103 h 4576780"/>
                      <a:gd name="connsiteX45" fmla="*/ 1188761 w 4576779"/>
                      <a:gd name="connsiteY45" fmla="*/ 3186856 h 4576780"/>
                      <a:gd name="connsiteX46" fmla="*/ 1152451 w 4576779"/>
                      <a:gd name="connsiteY46" fmla="*/ 3251068 h 4576780"/>
                      <a:gd name="connsiteX47" fmla="*/ 962580 w 4576779"/>
                      <a:gd name="connsiteY47" fmla="*/ 3423886 h 4576780"/>
                      <a:gd name="connsiteX48" fmla="*/ 717980 w 4576779"/>
                      <a:gd name="connsiteY48" fmla="*/ 3501910 h 4576780"/>
                      <a:gd name="connsiteX49" fmla="*/ 686618 w 4576779"/>
                      <a:gd name="connsiteY49" fmla="*/ 3501629 h 4576780"/>
                      <a:gd name="connsiteX50" fmla="*/ 736187 w 4576779"/>
                      <a:gd name="connsiteY50" fmla="*/ 3567916 h 4576780"/>
                      <a:gd name="connsiteX51" fmla="*/ 1008863 w 4576779"/>
                      <a:gd name="connsiteY51" fmla="*/ 3840592 h 4576780"/>
                      <a:gd name="connsiteX52" fmla="*/ 1075154 w 4576779"/>
                      <a:gd name="connsiteY52" fmla="*/ 3890164 h 4576780"/>
                      <a:gd name="connsiteX53" fmla="*/ 1074873 w 4576779"/>
                      <a:gd name="connsiteY53" fmla="*/ 3858804 h 4576780"/>
                      <a:gd name="connsiteX54" fmla="*/ 1152897 w 4576779"/>
                      <a:gd name="connsiteY54" fmla="*/ 3614203 h 4576780"/>
                      <a:gd name="connsiteX55" fmla="*/ 1375823 w 4576779"/>
                      <a:gd name="connsiteY55" fmla="*/ 3394584 h 4576780"/>
                      <a:gd name="connsiteX56" fmla="*/ 1390378 w 4576779"/>
                      <a:gd name="connsiteY56" fmla="*/ 3388358 h 4576780"/>
                      <a:gd name="connsiteX57" fmla="*/ 1384981 w 4576779"/>
                      <a:gd name="connsiteY57" fmla="*/ 3384322 h 4576780"/>
                      <a:gd name="connsiteX58" fmla="*/ 1192458 w 4576779"/>
                      <a:gd name="connsiteY58" fmla="*/ 3191799 h 4576780"/>
                      <a:gd name="connsiteX59" fmla="*/ 3386548 w 4576779"/>
                      <a:gd name="connsiteY59" fmla="*/ 3184254 h 4576780"/>
                      <a:gd name="connsiteX60" fmla="*/ 3292656 w 4576779"/>
                      <a:gd name="connsiteY60" fmla="*/ 3292656 h 4576780"/>
                      <a:gd name="connsiteX61" fmla="*/ 3184252 w 4576779"/>
                      <a:gd name="connsiteY61" fmla="*/ 3386550 h 4576780"/>
                      <a:gd name="connsiteX62" fmla="*/ 3251066 w 4576779"/>
                      <a:gd name="connsiteY62" fmla="*/ 3424332 h 4576780"/>
                      <a:gd name="connsiteX63" fmla="*/ 3423885 w 4576779"/>
                      <a:gd name="connsiteY63" fmla="*/ 3614203 h 4576780"/>
                      <a:gd name="connsiteX64" fmla="*/ 3501909 w 4576779"/>
                      <a:gd name="connsiteY64" fmla="*/ 3858804 h 4576780"/>
                      <a:gd name="connsiteX65" fmla="*/ 3501605 w 4576779"/>
                      <a:gd name="connsiteY65" fmla="*/ 3892766 h 4576780"/>
                      <a:gd name="connsiteX66" fmla="*/ 3506397 w 4576779"/>
                      <a:gd name="connsiteY66" fmla="*/ 3889385 h 4576780"/>
                      <a:gd name="connsiteX67" fmla="*/ 3778382 w 4576779"/>
                      <a:gd name="connsiteY67" fmla="*/ 3639788 h 4576780"/>
                      <a:gd name="connsiteX68" fmla="*/ 3892718 w 4576779"/>
                      <a:gd name="connsiteY68" fmla="*/ 3501607 h 4576780"/>
                      <a:gd name="connsiteX69" fmla="*/ 3858802 w 4576779"/>
                      <a:gd name="connsiteY69" fmla="*/ 3501910 h 4576780"/>
                      <a:gd name="connsiteX70" fmla="*/ 3614201 w 4576779"/>
                      <a:gd name="connsiteY70" fmla="*/ 3423886 h 4576780"/>
                      <a:gd name="connsiteX71" fmla="*/ 3424331 w 4576779"/>
                      <a:gd name="connsiteY71" fmla="*/ 3251068 h 4576780"/>
                      <a:gd name="connsiteX72" fmla="*/ 922316 w 4576779"/>
                      <a:gd name="connsiteY72" fmla="*/ 2946267 h 4576780"/>
                      <a:gd name="connsiteX73" fmla="*/ 722234 w 4576779"/>
                      <a:gd name="connsiteY73" fmla="*/ 3007594 h 4576780"/>
                      <a:gd name="connsiteX74" fmla="*/ 552574 w 4576779"/>
                      <a:gd name="connsiteY74" fmla="*/ 3290566 h 4576780"/>
                      <a:gd name="connsiteX75" fmla="*/ 882465 w 4576779"/>
                      <a:gd name="connsiteY75" fmla="*/ 3285122 h 4576780"/>
                      <a:gd name="connsiteX76" fmla="*/ 1052124 w 4576779"/>
                      <a:gd name="connsiteY76" fmla="*/ 3002151 h 4576780"/>
                      <a:gd name="connsiteX77" fmla="*/ 922316 w 4576779"/>
                      <a:gd name="connsiteY77" fmla="*/ 2946267 h 4576780"/>
                      <a:gd name="connsiteX78" fmla="*/ 3654465 w 4576779"/>
                      <a:gd name="connsiteY78" fmla="*/ 2946267 h 4576780"/>
                      <a:gd name="connsiteX79" fmla="*/ 3524658 w 4576779"/>
                      <a:gd name="connsiteY79" fmla="*/ 3002151 h 4576780"/>
                      <a:gd name="connsiteX80" fmla="*/ 3694318 w 4576779"/>
                      <a:gd name="connsiteY80" fmla="*/ 3285122 h 4576780"/>
                      <a:gd name="connsiteX81" fmla="*/ 4024208 w 4576779"/>
                      <a:gd name="connsiteY81" fmla="*/ 3290566 h 4576780"/>
                      <a:gd name="connsiteX82" fmla="*/ 3854549 w 4576779"/>
                      <a:gd name="connsiteY82" fmla="*/ 3007594 h 4576780"/>
                      <a:gd name="connsiteX83" fmla="*/ 3654465 w 4576779"/>
                      <a:gd name="connsiteY83" fmla="*/ 2946267 h 4576780"/>
                      <a:gd name="connsiteX84" fmla="*/ 888045 w 4576779"/>
                      <a:gd name="connsiteY84" fmla="*/ 2515967 h 4576780"/>
                      <a:gd name="connsiteX85" fmla="*/ 823300 w 4576779"/>
                      <a:gd name="connsiteY85" fmla="*/ 2554124 h 4576780"/>
                      <a:gd name="connsiteX86" fmla="*/ 572457 w 4576779"/>
                      <a:gd name="connsiteY86" fmla="*/ 2608854 h 4576780"/>
                      <a:gd name="connsiteX87" fmla="*/ 321615 w 4576779"/>
                      <a:gd name="connsiteY87" fmla="*/ 2554125 h 4576780"/>
                      <a:gd name="connsiteX88" fmla="*/ 293909 w 4576779"/>
                      <a:gd name="connsiteY88" fmla="*/ 2537795 h 4576780"/>
                      <a:gd name="connsiteX89" fmla="*/ 317715 w 4576779"/>
                      <a:gd name="connsiteY89" fmla="*/ 2693786 h 4576780"/>
                      <a:gd name="connsiteX90" fmla="*/ 434925 w 4576779"/>
                      <a:gd name="connsiteY90" fmla="*/ 3071372 h 4576780"/>
                      <a:gd name="connsiteX91" fmla="*/ 435162 w 4576779"/>
                      <a:gd name="connsiteY91" fmla="*/ 3071863 h 4576780"/>
                      <a:gd name="connsiteX92" fmla="*/ 452248 w 4576779"/>
                      <a:gd name="connsiteY92" fmla="*/ 3041648 h 4576780"/>
                      <a:gd name="connsiteX93" fmla="*/ 642118 w 4576779"/>
                      <a:gd name="connsiteY93" fmla="*/ 2868830 h 4576780"/>
                      <a:gd name="connsiteX94" fmla="*/ 886719 w 4576779"/>
                      <a:gd name="connsiteY94" fmla="*/ 2790806 h 4576780"/>
                      <a:gd name="connsiteX95" fmla="*/ 961547 w 4576779"/>
                      <a:gd name="connsiteY95" fmla="*/ 2791476 h 4576780"/>
                      <a:gd name="connsiteX96" fmla="*/ 931993 w 4576779"/>
                      <a:gd name="connsiteY96" fmla="*/ 2710729 h 4576780"/>
                      <a:gd name="connsiteX97" fmla="*/ 896997 w 4576779"/>
                      <a:gd name="connsiteY97" fmla="*/ 2574619 h 4576780"/>
                      <a:gd name="connsiteX98" fmla="*/ 3688733 w 4576779"/>
                      <a:gd name="connsiteY98" fmla="*/ 2515966 h 4576780"/>
                      <a:gd name="connsiteX99" fmla="*/ 3679782 w 4576779"/>
                      <a:gd name="connsiteY99" fmla="*/ 2574619 h 4576780"/>
                      <a:gd name="connsiteX100" fmla="*/ 3622456 w 4576779"/>
                      <a:gd name="connsiteY100" fmla="*/ 2776718 h 4576780"/>
                      <a:gd name="connsiteX101" fmla="*/ 3615791 w 4576779"/>
                      <a:gd name="connsiteY101" fmla="*/ 2791472 h 4576780"/>
                      <a:gd name="connsiteX102" fmla="*/ 3690063 w 4576779"/>
                      <a:gd name="connsiteY102" fmla="*/ 2790807 h 4576780"/>
                      <a:gd name="connsiteX103" fmla="*/ 3934664 w 4576779"/>
                      <a:gd name="connsiteY103" fmla="*/ 2868830 h 4576780"/>
                      <a:gd name="connsiteX104" fmla="*/ 4124534 w 4576779"/>
                      <a:gd name="connsiteY104" fmla="*/ 3041648 h 4576780"/>
                      <a:gd name="connsiteX105" fmla="*/ 4140400 w 4576779"/>
                      <a:gd name="connsiteY105" fmla="*/ 3069705 h 4576780"/>
                      <a:gd name="connsiteX106" fmla="*/ 4166530 w 4576779"/>
                      <a:gd name="connsiteY106" fmla="*/ 3010238 h 4576780"/>
                      <a:gd name="connsiteX107" fmla="*/ 4268512 w 4576779"/>
                      <a:gd name="connsiteY107" fmla="*/ 2644466 h 4576780"/>
                      <a:gd name="connsiteX108" fmla="*/ 4282730 w 4576779"/>
                      <a:gd name="connsiteY108" fmla="*/ 2537879 h 4576780"/>
                      <a:gd name="connsiteX109" fmla="*/ 4255165 w 4576779"/>
                      <a:gd name="connsiteY109" fmla="*/ 2554124 h 4576780"/>
                      <a:gd name="connsiteX110" fmla="*/ 4004324 w 4576779"/>
                      <a:gd name="connsiteY110" fmla="*/ 2608854 h 4576780"/>
                      <a:gd name="connsiteX111" fmla="*/ 3753483 w 4576779"/>
                      <a:gd name="connsiteY111" fmla="*/ 2554124 h 4576780"/>
                      <a:gd name="connsiteX112" fmla="*/ 4004323 w 4576779"/>
                      <a:gd name="connsiteY112" fmla="*/ 2128162 h 4576780"/>
                      <a:gd name="connsiteX113" fmla="*/ 3715909 w 4576779"/>
                      <a:gd name="connsiteY113" fmla="*/ 2288393 h 4576780"/>
                      <a:gd name="connsiteX114" fmla="*/ 4004323 w 4576779"/>
                      <a:gd name="connsiteY114" fmla="*/ 2448623 h 4576780"/>
                      <a:gd name="connsiteX115" fmla="*/ 4292739 w 4576779"/>
                      <a:gd name="connsiteY115" fmla="*/ 2288393 h 4576780"/>
                      <a:gd name="connsiteX116" fmla="*/ 4004323 w 4576779"/>
                      <a:gd name="connsiteY116" fmla="*/ 2128162 h 4576780"/>
                      <a:gd name="connsiteX117" fmla="*/ 572458 w 4576779"/>
                      <a:gd name="connsiteY117" fmla="*/ 2128161 h 4576780"/>
                      <a:gd name="connsiteX118" fmla="*/ 284043 w 4576779"/>
                      <a:gd name="connsiteY118" fmla="*/ 2288393 h 4576780"/>
                      <a:gd name="connsiteX119" fmla="*/ 572458 w 4576779"/>
                      <a:gd name="connsiteY119" fmla="*/ 2448623 h 4576780"/>
                      <a:gd name="connsiteX120" fmla="*/ 860873 w 4576779"/>
                      <a:gd name="connsiteY120" fmla="*/ 2288393 h 4576780"/>
                      <a:gd name="connsiteX121" fmla="*/ 572458 w 4576779"/>
                      <a:gd name="connsiteY121" fmla="*/ 2128161 h 4576780"/>
                      <a:gd name="connsiteX122" fmla="*/ 4140009 w 4576779"/>
                      <a:gd name="connsiteY122" fmla="*/ 1507771 h 4576780"/>
                      <a:gd name="connsiteX123" fmla="*/ 4124535 w 4576779"/>
                      <a:gd name="connsiteY123" fmla="*/ 1535135 h 4576780"/>
                      <a:gd name="connsiteX124" fmla="*/ 3934665 w 4576779"/>
                      <a:gd name="connsiteY124" fmla="*/ 1707954 h 4576780"/>
                      <a:gd name="connsiteX125" fmla="*/ 3690065 w 4576779"/>
                      <a:gd name="connsiteY125" fmla="*/ 1785977 h 4576780"/>
                      <a:gd name="connsiteX126" fmla="*/ 3615232 w 4576779"/>
                      <a:gd name="connsiteY126" fmla="*/ 1785308 h 4576780"/>
                      <a:gd name="connsiteX127" fmla="*/ 3644786 w 4576779"/>
                      <a:gd name="connsiteY127" fmla="*/ 1866052 h 4576780"/>
                      <a:gd name="connsiteX128" fmla="*/ 3679782 w 4576779"/>
                      <a:gd name="connsiteY128" fmla="*/ 2002161 h 4576780"/>
                      <a:gd name="connsiteX129" fmla="*/ 3688735 w 4576779"/>
                      <a:gd name="connsiteY129" fmla="*/ 2060819 h 4576780"/>
                      <a:gd name="connsiteX130" fmla="*/ 3753482 w 4576779"/>
                      <a:gd name="connsiteY130" fmla="*/ 2022660 h 4576780"/>
                      <a:gd name="connsiteX131" fmla="*/ 4004324 w 4576779"/>
                      <a:gd name="connsiteY131" fmla="*/ 1967931 h 4576780"/>
                      <a:gd name="connsiteX132" fmla="*/ 4255165 w 4576779"/>
                      <a:gd name="connsiteY132" fmla="*/ 2022660 h 4576780"/>
                      <a:gd name="connsiteX133" fmla="*/ 4282888 w 4576779"/>
                      <a:gd name="connsiteY133" fmla="*/ 2038999 h 4576780"/>
                      <a:gd name="connsiteX134" fmla="*/ 4272267 w 4576779"/>
                      <a:gd name="connsiteY134" fmla="*/ 1954024 h 4576780"/>
                      <a:gd name="connsiteX135" fmla="*/ 4192255 w 4576779"/>
                      <a:gd name="connsiteY135" fmla="*/ 1637392 h 4576780"/>
                      <a:gd name="connsiteX136" fmla="*/ 435160 w 4576779"/>
                      <a:gd name="connsiteY136" fmla="*/ 1504920 h 4576780"/>
                      <a:gd name="connsiteX137" fmla="*/ 434925 w 4576779"/>
                      <a:gd name="connsiteY137" fmla="*/ 1505407 h 4576780"/>
                      <a:gd name="connsiteX138" fmla="*/ 317716 w 4576779"/>
                      <a:gd name="connsiteY138" fmla="*/ 1882994 h 4576780"/>
                      <a:gd name="connsiteX139" fmla="*/ 293908 w 4576779"/>
                      <a:gd name="connsiteY139" fmla="*/ 2038990 h 4576780"/>
                      <a:gd name="connsiteX140" fmla="*/ 321615 w 4576779"/>
                      <a:gd name="connsiteY140" fmla="*/ 2022660 h 4576780"/>
                      <a:gd name="connsiteX141" fmla="*/ 572458 w 4576779"/>
                      <a:gd name="connsiteY141" fmla="*/ 1967930 h 4576780"/>
                      <a:gd name="connsiteX142" fmla="*/ 823300 w 4576779"/>
                      <a:gd name="connsiteY142" fmla="*/ 2022660 h 4576780"/>
                      <a:gd name="connsiteX143" fmla="*/ 888045 w 4576779"/>
                      <a:gd name="connsiteY143" fmla="*/ 2060817 h 4576780"/>
                      <a:gd name="connsiteX144" fmla="*/ 896997 w 4576779"/>
                      <a:gd name="connsiteY144" fmla="*/ 2002161 h 4576780"/>
                      <a:gd name="connsiteX145" fmla="*/ 931994 w 4576779"/>
                      <a:gd name="connsiteY145" fmla="*/ 1866051 h 4576780"/>
                      <a:gd name="connsiteX146" fmla="*/ 961546 w 4576779"/>
                      <a:gd name="connsiteY146" fmla="*/ 1785307 h 4576780"/>
                      <a:gd name="connsiteX147" fmla="*/ 886718 w 4576779"/>
                      <a:gd name="connsiteY147" fmla="*/ 1785977 h 4576780"/>
                      <a:gd name="connsiteX148" fmla="*/ 642117 w 4576779"/>
                      <a:gd name="connsiteY148" fmla="*/ 1707954 h 4576780"/>
                      <a:gd name="connsiteX149" fmla="*/ 452247 w 4576779"/>
                      <a:gd name="connsiteY149" fmla="*/ 1535135 h 4576780"/>
                      <a:gd name="connsiteX150" fmla="*/ 682382 w 4576779"/>
                      <a:gd name="connsiteY150" fmla="*/ 1230334 h 4576780"/>
                      <a:gd name="connsiteX151" fmla="*/ 552573 w 4576779"/>
                      <a:gd name="connsiteY151" fmla="*/ 1286217 h 4576780"/>
                      <a:gd name="connsiteX152" fmla="*/ 722233 w 4576779"/>
                      <a:gd name="connsiteY152" fmla="*/ 1569189 h 4576780"/>
                      <a:gd name="connsiteX153" fmla="*/ 1052123 w 4576779"/>
                      <a:gd name="connsiteY153" fmla="*/ 1574633 h 4576780"/>
                      <a:gd name="connsiteX154" fmla="*/ 882464 w 4576779"/>
                      <a:gd name="connsiteY154" fmla="*/ 1291661 h 4576780"/>
                      <a:gd name="connsiteX155" fmla="*/ 682382 w 4576779"/>
                      <a:gd name="connsiteY155" fmla="*/ 1230334 h 4576780"/>
                      <a:gd name="connsiteX156" fmla="*/ 3894401 w 4576779"/>
                      <a:gd name="connsiteY156" fmla="*/ 1230334 h 4576780"/>
                      <a:gd name="connsiteX157" fmla="*/ 3694317 w 4576779"/>
                      <a:gd name="connsiteY157" fmla="*/ 1291661 h 4576780"/>
                      <a:gd name="connsiteX158" fmla="*/ 3524658 w 4576779"/>
                      <a:gd name="connsiteY158" fmla="*/ 1574633 h 4576780"/>
                      <a:gd name="connsiteX159" fmla="*/ 3854548 w 4576779"/>
                      <a:gd name="connsiteY159" fmla="*/ 1569189 h 4576780"/>
                      <a:gd name="connsiteX160" fmla="*/ 4024207 w 4576779"/>
                      <a:gd name="connsiteY160" fmla="*/ 1286218 h 4576780"/>
                      <a:gd name="connsiteX161" fmla="*/ 3894401 w 4576779"/>
                      <a:gd name="connsiteY161" fmla="*/ 1230334 h 4576780"/>
                      <a:gd name="connsiteX162" fmla="*/ 2288390 w 4576779"/>
                      <a:gd name="connsiteY162" fmla="*/ 1153045 h 4576780"/>
                      <a:gd name="connsiteX163" fmla="*/ 1153044 w 4576779"/>
                      <a:gd name="connsiteY163" fmla="*/ 2288390 h 4576780"/>
                      <a:gd name="connsiteX164" fmla="*/ 2288389 w 4576779"/>
                      <a:gd name="connsiteY164" fmla="*/ 3423735 h 4576780"/>
                      <a:gd name="connsiteX165" fmla="*/ 3423734 w 4576779"/>
                      <a:gd name="connsiteY165" fmla="*/ 2288390 h 4576780"/>
                      <a:gd name="connsiteX166" fmla="*/ 2288390 w 4576779"/>
                      <a:gd name="connsiteY166" fmla="*/ 1153045 h 4576780"/>
                      <a:gd name="connsiteX167" fmla="*/ 1075153 w 4576779"/>
                      <a:gd name="connsiteY167" fmla="*/ 686616 h 4576780"/>
                      <a:gd name="connsiteX168" fmla="*/ 1008863 w 4576779"/>
                      <a:gd name="connsiteY168" fmla="*/ 736188 h 4576780"/>
                      <a:gd name="connsiteX169" fmla="*/ 736187 w 4576779"/>
                      <a:gd name="connsiteY169" fmla="*/ 1008863 h 4576780"/>
                      <a:gd name="connsiteX170" fmla="*/ 686101 w 4576779"/>
                      <a:gd name="connsiteY170" fmla="*/ 1075843 h 4576780"/>
                      <a:gd name="connsiteX171" fmla="*/ 717979 w 4576779"/>
                      <a:gd name="connsiteY171" fmla="*/ 1074874 h 4576780"/>
                      <a:gd name="connsiteX172" fmla="*/ 962579 w 4576779"/>
                      <a:gd name="connsiteY172" fmla="*/ 1152897 h 4576780"/>
                      <a:gd name="connsiteX173" fmla="*/ 1152451 w 4576779"/>
                      <a:gd name="connsiteY173" fmla="*/ 1325716 h 4576780"/>
                      <a:gd name="connsiteX174" fmla="*/ 1188759 w 4576779"/>
                      <a:gd name="connsiteY174" fmla="*/ 1389926 h 4576780"/>
                      <a:gd name="connsiteX175" fmla="*/ 1192458 w 4576779"/>
                      <a:gd name="connsiteY175" fmla="*/ 1384981 h 4576780"/>
                      <a:gd name="connsiteX176" fmla="*/ 1384980 w 4576779"/>
                      <a:gd name="connsiteY176" fmla="*/ 1192459 h 4576780"/>
                      <a:gd name="connsiteX177" fmla="*/ 1389924 w 4576779"/>
                      <a:gd name="connsiteY177" fmla="*/ 1188761 h 4576780"/>
                      <a:gd name="connsiteX178" fmla="*/ 1325715 w 4576779"/>
                      <a:gd name="connsiteY178" fmla="*/ 1152452 h 4576780"/>
                      <a:gd name="connsiteX179" fmla="*/ 1152896 w 4576779"/>
                      <a:gd name="connsiteY179" fmla="*/ 962582 h 4576780"/>
                      <a:gd name="connsiteX180" fmla="*/ 1074873 w 4576779"/>
                      <a:gd name="connsiteY180" fmla="*/ 717981 h 4576780"/>
                      <a:gd name="connsiteX181" fmla="*/ 3501617 w 4576779"/>
                      <a:gd name="connsiteY181" fmla="*/ 685288 h 4576780"/>
                      <a:gd name="connsiteX182" fmla="*/ 3501909 w 4576779"/>
                      <a:gd name="connsiteY182" fmla="*/ 717980 h 4576780"/>
                      <a:gd name="connsiteX183" fmla="*/ 3423886 w 4576779"/>
                      <a:gd name="connsiteY183" fmla="*/ 962582 h 4576780"/>
                      <a:gd name="connsiteX184" fmla="*/ 3251067 w 4576779"/>
                      <a:gd name="connsiteY184" fmla="*/ 1152451 h 4576780"/>
                      <a:gd name="connsiteX185" fmla="*/ 3186856 w 4576779"/>
                      <a:gd name="connsiteY185" fmla="*/ 1188762 h 4576780"/>
                      <a:gd name="connsiteX186" fmla="*/ 3191798 w 4576779"/>
                      <a:gd name="connsiteY186" fmla="*/ 1192459 h 4576780"/>
                      <a:gd name="connsiteX187" fmla="*/ 3384321 w 4576779"/>
                      <a:gd name="connsiteY187" fmla="*/ 1384980 h 4576780"/>
                      <a:gd name="connsiteX188" fmla="*/ 3388021 w 4576779"/>
                      <a:gd name="connsiteY188" fmla="*/ 1389928 h 4576780"/>
                      <a:gd name="connsiteX189" fmla="*/ 3424332 w 4576779"/>
                      <a:gd name="connsiteY189" fmla="*/ 1325716 h 4576780"/>
                      <a:gd name="connsiteX190" fmla="*/ 3614203 w 4576779"/>
                      <a:gd name="connsiteY190" fmla="*/ 1152897 h 4576780"/>
                      <a:gd name="connsiteX191" fmla="*/ 3858803 w 4576779"/>
                      <a:gd name="connsiteY191" fmla="*/ 1074874 h 4576780"/>
                      <a:gd name="connsiteX192" fmla="*/ 3893028 w 4576779"/>
                      <a:gd name="connsiteY192" fmla="*/ 1075180 h 4576780"/>
                      <a:gd name="connsiteX193" fmla="*/ 3756911 w 4576779"/>
                      <a:gd name="connsiteY193" fmla="*/ 913703 h 4576780"/>
                      <a:gd name="connsiteX194" fmla="*/ 3604793 w 4576779"/>
                      <a:gd name="connsiteY194" fmla="*/ 767369 h 4576780"/>
                      <a:gd name="connsiteX195" fmla="*/ 1351563 w 4576779"/>
                      <a:gd name="connsiteY195" fmla="*/ 541020 h 4576780"/>
                      <a:gd name="connsiteX196" fmla="*/ 1286217 w 4576779"/>
                      <a:gd name="connsiteY196" fmla="*/ 552575 h 4576780"/>
                      <a:gd name="connsiteX197" fmla="*/ 1291661 w 4576779"/>
                      <a:gd name="connsiteY197" fmla="*/ 882466 h 4576780"/>
                      <a:gd name="connsiteX198" fmla="*/ 1574632 w 4576779"/>
                      <a:gd name="connsiteY198" fmla="*/ 1052126 h 4576780"/>
                      <a:gd name="connsiteX199" fmla="*/ 1569188 w 4576779"/>
                      <a:gd name="connsiteY199" fmla="*/ 722236 h 4576780"/>
                      <a:gd name="connsiteX200" fmla="*/ 1351563 w 4576779"/>
                      <a:gd name="connsiteY200" fmla="*/ 541020 h 4576780"/>
                      <a:gd name="connsiteX201" fmla="*/ 3225219 w 4576779"/>
                      <a:gd name="connsiteY201" fmla="*/ 541019 h 4576780"/>
                      <a:gd name="connsiteX202" fmla="*/ 3007594 w 4576779"/>
                      <a:gd name="connsiteY202" fmla="*/ 722235 h 4576780"/>
                      <a:gd name="connsiteX203" fmla="*/ 3002150 w 4576779"/>
                      <a:gd name="connsiteY203" fmla="*/ 1052126 h 4576780"/>
                      <a:gd name="connsiteX204" fmla="*/ 3285122 w 4576779"/>
                      <a:gd name="connsiteY204" fmla="*/ 882466 h 4576780"/>
                      <a:gd name="connsiteX205" fmla="*/ 3290565 w 4576779"/>
                      <a:gd name="connsiteY205" fmla="*/ 552576 h 4576780"/>
                      <a:gd name="connsiteX206" fmla="*/ 3225219 w 4576779"/>
                      <a:gd name="connsiteY206" fmla="*/ 541019 h 4576780"/>
                      <a:gd name="connsiteX207" fmla="*/ 2038989 w 4576779"/>
                      <a:gd name="connsiteY207" fmla="*/ 293909 h 4576780"/>
                      <a:gd name="connsiteX208" fmla="*/ 1882993 w 4576779"/>
                      <a:gd name="connsiteY208" fmla="*/ 317717 h 4576780"/>
                      <a:gd name="connsiteX209" fmla="*/ 1690218 w 4576779"/>
                      <a:gd name="connsiteY209" fmla="*/ 367284 h 4576780"/>
                      <a:gd name="connsiteX210" fmla="*/ 1505746 w 4576779"/>
                      <a:gd name="connsiteY210" fmla="*/ 434802 h 4576780"/>
                      <a:gd name="connsiteX211" fmla="*/ 1535134 w 4576779"/>
                      <a:gd name="connsiteY211" fmla="*/ 452249 h 4576780"/>
                      <a:gd name="connsiteX212" fmla="*/ 1707953 w 4576779"/>
                      <a:gd name="connsiteY212" fmla="*/ 642120 h 4576780"/>
                      <a:gd name="connsiteX213" fmla="*/ 1785976 w 4576779"/>
                      <a:gd name="connsiteY213" fmla="*/ 886721 h 4576780"/>
                      <a:gd name="connsiteX214" fmla="*/ 1785307 w 4576779"/>
                      <a:gd name="connsiteY214" fmla="*/ 961547 h 4576780"/>
                      <a:gd name="connsiteX215" fmla="*/ 1866051 w 4576779"/>
                      <a:gd name="connsiteY215" fmla="*/ 931995 h 4576780"/>
                      <a:gd name="connsiteX216" fmla="*/ 2002160 w 4576779"/>
                      <a:gd name="connsiteY216" fmla="*/ 896997 h 4576780"/>
                      <a:gd name="connsiteX217" fmla="*/ 2060815 w 4576779"/>
                      <a:gd name="connsiteY217" fmla="*/ 888046 h 4576780"/>
                      <a:gd name="connsiteX218" fmla="*/ 2022659 w 4576779"/>
                      <a:gd name="connsiteY218" fmla="*/ 823301 h 4576780"/>
                      <a:gd name="connsiteX219" fmla="*/ 1967929 w 4576779"/>
                      <a:gd name="connsiteY219" fmla="*/ 572459 h 4576780"/>
                      <a:gd name="connsiteX220" fmla="*/ 2022659 w 4576779"/>
                      <a:gd name="connsiteY220" fmla="*/ 321618 h 4576780"/>
                      <a:gd name="connsiteX221" fmla="*/ 2537795 w 4576779"/>
                      <a:gd name="connsiteY221" fmla="*/ 293909 h 4576780"/>
                      <a:gd name="connsiteX222" fmla="*/ 2554124 w 4576779"/>
                      <a:gd name="connsiteY222" fmla="*/ 321618 h 4576780"/>
                      <a:gd name="connsiteX223" fmla="*/ 2608854 w 4576779"/>
                      <a:gd name="connsiteY223" fmla="*/ 572459 h 4576780"/>
                      <a:gd name="connsiteX224" fmla="*/ 2554124 w 4576779"/>
                      <a:gd name="connsiteY224" fmla="*/ 823302 h 4576780"/>
                      <a:gd name="connsiteX225" fmla="*/ 2515967 w 4576779"/>
                      <a:gd name="connsiteY225" fmla="*/ 888046 h 4576780"/>
                      <a:gd name="connsiteX226" fmla="*/ 2574619 w 4576779"/>
                      <a:gd name="connsiteY226" fmla="*/ 896997 h 4576780"/>
                      <a:gd name="connsiteX227" fmla="*/ 2710728 w 4576779"/>
                      <a:gd name="connsiteY227" fmla="*/ 931994 h 4576780"/>
                      <a:gd name="connsiteX228" fmla="*/ 2791475 w 4576779"/>
                      <a:gd name="connsiteY228" fmla="*/ 961548 h 4576780"/>
                      <a:gd name="connsiteX229" fmla="*/ 2790805 w 4576779"/>
                      <a:gd name="connsiteY229" fmla="*/ 886720 h 4576780"/>
                      <a:gd name="connsiteX230" fmla="*/ 2868829 w 4576779"/>
                      <a:gd name="connsiteY230" fmla="*/ 642120 h 4576780"/>
                      <a:gd name="connsiteX231" fmla="*/ 3041648 w 4576779"/>
                      <a:gd name="connsiteY231" fmla="*/ 452249 h 4576780"/>
                      <a:gd name="connsiteX232" fmla="*/ 3070258 w 4576779"/>
                      <a:gd name="connsiteY232" fmla="*/ 436070 h 4576780"/>
                      <a:gd name="connsiteX233" fmla="*/ 3025971 w 4576779"/>
                      <a:gd name="connsiteY233" fmla="*/ 416377 h 4576780"/>
                      <a:gd name="connsiteX234" fmla="*/ 2693785 w 4576779"/>
                      <a:gd name="connsiteY234" fmla="*/ 317717 h 4576780"/>
                      <a:gd name="connsiteX235" fmla="*/ 2288392 w 4576779"/>
                      <a:gd name="connsiteY235" fmla="*/ 284045 h 4576780"/>
                      <a:gd name="connsiteX236" fmla="*/ 2128160 w 4576779"/>
                      <a:gd name="connsiteY236" fmla="*/ 572460 h 4576780"/>
                      <a:gd name="connsiteX237" fmla="*/ 2288392 w 4576779"/>
                      <a:gd name="connsiteY237" fmla="*/ 860874 h 4576780"/>
                      <a:gd name="connsiteX238" fmla="*/ 2448623 w 4576779"/>
                      <a:gd name="connsiteY238" fmla="*/ 572459 h 4576780"/>
                      <a:gd name="connsiteX239" fmla="*/ 2288392 w 4576779"/>
                      <a:gd name="connsiteY239" fmla="*/ 284045 h 4576780"/>
                      <a:gd name="connsiteX240" fmla="*/ 2288389 w 4576779"/>
                      <a:gd name="connsiteY240" fmla="*/ 0 h 4576780"/>
                      <a:gd name="connsiteX241" fmla="*/ 4576779 w 4576779"/>
                      <a:gd name="connsiteY241" fmla="*/ 2288390 h 4576780"/>
                      <a:gd name="connsiteX242" fmla="*/ 2288390 w 4576779"/>
                      <a:gd name="connsiteY242" fmla="*/ 4576780 h 4576780"/>
                      <a:gd name="connsiteX243" fmla="*/ 0 w 4576779"/>
                      <a:gd name="connsiteY243" fmla="*/ 2288390 h 4576780"/>
                      <a:gd name="connsiteX244" fmla="*/ 2288389 w 4576779"/>
                      <a:gd name="connsiteY244" fmla="*/ 0 h 45767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</a:cxnLst>
                    <a:rect l="l" t="t" r="r" b="b"/>
                    <a:pathLst>
                      <a:path w="4576779" h="4576780">
                        <a:moveTo>
                          <a:pt x="2288391" y="3715910"/>
                        </a:moveTo>
                        <a:cubicBezTo>
                          <a:pt x="2199899" y="3715910"/>
                          <a:pt x="2128160" y="3845038"/>
                          <a:pt x="2128160" y="4004324"/>
                        </a:cubicBezTo>
                        <a:cubicBezTo>
                          <a:pt x="2128160" y="4163612"/>
                          <a:pt x="2199898" y="4292740"/>
                          <a:pt x="2288392" y="4292740"/>
                        </a:cubicBezTo>
                        <a:cubicBezTo>
                          <a:pt x="2376884" y="4292740"/>
                          <a:pt x="2448622" y="4163612"/>
                          <a:pt x="2448622" y="4004324"/>
                        </a:cubicBezTo>
                        <a:cubicBezTo>
                          <a:pt x="2448622" y="3845038"/>
                          <a:pt x="2376884" y="3715910"/>
                          <a:pt x="2288391" y="3715910"/>
                        </a:cubicBezTo>
                        <a:close/>
                        <a:moveTo>
                          <a:pt x="2791470" y="3615791"/>
                        </a:moveTo>
                        <a:lnTo>
                          <a:pt x="2776719" y="3622457"/>
                        </a:lnTo>
                        <a:cubicBezTo>
                          <a:pt x="2711460" y="3646351"/>
                          <a:pt x="2643960" y="3665593"/>
                          <a:pt x="2574619" y="3679783"/>
                        </a:cubicBezTo>
                        <a:lnTo>
                          <a:pt x="2515965" y="3688734"/>
                        </a:lnTo>
                        <a:lnTo>
                          <a:pt x="2554123" y="3753483"/>
                        </a:lnTo>
                        <a:cubicBezTo>
                          <a:pt x="2588677" y="3825087"/>
                          <a:pt x="2608854" y="3911407"/>
                          <a:pt x="2608854" y="4004325"/>
                        </a:cubicBezTo>
                        <a:cubicBezTo>
                          <a:pt x="2608853" y="4097243"/>
                          <a:pt x="2588677" y="4183562"/>
                          <a:pt x="2554123" y="4255167"/>
                        </a:cubicBezTo>
                        <a:lnTo>
                          <a:pt x="2537797" y="4282870"/>
                        </a:lnTo>
                        <a:lnTo>
                          <a:pt x="2693786" y="4259063"/>
                        </a:lnTo>
                        <a:cubicBezTo>
                          <a:pt x="2794042" y="4238548"/>
                          <a:pt x="2891580" y="4210574"/>
                          <a:pt x="2985797" y="4175748"/>
                        </a:cubicBezTo>
                        <a:lnTo>
                          <a:pt x="3070414" y="4140802"/>
                        </a:lnTo>
                        <a:lnTo>
                          <a:pt x="3041647" y="4124535"/>
                        </a:lnTo>
                        <a:cubicBezTo>
                          <a:pt x="2975921" y="4079801"/>
                          <a:pt x="2915288" y="4015134"/>
                          <a:pt x="2868829" y="3934665"/>
                        </a:cubicBezTo>
                        <a:cubicBezTo>
                          <a:pt x="2822370" y="3854195"/>
                          <a:pt x="2796683" y="3769353"/>
                          <a:pt x="2790805" y="3690064"/>
                        </a:cubicBezTo>
                        <a:close/>
                        <a:moveTo>
                          <a:pt x="1785308" y="3615233"/>
                        </a:moveTo>
                        <a:lnTo>
                          <a:pt x="1785976" y="3690064"/>
                        </a:lnTo>
                        <a:cubicBezTo>
                          <a:pt x="1780099" y="3769353"/>
                          <a:pt x="1754412" y="3854196"/>
                          <a:pt x="1707954" y="3934665"/>
                        </a:cubicBezTo>
                        <a:cubicBezTo>
                          <a:pt x="1661495" y="4015134"/>
                          <a:pt x="1600861" y="4079802"/>
                          <a:pt x="1535134" y="4124536"/>
                        </a:cubicBezTo>
                        <a:lnTo>
                          <a:pt x="1504922" y="4141621"/>
                        </a:lnTo>
                        <a:lnTo>
                          <a:pt x="1505407" y="4141854"/>
                        </a:lnTo>
                        <a:cubicBezTo>
                          <a:pt x="1625735" y="4192749"/>
                          <a:pt x="1752047" y="4232267"/>
                          <a:pt x="1882994" y="4259063"/>
                        </a:cubicBezTo>
                        <a:lnTo>
                          <a:pt x="2038986" y="4282870"/>
                        </a:lnTo>
                        <a:lnTo>
                          <a:pt x="2022659" y="4255167"/>
                        </a:lnTo>
                        <a:cubicBezTo>
                          <a:pt x="1988105" y="4183562"/>
                          <a:pt x="1967929" y="4097242"/>
                          <a:pt x="1967930" y="4004325"/>
                        </a:cubicBezTo>
                        <a:cubicBezTo>
                          <a:pt x="1967929" y="3911408"/>
                          <a:pt x="1988106" y="3825087"/>
                          <a:pt x="2022659" y="3753483"/>
                        </a:cubicBezTo>
                        <a:lnTo>
                          <a:pt x="2060817" y="3688735"/>
                        </a:lnTo>
                        <a:lnTo>
                          <a:pt x="2002159" y="3679782"/>
                        </a:lnTo>
                        <a:cubicBezTo>
                          <a:pt x="1955932" y="3670323"/>
                          <a:pt x="1910523" y="3658618"/>
                          <a:pt x="1866051" y="3644786"/>
                        </a:cubicBezTo>
                        <a:close/>
                        <a:moveTo>
                          <a:pt x="3067495" y="3513103"/>
                        </a:moveTo>
                        <a:cubicBezTo>
                          <a:pt x="3043596" y="3510049"/>
                          <a:pt x="3021308" y="3513598"/>
                          <a:pt x="3002149" y="3524659"/>
                        </a:cubicBezTo>
                        <a:cubicBezTo>
                          <a:pt x="2925512" y="3568906"/>
                          <a:pt x="2927949" y="3716603"/>
                          <a:pt x="3007593" y="3854549"/>
                        </a:cubicBezTo>
                        <a:cubicBezTo>
                          <a:pt x="3087236" y="3992496"/>
                          <a:pt x="3213927" y="4068455"/>
                          <a:pt x="3290564" y="4024209"/>
                        </a:cubicBezTo>
                        <a:cubicBezTo>
                          <a:pt x="3367202" y="3979962"/>
                          <a:pt x="3364764" y="3832265"/>
                          <a:pt x="3285120" y="3694319"/>
                        </a:cubicBezTo>
                        <a:cubicBezTo>
                          <a:pt x="3225388" y="3590859"/>
                          <a:pt x="3139191" y="3522267"/>
                          <a:pt x="3067495" y="3513103"/>
                        </a:cubicBezTo>
                        <a:close/>
                        <a:moveTo>
                          <a:pt x="1509286" y="3513103"/>
                        </a:moveTo>
                        <a:cubicBezTo>
                          <a:pt x="1437591" y="3522267"/>
                          <a:pt x="1351393" y="3590859"/>
                          <a:pt x="1291661" y="3694319"/>
                        </a:cubicBezTo>
                        <a:cubicBezTo>
                          <a:pt x="1212018" y="3832265"/>
                          <a:pt x="1209580" y="3979963"/>
                          <a:pt x="1286217" y="4024209"/>
                        </a:cubicBezTo>
                        <a:cubicBezTo>
                          <a:pt x="1362854" y="4068455"/>
                          <a:pt x="1489546" y="3992496"/>
                          <a:pt x="1569189" y="3854550"/>
                        </a:cubicBezTo>
                        <a:cubicBezTo>
                          <a:pt x="1648833" y="3716603"/>
                          <a:pt x="1651270" y="3568906"/>
                          <a:pt x="1574633" y="3524659"/>
                        </a:cubicBezTo>
                        <a:cubicBezTo>
                          <a:pt x="1555473" y="3513598"/>
                          <a:pt x="1533186" y="3510049"/>
                          <a:pt x="1509286" y="3513103"/>
                        </a:cubicBezTo>
                        <a:close/>
                        <a:moveTo>
                          <a:pt x="1188761" y="3186856"/>
                        </a:moveTo>
                        <a:lnTo>
                          <a:pt x="1152451" y="3251068"/>
                        </a:lnTo>
                        <a:cubicBezTo>
                          <a:pt x="1107716" y="3316795"/>
                          <a:pt x="1043049" y="3377428"/>
                          <a:pt x="962580" y="3423886"/>
                        </a:cubicBezTo>
                        <a:cubicBezTo>
                          <a:pt x="882111" y="3470345"/>
                          <a:pt x="797267" y="3496033"/>
                          <a:pt x="717980" y="3501910"/>
                        </a:cubicBezTo>
                        <a:lnTo>
                          <a:pt x="686618" y="3501629"/>
                        </a:lnTo>
                        <a:lnTo>
                          <a:pt x="736187" y="3567916"/>
                        </a:lnTo>
                        <a:cubicBezTo>
                          <a:pt x="818174" y="3667263"/>
                          <a:pt x="909516" y="3758604"/>
                          <a:pt x="1008863" y="3840592"/>
                        </a:cubicBezTo>
                        <a:lnTo>
                          <a:pt x="1075154" y="3890164"/>
                        </a:lnTo>
                        <a:lnTo>
                          <a:pt x="1074873" y="3858804"/>
                        </a:lnTo>
                        <a:cubicBezTo>
                          <a:pt x="1080751" y="3779515"/>
                          <a:pt x="1106438" y="3694672"/>
                          <a:pt x="1152897" y="3614203"/>
                        </a:cubicBezTo>
                        <a:cubicBezTo>
                          <a:pt x="1210970" y="3513617"/>
                          <a:pt x="1291192" y="3437721"/>
                          <a:pt x="1375823" y="3394584"/>
                        </a:cubicBezTo>
                        <a:lnTo>
                          <a:pt x="1390378" y="3388358"/>
                        </a:lnTo>
                        <a:lnTo>
                          <a:pt x="1384981" y="3384322"/>
                        </a:lnTo>
                        <a:cubicBezTo>
                          <a:pt x="1314836" y="3326434"/>
                          <a:pt x="1250345" y="3261942"/>
                          <a:pt x="1192458" y="3191799"/>
                        </a:cubicBezTo>
                        <a:close/>
                        <a:moveTo>
                          <a:pt x="3386548" y="3184254"/>
                        </a:moveTo>
                        <a:lnTo>
                          <a:pt x="3292656" y="3292656"/>
                        </a:lnTo>
                        <a:lnTo>
                          <a:pt x="3184252" y="3386550"/>
                        </a:lnTo>
                        <a:lnTo>
                          <a:pt x="3251066" y="3424332"/>
                        </a:lnTo>
                        <a:cubicBezTo>
                          <a:pt x="3316794" y="3469067"/>
                          <a:pt x="3377427" y="3533734"/>
                          <a:pt x="3423885" y="3614203"/>
                        </a:cubicBezTo>
                        <a:cubicBezTo>
                          <a:pt x="3470344" y="3694672"/>
                          <a:pt x="3496031" y="3779515"/>
                          <a:pt x="3501909" y="3858804"/>
                        </a:cubicBezTo>
                        <a:lnTo>
                          <a:pt x="3501605" y="3892766"/>
                        </a:lnTo>
                        <a:lnTo>
                          <a:pt x="3506397" y="3889385"/>
                        </a:lnTo>
                        <a:cubicBezTo>
                          <a:pt x="3604534" y="3814610"/>
                          <a:pt x="3695589" y="3731017"/>
                          <a:pt x="3778382" y="3639788"/>
                        </a:cubicBezTo>
                        <a:lnTo>
                          <a:pt x="3892718" y="3501607"/>
                        </a:lnTo>
                        <a:lnTo>
                          <a:pt x="3858802" y="3501910"/>
                        </a:lnTo>
                        <a:cubicBezTo>
                          <a:pt x="3779514" y="3496032"/>
                          <a:pt x="3694670" y="3470345"/>
                          <a:pt x="3614201" y="3423886"/>
                        </a:cubicBezTo>
                        <a:cubicBezTo>
                          <a:pt x="3533732" y="3377427"/>
                          <a:pt x="3469066" y="3316794"/>
                          <a:pt x="3424331" y="3251068"/>
                        </a:cubicBezTo>
                        <a:close/>
                        <a:moveTo>
                          <a:pt x="922316" y="2946267"/>
                        </a:moveTo>
                        <a:cubicBezTo>
                          <a:pt x="862617" y="2947252"/>
                          <a:pt x="791206" y="2967772"/>
                          <a:pt x="722234" y="3007594"/>
                        </a:cubicBezTo>
                        <a:cubicBezTo>
                          <a:pt x="584287" y="3087237"/>
                          <a:pt x="508328" y="3213929"/>
                          <a:pt x="552574" y="3290566"/>
                        </a:cubicBezTo>
                        <a:cubicBezTo>
                          <a:pt x="596821" y="3367203"/>
                          <a:pt x="744518" y="3364766"/>
                          <a:pt x="882465" y="3285122"/>
                        </a:cubicBezTo>
                        <a:cubicBezTo>
                          <a:pt x="1020411" y="3205479"/>
                          <a:pt x="1096370" y="3078788"/>
                          <a:pt x="1052124" y="3002151"/>
                        </a:cubicBezTo>
                        <a:cubicBezTo>
                          <a:pt x="1030001" y="2963832"/>
                          <a:pt x="982015" y="2945282"/>
                          <a:pt x="922316" y="2946267"/>
                        </a:cubicBezTo>
                        <a:close/>
                        <a:moveTo>
                          <a:pt x="3654465" y="2946267"/>
                        </a:moveTo>
                        <a:cubicBezTo>
                          <a:pt x="3594768" y="2945282"/>
                          <a:pt x="3546781" y="2963833"/>
                          <a:pt x="3524658" y="3002151"/>
                        </a:cubicBezTo>
                        <a:cubicBezTo>
                          <a:pt x="3480412" y="3078787"/>
                          <a:pt x="3556371" y="3205479"/>
                          <a:pt x="3694318" y="3285122"/>
                        </a:cubicBezTo>
                        <a:cubicBezTo>
                          <a:pt x="3832264" y="3364766"/>
                          <a:pt x="3979961" y="3367203"/>
                          <a:pt x="4024208" y="3290566"/>
                        </a:cubicBezTo>
                        <a:cubicBezTo>
                          <a:pt x="4068453" y="3213928"/>
                          <a:pt x="3992495" y="3087238"/>
                          <a:pt x="3854549" y="3007594"/>
                        </a:cubicBezTo>
                        <a:cubicBezTo>
                          <a:pt x="3785575" y="2967772"/>
                          <a:pt x="3714164" y="2947252"/>
                          <a:pt x="3654465" y="2946267"/>
                        </a:cubicBezTo>
                        <a:close/>
                        <a:moveTo>
                          <a:pt x="888045" y="2515967"/>
                        </a:moveTo>
                        <a:lnTo>
                          <a:pt x="823300" y="2554124"/>
                        </a:lnTo>
                        <a:cubicBezTo>
                          <a:pt x="751696" y="2588678"/>
                          <a:pt x="665375" y="2608854"/>
                          <a:pt x="572457" y="2608854"/>
                        </a:cubicBezTo>
                        <a:cubicBezTo>
                          <a:pt x="479540" y="2608855"/>
                          <a:pt x="393220" y="2588678"/>
                          <a:pt x="321615" y="2554125"/>
                        </a:cubicBezTo>
                        <a:lnTo>
                          <a:pt x="293909" y="2537795"/>
                        </a:lnTo>
                        <a:lnTo>
                          <a:pt x="317715" y="2693786"/>
                        </a:lnTo>
                        <a:cubicBezTo>
                          <a:pt x="344511" y="2824731"/>
                          <a:pt x="384030" y="2951044"/>
                          <a:pt x="434925" y="3071372"/>
                        </a:cubicBezTo>
                        <a:lnTo>
                          <a:pt x="435162" y="3071863"/>
                        </a:lnTo>
                        <a:lnTo>
                          <a:pt x="452248" y="3041648"/>
                        </a:lnTo>
                        <a:cubicBezTo>
                          <a:pt x="496981" y="2975922"/>
                          <a:pt x="561649" y="2915289"/>
                          <a:pt x="642118" y="2868830"/>
                        </a:cubicBezTo>
                        <a:cubicBezTo>
                          <a:pt x="722587" y="2822371"/>
                          <a:pt x="807431" y="2796684"/>
                          <a:pt x="886719" y="2790806"/>
                        </a:cubicBezTo>
                        <a:lnTo>
                          <a:pt x="961547" y="2791476"/>
                        </a:lnTo>
                        <a:lnTo>
                          <a:pt x="931993" y="2710729"/>
                        </a:lnTo>
                        <a:cubicBezTo>
                          <a:pt x="918162" y="2666255"/>
                          <a:pt x="906456" y="2620846"/>
                          <a:pt x="896997" y="2574619"/>
                        </a:cubicBezTo>
                        <a:close/>
                        <a:moveTo>
                          <a:pt x="3688733" y="2515966"/>
                        </a:moveTo>
                        <a:lnTo>
                          <a:pt x="3679782" y="2574619"/>
                        </a:lnTo>
                        <a:cubicBezTo>
                          <a:pt x="3665593" y="2643960"/>
                          <a:pt x="3646351" y="2711460"/>
                          <a:pt x="3622456" y="2776718"/>
                        </a:cubicBezTo>
                        <a:lnTo>
                          <a:pt x="3615791" y="2791472"/>
                        </a:lnTo>
                        <a:lnTo>
                          <a:pt x="3690063" y="2790807"/>
                        </a:lnTo>
                        <a:cubicBezTo>
                          <a:pt x="3769351" y="2796684"/>
                          <a:pt x="3854195" y="2822371"/>
                          <a:pt x="3934664" y="2868830"/>
                        </a:cubicBezTo>
                        <a:cubicBezTo>
                          <a:pt x="4015132" y="2915289"/>
                          <a:pt x="4079799" y="2975922"/>
                          <a:pt x="4124534" y="3041648"/>
                        </a:cubicBezTo>
                        <a:lnTo>
                          <a:pt x="4140400" y="3069705"/>
                        </a:lnTo>
                        <a:lnTo>
                          <a:pt x="4166530" y="3010238"/>
                        </a:lnTo>
                        <a:cubicBezTo>
                          <a:pt x="4211544" y="2893192"/>
                          <a:pt x="4245932" y="2770874"/>
                          <a:pt x="4268512" y="2644466"/>
                        </a:cubicBezTo>
                        <a:lnTo>
                          <a:pt x="4282730" y="2537879"/>
                        </a:lnTo>
                        <a:lnTo>
                          <a:pt x="4255165" y="2554124"/>
                        </a:lnTo>
                        <a:cubicBezTo>
                          <a:pt x="4183562" y="2588678"/>
                          <a:pt x="4097240" y="2608855"/>
                          <a:pt x="4004324" y="2608854"/>
                        </a:cubicBezTo>
                        <a:cubicBezTo>
                          <a:pt x="3911406" y="2608854"/>
                          <a:pt x="3825086" y="2588678"/>
                          <a:pt x="3753483" y="2554124"/>
                        </a:cubicBezTo>
                        <a:close/>
                        <a:moveTo>
                          <a:pt x="4004323" y="2128162"/>
                        </a:moveTo>
                        <a:cubicBezTo>
                          <a:pt x="3845037" y="2128161"/>
                          <a:pt x="3715909" y="2199899"/>
                          <a:pt x="3715909" y="2288393"/>
                        </a:cubicBezTo>
                        <a:cubicBezTo>
                          <a:pt x="3715909" y="2376885"/>
                          <a:pt x="3845037" y="2448624"/>
                          <a:pt x="4004323" y="2448623"/>
                        </a:cubicBezTo>
                        <a:cubicBezTo>
                          <a:pt x="4163612" y="2448623"/>
                          <a:pt x="4292740" y="2376885"/>
                          <a:pt x="4292739" y="2288393"/>
                        </a:cubicBezTo>
                        <a:cubicBezTo>
                          <a:pt x="4292740" y="2199900"/>
                          <a:pt x="4163612" y="2128161"/>
                          <a:pt x="4004323" y="2128162"/>
                        </a:cubicBezTo>
                        <a:close/>
                        <a:moveTo>
                          <a:pt x="572458" y="2128161"/>
                        </a:moveTo>
                        <a:cubicBezTo>
                          <a:pt x="413170" y="2128161"/>
                          <a:pt x="284043" y="2199899"/>
                          <a:pt x="284043" y="2288393"/>
                        </a:cubicBezTo>
                        <a:cubicBezTo>
                          <a:pt x="284043" y="2376885"/>
                          <a:pt x="413171" y="2448624"/>
                          <a:pt x="572458" y="2448623"/>
                        </a:cubicBezTo>
                        <a:cubicBezTo>
                          <a:pt x="731745" y="2448624"/>
                          <a:pt x="860873" y="2376886"/>
                          <a:pt x="860873" y="2288393"/>
                        </a:cubicBezTo>
                        <a:cubicBezTo>
                          <a:pt x="860872" y="2199899"/>
                          <a:pt x="731744" y="2128161"/>
                          <a:pt x="572458" y="2128161"/>
                        </a:cubicBezTo>
                        <a:close/>
                        <a:moveTo>
                          <a:pt x="4140009" y="1507771"/>
                        </a:moveTo>
                        <a:lnTo>
                          <a:pt x="4124535" y="1535135"/>
                        </a:lnTo>
                        <a:cubicBezTo>
                          <a:pt x="4079800" y="1600861"/>
                          <a:pt x="4015133" y="1661495"/>
                          <a:pt x="3934665" y="1707954"/>
                        </a:cubicBezTo>
                        <a:cubicBezTo>
                          <a:pt x="3854196" y="1754413"/>
                          <a:pt x="3769352" y="1780099"/>
                          <a:pt x="3690065" y="1785977"/>
                        </a:cubicBezTo>
                        <a:lnTo>
                          <a:pt x="3615232" y="1785308"/>
                        </a:lnTo>
                        <a:lnTo>
                          <a:pt x="3644786" y="1866052"/>
                        </a:lnTo>
                        <a:cubicBezTo>
                          <a:pt x="3658618" y="1910524"/>
                          <a:pt x="3670323" y="1955933"/>
                          <a:pt x="3679782" y="2002161"/>
                        </a:cubicBezTo>
                        <a:lnTo>
                          <a:pt x="3688735" y="2060819"/>
                        </a:lnTo>
                        <a:lnTo>
                          <a:pt x="3753482" y="2022660"/>
                        </a:lnTo>
                        <a:cubicBezTo>
                          <a:pt x="3825086" y="1988107"/>
                          <a:pt x="3911406" y="1967930"/>
                          <a:pt x="4004324" y="1967931"/>
                        </a:cubicBezTo>
                        <a:cubicBezTo>
                          <a:pt x="4097240" y="1967930"/>
                          <a:pt x="4183561" y="1988107"/>
                          <a:pt x="4255165" y="2022660"/>
                        </a:cubicBezTo>
                        <a:lnTo>
                          <a:pt x="4282888" y="2038999"/>
                        </a:lnTo>
                        <a:lnTo>
                          <a:pt x="4272267" y="1954024"/>
                        </a:lnTo>
                        <a:cubicBezTo>
                          <a:pt x="4254074" y="1845276"/>
                          <a:pt x="4227154" y="1739484"/>
                          <a:pt x="4192255" y="1637392"/>
                        </a:cubicBezTo>
                        <a:close/>
                        <a:moveTo>
                          <a:pt x="435160" y="1504920"/>
                        </a:moveTo>
                        <a:lnTo>
                          <a:pt x="434925" y="1505407"/>
                        </a:lnTo>
                        <a:cubicBezTo>
                          <a:pt x="384030" y="1625736"/>
                          <a:pt x="344511" y="1752048"/>
                          <a:pt x="317716" y="1882994"/>
                        </a:cubicBezTo>
                        <a:lnTo>
                          <a:pt x="293908" y="2038990"/>
                        </a:lnTo>
                        <a:lnTo>
                          <a:pt x="321615" y="2022660"/>
                        </a:lnTo>
                        <a:cubicBezTo>
                          <a:pt x="393220" y="1988106"/>
                          <a:pt x="479540" y="1967930"/>
                          <a:pt x="572458" y="1967930"/>
                        </a:cubicBezTo>
                        <a:cubicBezTo>
                          <a:pt x="665375" y="1967931"/>
                          <a:pt x="751695" y="1988107"/>
                          <a:pt x="823300" y="2022660"/>
                        </a:cubicBezTo>
                        <a:lnTo>
                          <a:pt x="888045" y="2060817"/>
                        </a:lnTo>
                        <a:lnTo>
                          <a:pt x="896997" y="2002161"/>
                        </a:lnTo>
                        <a:cubicBezTo>
                          <a:pt x="906456" y="1955933"/>
                          <a:pt x="918162" y="1910524"/>
                          <a:pt x="931994" y="1866051"/>
                        </a:cubicBezTo>
                        <a:lnTo>
                          <a:pt x="961546" y="1785307"/>
                        </a:lnTo>
                        <a:lnTo>
                          <a:pt x="886718" y="1785977"/>
                        </a:lnTo>
                        <a:cubicBezTo>
                          <a:pt x="807431" y="1780099"/>
                          <a:pt x="722586" y="1754412"/>
                          <a:pt x="642117" y="1707954"/>
                        </a:cubicBezTo>
                        <a:cubicBezTo>
                          <a:pt x="561648" y="1661495"/>
                          <a:pt x="496981" y="1600862"/>
                          <a:pt x="452247" y="1535135"/>
                        </a:cubicBezTo>
                        <a:close/>
                        <a:moveTo>
                          <a:pt x="682382" y="1230334"/>
                        </a:moveTo>
                        <a:cubicBezTo>
                          <a:pt x="622683" y="1229349"/>
                          <a:pt x="574697" y="1247899"/>
                          <a:pt x="552573" y="1286217"/>
                        </a:cubicBezTo>
                        <a:cubicBezTo>
                          <a:pt x="508327" y="1362855"/>
                          <a:pt x="584286" y="1489546"/>
                          <a:pt x="722233" y="1569189"/>
                        </a:cubicBezTo>
                        <a:cubicBezTo>
                          <a:pt x="860179" y="1648833"/>
                          <a:pt x="1007876" y="1651270"/>
                          <a:pt x="1052123" y="1574633"/>
                        </a:cubicBezTo>
                        <a:cubicBezTo>
                          <a:pt x="1096370" y="1497995"/>
                          <a:pt x="1020411" y="1371304"/>
                          <a:pt x="882464" y="1291661"/>
                        </a:cubicBezTo>
                        <a:cubicBezTo>
                          <a:pt x="813490" y="1251839"/>
                          <a:pt x="742079" y="1231320"/>
                          <a:pt x="682382" y="1230334"/>
                        </a:cubicBezTo>
                        <a:close/>
                        <a:moveTo>
                          <a:pt x="3894401" y="1230334"/>
                        </a:moveTo>
                        <a:cubicBezTo>
                          <a:pt x="3834702" y="1231319"/>
                          <a:pt x="3763291" y="1251839"/>
                          <a:pt x="3694317" y="1291661"/>
                        </a:cubicBezTo>
                        <a:cubicBezTo>
                          <a:pt x="3556371" y="1371304"/>
                          <a:pt x="3480412" y="1497995"/>
                          <a:pt x="3524658" y="1574633"/>
                        </a:cubicBezTo>
                        <a:cubicBezTo>
                          <a:pt x="3568905" y="1651269"/>
                          <a:pt x="3716602" y="1648833"/>
                          <a:pt x="3854548" y="1569189"/>
                        </a:cubicBezTo>
                        <a:cubicBezTo>
                          <a:pt x="3992495" y="1489545"/>
                          <a:pt x="4068455" y="1362854"/>
                          <a:pt x="4024207" y="1286218"/>
                        </a:cubicBezTo>
                        <a:cubicBezTo>
                          <a:pt x="4002084" y="1247899"/>
                          <a:pt x="3954098" y="1229349"/>
                          <a:pt x="3894401" y="1230334"/>
                        </a:cubicBezTo>
                        <a:close/>
                        <a:moveTo>
                          <a:pt x="2288390" y="1153045"/>
                        </a:moveTo>
                        <a:cubicBezTo>
                          <a:pt x="1661355" y="1153045"/>
                          <a:pt x="1153044" y="1661356"/>
                          <a:pt x="1153044" y="2288390"/>
                        </a:cubicBezTo>
                        <a:cubicBezTo>
                          <a:pt x="1153044" y="2915424"/>
                          <a:pt x="1661355" y="3423735"/>
                          <a:pt x="2288389" y="3423735"/>
                        </a:cubicBezTo>
                        <a:cubicBezTo>
                          <a:pt x="2915423" y="3423735"/>
                          <a:pt x="3423735" y="2915424"/>
                          <a:pt x="3423734" y="2288390"/>
                        </a:cubicBezTo>
                        <a:cubicBezTo>
                          <a:pt x="3423735" y="1661356"/>
                          <a:pt x="2915423" y="1153045"/>
                          <a:pt x="2288390" y="1153045"/>
                        </a:cubicBezTo>
                        <a:close/>
                        <a:moveTo>
                          <a:pt x="1075153" y="686616"/>
                        </a:moveTo>
                        <a:lnTo>
                          <a:pt x="1008863" y="736188"/>
                        </a:lnTo>
                        <a:cubicBezTo>
                          <a:pt x="909516" y="818175"/>
                          <a:pt x="818175" y="909517"/>
                          <a:pt x="736187" y="1008863"/>
                        </a:cubicBezTo>
                        <a:lnTo>
                          <a:pt x="686101" y="1075843"/>
                        </a:lnTo>
                        <a:lnTo>
                          <a:pt x="717979" y="1074874"/>
                        </a:lnTo>
                        <a:cubicBezTo>
                          <a:pt x="797267" y="1080753"/>
                          <a:pt x="882110" y="1106438"/>
                          <a:pt x="962579" y="1152897"/>
                        </a:cubicBezTo>
                        <a:cubicBezTo>
                          <a:pt x="1043048" y="1199356"/>
                          <a:pt x="1107716" y="1259989"/>
                          <a:pt x="1152451" y="1325716"/>
                        </a:cubicBezTo>
                        <a:lnTo>
                          <a:pt x="1188759" y="1389926"/>
                        </a:lnTo>
                        <a:lnTo>
                          <a:pt x="1192458" y="1384981"/>
                        </a:lnTo>
                        <a:cubicBezTo>
                          <a:pt x="1250345" y="1314837"/>
                          <a:pt x="1314836" y="1250346"/>
                          <a:pt x="1384980" y="1192459"/>
                        </a:cubicBezTo>
                        <a:lnTo>
                          <a:pt x="1389924" y="1188761"/>
                        </a:lnTo>
                        <a:lnTo>
                          <a:pt x="1325715" y="1152452"/>
                        </a:lnTo>
                        <a:cubicBezTo>
                          <a:pt x="1259988" y="1107718"/>
                          <a:pt x="1199355" y="1043051"/>
                          <a:pt x="1152896" y="962582"/>
                        </a:cubicBezTo>
                        <a:cubicBezTo>
                          <a:pt x="1106438" y="882113"/>
                          <a:pt x="1080750" y="797269"/>
                          <a:pt x="1074873" y="717981"/>
                        </a:cubicBezTo>
                        <a:close/>
                        <a:moveTo>
                          <a:pt x="3501617" y="685288"/>
                        </a:moveTo>
                        <a:lnTo>
                          <a:pt x="3501909" y="717980"/>
                        </a:lnTo>
                        <a:cubicBezTo>
                          <a:pt x="3496031" y="797269"/>
                          <a:pt x="3470344" y="882112"/>
                          <a:pt x="3423886" y="962582"/>
                        </a:cubicBezTo>
                        <a:cubicBezTo>
                          <a:pt x="3377426" y="1043050"/>
                          <a:pt x="3316794" y="1107717"/>
                          <a:pt x="3251067" y="1152451"/>
                        </a:cubicBezTo>
                        <a:lnTo>
                          <a:pt x="3186856" y="1188762"/>
                        </a:lnTo>
                        <a:lnTo>
                          <a:pt x="3191798" y="1192459"/>
                        </a:lnTo>
                        <a:cubicBezTo>
                          <a:pt x="3261942" y="1250345"/>
                          <a:pt x="3326433" y="1314837"/>
                          <a:pt x="3384321" y="1384980"/>
                        </a:cubicBezTo>
                        <a:lnTo>
                          <a:pt x="3388021" y="1389928"/>
                        </a:lnTo>
                        <a:lnTo>
                          <a:pt x="3424332" y="1325716"/>
                        </a:lnTo>
                        <a:cubicBezTo>
                          <a:pt x="3469066" y="1259989"/>
                          <a:pt x="3533734" y="1199356"/>
                          <a:pt x="3614203" y="1152897"/>
                        </a:cubicBezTo>
                        <a:cubicBezTo>
                          <a:pt x="3694672" y="1106439"/>
                          <a:pt x="3779515" y="1080752"/>
                          <a:pt x="3858803" y="1074874"/>
                        </a:cubicBezTo>
                        <a:lnTo>
                          <a:pt x="3893028" y="1075180"/>
                        </a:lnTo>
                        <a:lnTo>
                          <a:pt x="3756911" y="913703"/>
                        </a:lnTo>
                        <a:cubicBezTo>
                          <a:pt x="3708797" y="862325"/>
                          <a:pt x="3658017" y="813473"/>
                          <a:pt x="3604793" y="767369"/>
                        </a:cubicBezTo>
                        <a:close/>
                        <a:moveTo>
                          <a:pt x="1351563" y="541020"/>
                        </a:moveTo>
                        <a:cubicBezTo>
                          <a:pt x="1327664" y="537966"/>
                          <a:pt x="1305376" y="541515"/>
                          <a:pt x="1286217" y="552575"/>
                        </a:cubicBezTo>
                        <a:cubicBezTo>
                          <a:pt x="1209580" y="596823"/>
                          <a:pt x="1212017" y="744520"/>
                          <a:pt x="1291661" y="882466"/>
                        </a:cubicBezTo>
                        <a:cubicBezTo>
                          <a:pt x="1371304" y="1020413"/>
                          <a:pt x="1497994" y="1096373"/>
                          <a:pt x="1574632" y="1052126"/>
                        </a:cubicBezTo>
                        <a:cubicBezTo>
                          <a:pt x="1651269" y="1007879"/>
                          <a:pt x="1648831" y="860183"/>
                          <a:pt x="1569188" y="722236"/>
                        </a:cubicBezTo>
                        <a:cubicBezTo>
                          <a:pt x="1509456" y="618775"/>
                          <a:pt x="1423259" y="550184"/>
                          <a:pt x="1351563" y="541020"/>
                        </a:cubicBezTo>
                        <a:close/>
                        <a:moveTo>
                          <a:pt x="3225219" y="541019"/>
                        </a:moveTo>
                        <a:cubicBezTo>
                          <a:pt x="3153523" y="550183"/>
                          <a:pt x="3067326" y="618775"/>
                          <a:pt x="3007594" y="722235"/>
                        </a:cubicBezTo>
                        <a:cubicBezTo>
                          <a:pt x="2927950" y="860182"/>
                          <a:pt x="2925513" y="1007879"/>
                          <a:pt x="3002150" y="1052126"/>
                        </a:cubicBezTo>
                        <a:cubicBezTo>
                          <a:pt x="3078787" y="1096372"/>
                          <a:pt x="3205478" y="1020412"/>
                          <a:pt x="3285122" y="882466"/>
                        </a:cubicBezTo>
                        <a:cubicBezTo>
                          <a:pt x="3364765" y="744520"/>
                          <a:pt x="3367202" y="596822"/>
                          <a:pt x="3290565" y="552576"/>
                        </a:cubicBezTo>
                        <a:cubicBezTo>
                          <a:pt x="3271405" y="541514"/>
                          <a:pt x="3249118" y="537966"/>
                          <a:pt x="3225219" y="541019"/>
                        </a:cubicBezTo>
                        <a:close/>
                        <a:moveTo>
                          <a:pt x="2038989" y="293909"/>
                        </a:moveTo>
                        <a:lnTo>
                          <a:pt x="1882993" y="317717"/>
                        </a:lnTo>
                        <a:cubicBezTo>
                          <a:pt x="1817520" y="331114"/>
                          <a:pt x="1753205" y="347693"/>
                          <a:pt x="1690218" y="367284"/>
                        </a:cubicBezTo>
                        <a:lnTo>
                          <a:pt x="1505746" y="434802"/>
                        </a:lnTo>
                        <a:lnTo>
                          <a:pt x="1535134" y="452249"/>
                        </a:lnTo>
                        <a:cubicBezTo>
                          <a:pt x="1600860" y="496984"/>
                          <a:pt x="1661494" y="561651"/>
                          <a:pt x="1707953" y="642120"/>
                        </a:cubicBezTo>
                        <a:cubicBezTo>
                          <a:pt x="1754412" y="722589"/>
                          <a:pt x="1780098" y="807433"/>
                          <a:pt x="1785976" y="886721"/>
                        </a:cubicBezTo>
                        <a:lnTo>
                          <a:pt x="1785307" y="961547"/>
                        </a:lnTo>
                        <a:lnTo>
                          <a:pt x="1866051" y="931995"/>
                        </a:lnTo>
                        <a:cubicBezTo>
                          <a:pt x="1910523" y="918162"/>
                          <a:pt x="1955932" y="906457"/>
                          <a:pt x="2002160" y="896997"/>
                        </a:cubicBezTo>
                        <a:lnTo>
                          <a:pt x="2060815" y="888046"/>
                        </a:lnTo>
                        <a:lnTo>
                          <a:pt x="2022659" y="823301"/>
                        </a:lnTo>
                        <a:cubicBezTo>
                          <a:pt x="1988106" y="751697"/>
                          <a:pt x="1967929" y="665376"/>
                          <a:pt x="1967929" y="572459"/>
                        </a:cubicBezTo>
                        <a:cubicBezTo>
                          <a:pt x="1967929" y="479542"/>
                          <a:pt x="1988105" y="393222"/>
                          <a:pt x="2022659" y="321618"/>
                        </a:cubicBezTo>
                        <a:close/>
                        <a:moveTo>
                          <a:pt x="2537795" y="293909"/>
                        </a:moveTo>
                        <a:lnTo>
                          <a:pt x="2554124" y="321618"/>
                        </a:lnTo>
                        <a:cubicBezTo>
                          <a:pt x="2588677" y="393222"/>
                          <a:pt x="2608854" y="479541"/>
                          <a:pt x="2608854" y="572459"/>
                        </a:cubicBezTo>
                        <a:cubicBezTo>
                          <a:pt x="2608854" y="665377"/>
                          <a:pt x="2588677" y="751696"/>
                          <a:pt x="2554124" y="823302"/>
                        </a:cubicBezTo>
                        <a:lnTo>
                          <a:pt x="2515967" y="888046"/>
                        </a:lnTo>
                        <a:lnTo>
                          <a:pt x="2574619" y="896997"/>
                        </a:lnTo>
                        <a:cubicBezTo>
                          <a:pt x="2620846" y="906457"/>
                          <a:pt x="2666256" y="918162"/>
                          <a:pt x="2710728" y="931994"/>
                        </a:cubicBezTo>
                        <a:lnTo>
                          <a:pt x="2791475" y="961548"/>
                        </a:lnTo>
                        <a:lnTo>
                          <a:pt x="2790805" y="886720"/>
                        </a:lnTo>
                        <a:cubicBezTo>
                          <a:pt x="2796684" y="807432"/>
                          <a:pt x="2822370" y="722588"/>
                          <a:pt x="2868829" y="642120"/>
                        </a:cubicBezTo>
                        <a:cubicBezTo>
                          <a:pt x="2915288" y="561651"/>
                          <a:pt x="2975922" y="496983"/>
                          <a:pt x="3041648" y="452249"/>
                        </a:cubicBezTo>
                        <a:lnTo>
                          <a:pt x="3070258" y="436070"/>
                        </a:lnTo>
                        <a:lnTo>
                          <a:pt x="3025971" y="416377"/>
                        </a:lnTo>
                        <a:cubicBezTo>
                          <a:pt x="2919393" y="374351"/>
                          <a:pt x="2808363" y="341163"/>
                          <a:pt x="2693785" y="317717"/>
                        </a:cubicBezTo>
                        <a:close/>
                        <a:moveTo>
                          <a:pt x="2288392" y="284045"/>
                        </a:moveTo>
                        <a:cubicBezTo>
                          <a:pt x="2199899" y="284044"/>
                          <a:pt x="2128160" y="413172"/>
                          <a:pt x="2128160" y="572460"/>
                        </a:cubicBezTo>
                        <a:cubicBezTo>
                          <a:pt x="2128160" y="731746"/>
                          <a:pt x="2199899" y="860874"/>
                          <a:pt x="2288392" y="860874"/>
                        </a:cubicBezTo>
                        <a:cubicBezTo>
                          <a:pt x="2376884" y="860874"/>
                          <a:pt x="2448622" y="731746"/>
                          <a:pt x="2448623" y="572459"/>
                        </a:cubicBezTo>
                        <a:cubicBezTo>
                          <a:pt x="2448622" y="413172"/>
                          <a:pt x="2376884" y="284044"/>
                          <a:pt x="2288392" y="284045"/>
                        </a:cubicBezTo>
                        <a:close/>
                        <a:moveTo>
                          <a:pt x="2288389" y="0"/>
                        </a:moveTo>
                        <a:cubicBezTo>
                          <a:pt x="3552232" y="1"/>
                          <a:pt x="4576780" y="1024547"/>
                          <a:pt x="4576779" y="2288390"/>
                        </a:cubicBezTo>
                        <a:cubicBezTo>
                          <a:pt x="4576780" y="3552233"/>
                          <a:pt x="3552233" y="4576780"/>
                          <a:pt x="2288390" y="4576780"/>
                        </a:cubicBezTo>
                        <a:cubicBezTo>
                          <a:pt x="1024546" y="4576780"/>
                          <a:pt x="-1" y="3552233"/>
                          <a:pt x="0" y="2288390"/>
                        </a:cubicBezTo>
                        <a:cubicBezTo>
                          <a:pt x="-1" y="1024547"/>
                          <a:pt x="1024546" y="1"/>
                          <a:pt x="2288389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sp3d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55" name="グループ化 154"/>
            <p:cNvGrpSpPr/>
            <p:nvPr/>
          </p:nvGrpSpPr>
          <p:grpSpPr>
            <a:xfrm rot="10800000">
              <a:off x="2077095" y="5350272"/>
              <a:ext cx="652401" cy="889639"/>
              <a:chOff x="2077095" y="5350272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37" name="四角形: 角を丸くする 36"/>
              <p:cNvSpPr/>
              <p:nvPr/>
            </p:nvSpPr>
            <p:spPr bwMode="auto">
              <a:xfrm>
                <a:off x="2077095" y="5350272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9" name="グループ化 208"/>
              <p:cNvGrpSpPr/>
              <p:nvPr/>
            </p:nvGrpSpPr>
            <p:grpSpPr>
              <a:xfrm>
                <a:off x="2154418" y="5448627"/>
                <a:ext cx="505890" cy="692928"/>
                <a:chOff x="2154418" y="5446851"/>
                <a:chExt cx="505890" cy="692928"/>
              </a:xfrm>
            </p:grpSpPr>
            <p:sp>
              <p:nvSpPr>
                <p:cNvPr id="66" name="フリーフォーム: 図形 65"/>
                <p:cNvSpPr/>
                <p:nvPr/>
              </p:nvSpPr>
              <p:spPr bwMode="auto">
                <a:xfrm rot="5400000">
                  <a:off x="2309633" y="5695585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/>
                <p:cNvSpPr/>
                <p:nvPr/>
              </p:nvSpPr>
              <p:spPr bwMode="auto">
                <a:xfrm rot="5400000">
                  <a:off x="2154418" y="5446851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/>
                <p:cNvSpPr/>
                <p:nvPr/>
              </p:nvSpPr>
              <p:spPr bwMode="auto">
                <a:xfrm rot="5400000">
                  <a:off x="2464847" y="5944318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4" name="グループ化 153"/>
            <p:cNvGrpSpPr/>
            <p:nvPr/>
          </p:nvGrpSpPr>
          <p:grpSpPr>
            <a:xfrm rot="10800000">
              <a:off x="2803837" y="5350272"/>
              <a:ext cx="652401" cy="889639"/>
              <a:chOff x="2803837" y="5350272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38" name="四角形: 角を丸くする 37"/>
              <p:cNvSpPr/>
              <p:nvPr/>
            </p:nvSpPr>
            <p:spPr bwMode="auto">
              <a:xfrm>
                <a:off x="2803837" y="5350272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0" name="グループ化 209"/>
              <p:cNvGrpSpPr/>
              <p:nvPr/>
            </p:nvGrpSpPr>
            <p:grpSpPr>
              <a:xfrm>
                <a:off x="2886938" y="5453978"/>
                <a:ext cx="477036" cy="682227"/>
                <a:chOff x="2886938" y="5457552"/>
                <a:chExt cx="477036" cy="682227"/>
              </a:xfrm>
            </p:grpSpPr>
            <p:sp>
              <p:nvSpPr>
                <p:cNvPr id="85" name="フリーフォーム: 図形 84"/>
                <p:cNvSpPr/>
                <p:nvPr/>
              </p:nvSpPr>
              <p:spPr bwMode="auto">
                <a:xfrm rot="5400000">
                  <a:off x="2886938" y="5944318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/>
                <p:cNvSpPr/>
                <p:nvPr/>
              </p:nvSpPr>
              <p:spPr bwMode="auto">
                <a:xfrm rot="5400000">
                  <a:off x="2897465" y="5457552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/>
                <p:cNvSpPr/>
                <p:nvPr/>
              </p:nvSpPr>
              <p:spPr bwMode="auto">
                <a:xfrm rot="5400000">
                  <a:off x="3168513" y="5944318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/>
                <p:cNvSpPr/>
                <p:nvPr/>
              </p:nvSpPr>
              <p:spPr bwMode="auto">
                <a:xfrm rot="5400000">
                  <a:off x="3168513" y="5457552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9" name="グループ化 128"/>
            <p:cNvGrpSpPr/>
            <p:nvPr/>
          </p:nvGrpSpPr>
          <p:grpSpPr>
            <a:xfrm rot="10800000">
              <a:off x="4975155" y="5350272"/>
              <a:ext cx="652401" cy="889639"/>
              <a:chOff x="4975155" y="5350272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41" name="四角形: 角を丸くする 40"/>
              <p:cNvSpPr/>
              <p:nvPr/>
            </p:nvSpPr>
            <p:spPr bwMode="auto">
              <a:xfrm>
                <a:off x="4975155" y="5350272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3" name="グループ化 212"/>
              <p:cNvGrpSpPr/>
              <p:nvPr/>
            </p:nvGrpSpPr>
            <p:grpSpPr>
              <a:xfrm>
                <a:off x="5014923" y="5414979"/>
                <a:ext cx="566704" cy="760225"/>
                <a:chOff x="5014923" y="5416850"/>
                <a:chExt cx="566704" cy="760225"/>
              </a:xfrm>
            </p:grpSpPr>
            <p:sp>
              <p:nvSpPr>
                <p:cNvPr id="100" name="フリーフォーム: 図形 99"/>
                <p:cNvSpPr/>
                <p:nvPr/>
              </p:nvSpPr>
              <p:spPr bwMode="auto">
                <a:xfrm rot="5400000">
                  <a:off x="5014923" y="5416850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/>
                <p:cNvSpPr/>
                <p:nvPr/>
              </p:nvSpPr>
              <p:spPr bwMode="auto">
                <a:xfrm rot="5400000">
                  <a:off x="5057691" y="5766005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/>
                <p:cNvSpPr/>
                <p:nvPr/>
              </p:nvSpPr>
              <p:spPr bwMode="auto">
                <a:xfrm rot="5400000">
                  <a:off x="5350715" y="5766005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/>
                <p:cNvSpPr/>
                <p:nvPr/>
              </p:nvSpPr>
              <p:spPr bwMode="auto">
                <a:xfrm rot="5400000">
                  <a:off x="5057691" y="5981614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/>
                <p:cNvSpPr/>
                <p:nvPr/>
              </p:nvSpPr>
              <p:spPr bwMode="auto">
                <a:xfrm rot="5400000">
                  <a:off x="5350715" y="5981614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/>
                <p:cNvSpPr/>
                <p:nvPr/>
              </p:nvSpPr>
              <p:spPr bwMode="auto">
                <a:xfrm rot="5400000">
                  <a:off x="5202321" y="5483428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/>
                <p:cNvSpPr/>
                <p:nvPr/>
              </p:nvSpPr>
              <p:spPr bwMode="auto">
                <a:xfrm rot="5400000">
                  <a:off x="5386166" y="5555283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2" name="グループ化 91"/>
            <p:cNvGrpSpPr/>
            <p:nvPr/>
          </p:nvGrpSpPr>
          <p:grpSpPr>
            <a:xfrm rot="10800000">
              <a:off x="2077095" y="4092441"/>
              <a:ext cx="652401" cy="889639"/>
              <a:chOff x="2077095" y="4092441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28" name="四角形: 角を丸くする 27"/>
              <p:cNvSpPr/>
              <p:nvPr/>
            </p:nvSpPr>
            <p:spPr bwMode="auto">
              <a:xfrm>
                <a:off x="2077095" y="4092441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1" name="グループ化 200"/>
              <p:cNvGrpSpPr/>
              <p:nvPr/>
            </p:nvGrpSpPr>
            <p:grpSpPr>
              <a:xfrm>
                <a:off x="2179147" y="4183857"/>
                <a:ext cx="441980" cy="706806"/>
                <a:chOff x="2179147" y="4175777"/>
                <a:chExt cx="441980" cy="706806"/>
              </a:xfrm>
            </p:grpSpPr>
            <p:sp>
              <p:nvSpPr>
                <p:cNvPr id="125" name="フリーフォーム: 図形 124"/>
                <p:cNvSpPr/>
                <p:nvPr/>
              </p:nvSpPr>
              <p:spPr bwMode="auto">
                <a:xfrm>
                  <a:off x="2349879" y="4175777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" name="フリーフォーム: 図形 125"/>
                <p:cNvSpPr/>
                <p:nvPr/>
              </p:nvSpPr>
              <p:spPr bwMode="auto">
                <a:xfrm>
                  <a:off x="2179147" y="4566480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" name="フリーフォーム: 図形 127"/>
                <p:cNvSpPr/>
                <p:nvPr/>
              </p:nvSpPr>
              <p:spPr bwMode="auto">
                <a:xfrm>
                  <a:off x="2514295" y="4566480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3" name="グループ化 92"/>
            <p:cNvGrpSpPr/>
            <p:nvPr/>
          </p:nvGrpSpPr>
          <p:grpSpPr>
            <a:xfrm rot="10800000">
              <a:off x="2803837" y="4092441"/>
              <a:ext cx="652401" cy="889639"/>
              <a:chOff x="2803837" y="4092441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29" name="四角形: 角を丸くする 28"/>
              <p:cNvSpPr/>
              <p:nvPr/>
            </p:nvSpPr>
            <p:spPr bwMode="auto">
              <a:xfrm>
                <a:off x="2803837" y="4092441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2" name="グループ化 201"/>
              <p:cNvGrpSpPr/>
              <p:nvPr/>
            </p:nvGrpSpPr>
            <p:grpSpPr>
              <a:xfrm>
                <a:off x="2909199" y="4188742"/>
                <a:ext cx="441980" cy="697036"/>
                <a:chOff x="2909199" y="4185547"/>
                <a:chExt cx="441980" cy="697036"/>
              </a:xfrm>
            </p:grpSpPr>
            <p:sp>
              <p:nvSpPr>
                <p:cNvPr id="131" name="フリーフォーム: 図形 130"/>
                <p:cNvSpPr/>
                <p:nvPr/>
              </p:nvSpPr>
              <p:spPr bwMode="auto">
                <a:xfrm>
                  <a:off x="2909199" y="4566480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" name="フリーフォーム: 図形 131"/>
                <p:cNvSpPr/>
                <p:nvPr/>
              </p:nvSpPr>
              <p:spPr bwMode="auto">
                <a:xfrm>
                  <a:off x="3244347" y="4566480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" name="フリーフォーム: 図形 132"/>
                <p:cNvSpPr/>
                <p:nvPr/>
              </p:nvSpPr>
              <p:spPr bwMode="auto">
                <a:xfrm>
                  <a:off x="2909199" y="4185547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" name="フリーフォーム: 図形 133"/>
                <p:cNvSpPr/>
                <p:nvPr/>
              </p:nvSpPr>
              <p:spPr bwMode="auto">
                <a:xfrm>
                  <a:off x="3244347" y="4185547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4" name="グループ化 93"/>
            <p:cNvGrpSpPr/>
            <p:nvPr/>
          </p:nvGrpSpPr>
          <p:grpSpPr>
            <a:xfrm rot="10800000">
              <a:off x="3529330" y="4092441"/>
              <a:ext cx="652401" cy="889639"/>
              <a:chOff x="3529330" y="4092441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30" name="四角形: 角を丸くする 29"/>
              <p:cNvSpPr/>
              <p:nvPr/>
            </p:nvSpPr>
            <p:spPr bwMode="auto">
              <a:xfrm>
                <a:off x="3529330" y="4092441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3" name="グループ化 202"/>
              <p:cNvGrpSpPr/>
              <p:nvPr/>
            </p:nvGrpSpPr>
            <p:grpSpPr>
              <a:xfrm>
                <a:off x="3631138" y="4188742"/>
                <a:ext cx="453756" cy="697036"/>
                <a:chOff x="3631138" y="4182372"/>
                <a:chExt cx="453756" cy="697036"/>
              </a:xfrm>
            </p:grpSpPr>
            <p:sp>
              <p:nvSpPr>
                <p:cNvPr id="135" name="フリーフォーム: 図形 134"/>
                <p:cNvSpPr/>
                <p:nvPr/>
              </p:nvSpPr>
              <p:spPr bwMode="auto">
                <a:xfrm>
                  <a:off x="3631138" y="4563305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" name="フリーフォーム: 図形 135"/>
                <p:cNvSpPr/>
                <p:nvPr/>
              </p:nvSpPr>
              <p:spPr bwMode="auto">
                <a:xfrm>
                  <a:off x="3978062" y="4563305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" name="フリーフォーム: 図形 136"/>
                <p:cNvSpPr/>
                <p:nvPr/>
              </p:nvSpPr>
              <p:spPr bwMode="auto">
                <a:xfrm>
                  <a:off x="3631138" y="4182372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8" name="フリーフォーム: 図形 137"/>
                <p:cNvSpPr/>
                <p:nvPr/>
              </p:nvSpPr>
              <p:spPr bwMode="auto">
                <a:xfrm>
                  <a:off x="3978062" y="4182372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" name="フリーフォーム: 図形 138"/>
                <p:cNvSpPr/>
                <p:nvPr/>
              </p:nvSpPr>
              <p:spPr bwMode="auto">
                <a:xfrm>
                  <a:off x="3802114" y="4358917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05" name="グループ化 104"/>
            <p:cNvGrpSpPr/>
            <p:nvPr/>
          </p:nvGrpSpPr>
          <p:grpSpPr>
            <a:xfrm rot="10800000">
              <a:off x="4248413" y="4092441"/>
              <a:ext cx="652401" cy="889639"/>
              <a:chOff x="4248413" y="4092441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31" name="四角形: 角を丸くする 30"/>
              <p:cNvSpPr/>
              <p:nvPr/>
            </p:nvSpPr>
            <p:spPr bwMode="auto">
              <a:xfrm>
                <a:off x="4248413" y="4092441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4" name="グループ化 203"/>
              <p:cNvGrpSpPr/>
              <p:nvPr/>
            </p:nvGrpSpPr>
            <p:grpSpPr>
              <a:xfrm>
                <a:off x="4351005" y="4186911"/>
                <a:ext cx="441980" cy="700699"/>
                <a:chOff x="4351005" y="4182372"/>
                <a:chExt cx="441980" cy="700699"/>
              </a:xfrm>
            </p:grpSpPr>
            <p:sp>
              <p:nvSpPr>
                <p:cNvPr id="140" name="フリーフォーム: 図形 139"/>
                <p:cNvSpPr/>
                <p:nvPr/>
              </p:nvSpPr>
              <p:spPr bwMode="auto">
                <a:xfrm>
                  <a:off x="4351005" y="4182372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" name="フリーフォーム: 図形 140"/>
                <p:cNvSpPr/>
                <p:nvPr/>
              </p:nvSpPr>
              <p:spPr bwMode="auto">
                <a:xfrm>
                  <a:off x="4686153" y="4182372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" name="フリーフォーム: 図形 141"/>
                <p:cNvSpPr/>
                <p:nvPr/>
              </p:nvSpPr>
              <p:spPr bwMode="auto">
                <a:xfrm>
                  <a:off x="4521197" y="4182372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3" name="フリーフォーム: 図形 142"/>
                <p:cNvSpPr/>
                <p:nvPr/>
              </p:nvSpPr>
              <p:spPr bwMode="auto">
                <a:xfrm>
                  <a:off x="4351005" y="4566968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4" name="フリーフォーム: 図形 143"/>
                <p:cNvSpPr/>
                <p:nvPr/>
              </p:nvSpPr>
              <p:spPr bwMode="auto">
                <a:xfrm>
                  <a:off x="4686153" y="4566968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フリーフォーム: 図形 144"/>
                <p:cNvSpPr/>
                <p:nvPr/>
              </p:nvSpPr>
              <p:spPr bwMode="auto">
                <a:xfrm>
                  <a:off x="4521197" y="4566968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10" name="グループ化 109"/>
            <p:cNvGrpSpPr/>
            <p:nvPr/>
          </p:nvGrpSpPr>
          <p:grpSpPr>
            <a:xfrm rot="10800000">
              <a:off x="4975155" y="4092441"/>
              <a:ext cx="652401" cy="889639"/>
              <a:chOff x="4975155" y="4092441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32" name="四角形: 角を丸くする 31"/>
              <p:cNvSpPr/>
              <p:nvPr/>
            </p:nvSpPr>
            <p:spPr bwMode="auto">
              <a:xfrm>
                <a:off x="4975155" y="4092441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5" name="グループ化 204"/>
              <p:cNvGrpSpPr/>
              <p:nvPr/>
            </p:nvGrpSpPr>
            <p:grpSpPr>
              <a:xfrm>
                <a:off x="5080364" y="4153395"/>
                <a:ext cx="441981" cy="767730"/>
                <a:chOff x="5080364" y="4155908"/>
                <a:chExt cx="441981" cy="767730"/>
              </a:xfrm>
            </p:grpSpPr>
            <p:sp>
              <p:nvSpPr>
                <p:cNvPr id="146" name="フリーフォーム: 図形 145"/>
                <p:cNvSpPr/>
                <p:nvPr/>
              </p:nvSpPr>
              <p:spPr bwMode="auto">
                <a:xfrm>
                  <a:off x="5080364" y="4677758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7" name="フリーフォーム: 図形 146"/>
                <p:cNvSpPr/>
                <p:nvPr/>
              </p:nvSpPr>
              <p:spPr bwMode="auto">
                <a:xfrm>
                  <a:off x="5415513" y="4677758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" name="フリーフォーム: 図形 147"/>
                <p:cNvSpPr/>
                <p:nvPr/>
              </p:nvSpPr>
              <p:spPr bwMode="auto">
                <a:xfrm>
                  <a:off x="5247939" y="4677758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9" name="フリーフォーム: 図形 148"/>
                <p:cNvSpPr/>
                <p:nvPr/>
              </p:nvSpPr>
              <p:spPr bwMode="auto">
                <a:xfrm>
                  <a:off x="5080364" y="4416941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0" name="フリーフォーム: 図形 149"/>
                <p:cNvSpPr/>
                <p:nvPr/>
              </p:nvSpPr>
              <p:spPr bwMode="auto">
                <a:xfrm>
                  <a:off x="5415513" y="4416941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1" name="フリーフォーム: 図形 150"/>
                <p:cNvSpPr/>
                <p:nvPr/>
              </p:nvSpPr>
              <p:spPr bwMode="auto">
                <a:xfrm>
                  <a:off x="5247939" y="4416941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" name="フリーフォーム: 図形 151"/>
                <p:cNvSpPr/>
                <p:nvPr/>
              </p:nvSpPr>
              <p:spPr bwMode="auto">
                <a:xfrm>
                  <a:off x="5247939" y="4155908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14" name="グループ化 113"/>
            <p:cNvGrpSpPr/>
            <p:nvPr/>
          </p:nvGrpSpPr>
          <p:grpSpPr>
            <a:xfrm rot="10800000">
              <a:off x="6419730" y="4092441"/>
              <a:ext cx="652401" cy="889639"/>
              <a:chOff x="6419730" y="4092441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34" name="四角形: 角を丸くする 33"/>
              <p:cNvSpPr/>
              <p:nvPr/>
            </p:nvSpPr>
            <p:spPr bwMode="auto">
              <a:xfrm>
                <a:off x="6419730" y="4092441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7" name="グループ化 206"/>
              <p:cNvGrpSpPr/>
              <p:nvPr/>
            </p:nvGrpSpPr>
            <p:grpSpPr>
              <a:xfrm>
                <a:off x="6525783" y="4153395"/>
                <a:ext cx="441981" cy="767730"/>
                <a:chOff x="6525783" y="4155908"/>
                <a:chExt cx="441981" cy="767730"/>
              </a:xfrm>
            </p:grpSpPr>
            <p:sp>
              <p:nvSpPr>
                <p:cNvPr id="169" name="フリーフォーム: 図形 168"/>
                <p:cNvSpPr/>
                <p:nvPr/>
              </p:nvSpPr>
              <p:spPr bwMode="auto">
                <a:xfrm>
                  <a:off x="6525783" y="4677758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0" name="フリーフォーム: 図形 169"/>
                <p:cNvSpPr/>
                <p:nvPr/>
              </p:nvSpPr>
              <p:spPr bwMode="auto">
                <a:xfrm>
                  <a:off x="6860932" y="4677758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1" name="フリーフォーム: 図形 170"/>
                <p:cNvSpPr/>
                <p:nvPr/>
              </p:nvSpPr>
              <p:spPr bwMode="auto">
                <a:xfrm>
                  <a:off x="6693358" y="4677758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" name="フリーフォーム: 図形 171"/>
                <p:cNvSpPr/>
                <p:nvPr/>
              </p:nvSpPr>
              <p:spPr bwMode="auto">
                <a:xfrm>
                  <a:off x="6525783" y="4416941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3" name="フリーフォーム: 図形 172"/>
                <p:cNvSpPr/>
                <p:nvPr/>
              </p:nvSpPr>
              <p:spPr bwMode="auto">
                <a:xfrm>
                  <a:off x="6860932" y="4416941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4" name="フリーフォーム: 図形 173"/>
                <p:cNvSpPr/>
                <p:nvPr/>
              </p:nvSpPr>
              <p:spPr bwMode="auto">
                <a:xfrm>
                  <a:off x="6693358" y="4416941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" name="フリーフォーム: 図形 174"/>
                <p:cNvSpPr/>
                <p:nvPr/>
              </p:nvSpPr>
              <p:spPr bwMode="auto">
                <a:xfrm>
                  <a:off x="6693358" y="4155908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" name="フリーフォーム: 図形 176"/>
                <p:cNvSpPr/>
                <p:nvPr/>
              </p:nvSpPr>
              <p:spPr bwMode="auto">
                <a:xfrm>
                  <a:off x="6525783" y="4157385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フリーフォーム: 図形 177"/>
                <p:cNvSpPr/>
                <p:nvPr/>
              </p:nvSpPr>
              <p:spPr bwMode="auto">
                <a:xfrm>
                  <a:off x="6860932" y="4157385"/>
                  <a:ext cx="106832" cy="24588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11" name="グループ化 110"/>
            <p:cNvGrpSpPr/>
            <p:nvPr/>
          </p:nvGrpSpPr>
          <p:grpSpPr>
            <a:xfrm rot="10800000">
              <a:off x="5700647" y="4092441"/>
              <a:ext cx="652401" cy="889639"/>
              <a:chOff x="5700647" y="4092441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33" name="四角形: 角を丸くする 32"/>
              <p:cNvSpPr/>
              <p:nvPr/>
            </p:nvSpPr>
            <p:spPr bwMode="auto">
              <a:xfrm>
                <a:off x="5700647" y="4092441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6" name="グループ化 205"/>
              <p:cNvGrpSpPr/>
              <p:nvPr/>
            </p:nvGrpSpPr>
            <p:grpSpPr>
              <a:xfrm>
                <a:off x="5812469" y="4181416"/>
                <a:ext cx="441980" cy="711688"/>
                <a:chOff x="5812469" y="4186586"/>
                <a:chExt cx="441980" cy="711688"/>
              </a:xfrm>
            </p:grpSpPr>
            <p:sp>
              <p:nvSpPr>
                <p:cNvPr id="156" name="フリーフォーム: 図形 155"/>
                <p:cNvSpPr/>
                <p:nvPr/>
              </p:nvSpPr>
              <p:spPr bwMode="auto">
                <a:xfrm>
                  <a:off x="5812469" y="4186586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" name="フリーフォーム: 図形 156"/>
                <p:cNvSpPr/>
                <p:nvPr/>
              </p:nvSpPr>
              <p:spPr bwMode="auto">
                <a:xfrm>
                  <a:off x="6147617" y="4186586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" name="フリーフォーム: 図形 158"/>
                <p:cNvSpPr/>
                <p:nvPr/>
              </p:nvSpPr>
              <p:spPr bwMode="auto">
                <a:xfrm>
                  <a:off x="5812469" y="4582171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" name="フリーフォーム: 図形 159"/>
                <p:cNvSpPr/>
                <p:nvPr/>
              </p:nvSpPr>
              <p:spPr bwMode="auto">
                <a:xfrm>
                  <a:off x="6147617" y="4582171"/>
                  <a:ext cx="106832" cy="316103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" name="フリーフォーム: 図形 178"/>
                <p:cNvSpPr/>
                <p:nvPr/>
              </p:nvSpPr>
              <p:spPr bwMode="auto">
                <a:xfrm rot="2700000">
                  <a:off x="5895528" y="4276486"/>
                  <a:ext cx="106832" cy="22355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フリーフォーム: 図形 180"/>
                <p:cNvSpPr/>
                <p:nvPr/>
              </p:nvSpPr>
              <p:spPr bwMode="auto">
                <a:xfrm rot="18900000" flipH="1">
                  <a:off x="6069644" y="4276486"/>
                  <a:ext cx="106832" cy="22355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" name="フリーフォーム: 図形 182"/>
                <p:cNvSpPr/>
                <p:nvPr/>
              </p:nvSpPr>
              <p:spPr bwMode="auto">
                <a:xfrm rot="18900000" flipV="1">
                  <a:off x="5895528" y="4584824"/>
                  <a:ext cx="106832" cy="22355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" name="フリーフォーム: 図形 183"/>
                <p:cNvSpPr/>
                <p:nvPr/>
              </p:nvSpPr>
              <p:spPr bwMode="auto">
                <a:xfrm rot="2700000" flipH="1" flipV="1">
                  <a:off x="6069644" y="4584824"/>
                  <a:ext cx="106832" cy="223550"/>
                </a:xfrm>
                <a:custGeom>
                  <a:avLst/>
                  <a:gdLst>
                    <a:gd name="connsiteX0" fmla="*/ 201391 w 683311"/>
                    <a:gd name="connsiteY0" fmla="*/ 1159222 h 2021855"/>
                    <a:gd name="connsiteX1" fmla="*/ 201391 w 683311"/>
                    <a:gd name="connsiteY1" fmla="*/ 1820950 h 2021855"/>
                    <a:gd name="connsiteX2" fmla="*/ 202770 w 683311"/>
                    <a:gd name="connsiteY2" fmla="*/ 1824278 h 2021855"/>
                    <a:gd name="connsiteX3" fmla="*/ 134153 w 683311"/>
                    <a:gd name="connsiteY3" fmla="*/ 1824278 h 2021855"/>
                    <a:gd name="connsiteX4" fmla="*/ 102171 w 683311"/>
                    <a:gd name="connsiteY4" fmla="*/ 1856260 h 2021855"/>
                    <a:gd name="connsiteX5" fmla="*/ 102171 w 683311"/>
                    <a:gd name="connsiteY5" fmla="*/ 1874280 h 2021855"/>
                    <a:gd name="connsiteX6" fmla="*/ 134153 w 683311"/>
                    <a:gd name="connsiteY6" fmla="*/ 1906262 h 2021855"/>
                    <a:gd name="connsiteX7" fmla="*/ 549157 w 683311"/>
                    <a:gd name="connsiteY7" fmla="*/ 1906262 h 2021855"/>
                    <a:gd name="connsiteX8" fmla="*/ 581139 w 683311"/>
                    <a:gd name="connsiteY8" fmla="*/ 1874280 h 2021855"/>
                    <a:gd name="connsiteX9" fmla="*/ 581139 w 683311"/>
                    <a:gd name="connsiteY9" fmla="*/ 1856260 h 2021855"/>
                    <a:gd name="connsiteX10" fmla="*/ 549157 w 683311"/>
                    <a:gd name="connsiteY10" fmla="*/ 1824278 h 2021855"/>
                    <a:gd name="connsiteX11" fmla="*/ 480543 w 683311"/>
                    <a:gd name="connsiteY11" fmla="*/ 1824278 h 2021855"/>
                    <a:gd name="connsiteX12" fmla="*/ 481921 w 683311"/>
                    <a:gd name="connsiteY12" fmla="*/ 1820950 h 2021855"/>
                    <a:gd name="connsiteX13" fmla="*/ 481921 w 683311"/>
                    <a:gd name="connsiteY13" fmla="*/ 1159222 h 2021855"/>
                    <a:gd name="connsiteX14" fmla="*/ 201391 w 683311"/>
                    <a:gd name="connsiteY14" fmla="*/ 961645 h 2021855"/>
                    <a:gd name="connsiteX15" fmla="*/ 201391 w 683311"/>
                    <a:gd name="connsiteY15" fmla="*/ 1043629 h 2021855"/>
                    <a:gd name="connsiteX16" fmla="*/ 481921 w 683311"/>
                    <a:gd name="connsiteY16" fmla="*/ 1043629 h 2021855"/>
                    <a:gd name="connsiteX17" fmla="*/ 481921 w 683311"/>
                    <a:gd name="connsiteY17" fmla="*/ 961645 h 2021855"/>
                    <a:gd name="connsiteX18" fmla="*/ 134153 w 683311"/>
                    <a:gd name="connsiteY18" fmla="*/ 109369 h 2021855"/>
                    <a:gd name="connsiteX19" fmla="*/ 102171 w 683311"/>
                    <a:gd name="connsiteY19" fmla="*/ 141351 h 2021855"/>
                    <a:gd name="connsiteX20" fmla="*/ 102171 w 683311"/>
                    <a:gd name="connsiteY20" fmla="*/ 159371 h 2021855"/>
                    <a:gd name="connsiteX21" fmla="*/ 134153 w 683311"/>
                    <a:gd name="connsiteY21" fmla="*/ 191353 h 2021855"/>
                    <a:gd name="connsiteX22" fmla="*/ 206898 w 683311"/>
                    <a:gd name="connsiteY22" fmla="*/ 191353 h 2021855"/>
                    <a:gd name="connsiteX23" fmla="*/ 201391 w 683311"/>
                    <a:gd name="connsiteY23" fmla="*/ 204648 h 2021855"/>
                    <a:gd name="connsiteX24" fmla="*/ 201391 w 683311"/>
                    <a:gd name="connsiteY24" fmla="*/ 852276 h 2021855"/>
                    <a:gd name="connsiteX25" fmla="*/ 481921 w 683311"/>
                    <a:gd name="connsiteY25" fmla="*/ 852276 h 2021855"/>
                    <a:gd name="connsiteX26" fmla="*/ 481921 w 683311"/>
                    <a:gd name="connsiteY26" fmla="*/ 204648 h 2021855"/>
                    <a:gd name="connsiteX27" fmla="*/ 476414 w 683311"/>
                    <a:gd name="connsiteY27" fmla="*/ 191353 h 2021855"/>
                    <a:gd name="connsiteX28" fmla="*/ 549157 w 683311"/>
                    <a:gd name="connsiteY28" fmla="*/ 191353 h 2021855"/>
                    <a:gd name="connsiteX29" fmla="*/ 581139 w 683311"/>
                    <a:gd name="connsiteY29" fmla="*/ 159371 h 2021855"/>
                    <a:gd name="connsiteX30" fmla="*/ 581139 w 683311"/>
                    <a:gd name="connsiteY30" fmla="*/ 141351 h 2021855"/>
                    <a:gd name="connsiteX31" fmla="*/ 549157 w 683311"/>
                    <a:gd name="connsiteY31" fmla="*/ 109369 h 2021855"/>
                    <a:gd name="connsiteX32" fmla="*/ 119740 w 683311"/>
                    <a:gd name="connsiteY32" fmla="*/ 0 h 2021855"/>
                    <a:gd name="connsiteX33" fmla="*/ 563570 w 683311"/>
                    <a:gd name="connsiteY33" fmla="*/ 0 h 2021855"/>
                    <a:gd name="connsiteX34" fmla="*/ 683310 w 683311"/>
                    <a:gd name="connsiteY34" fmla="*/ 119740 h 2021855"/>
                    <a:gd name="connsiteX35" fmla="*/ 683310 w 683311"/>
                    <a:gd name="connsiteY35" fmla="*/ 187206 h 2021855"/>
                    <a:gd name="connsiteX36" fmla="*/ 610179 w 683311"/>
                    <a:gd name="connsiteY36" fmla="*/ 297536 h 2021855"/>
                    <a:gd name="connsiteX37" fmla="*/ 588029 w 683311"/>
                    <a:gd name="connsiteY37" fmla="*/ 302008 h 2021855"/>
                    <a:gd name="connsiteX38" fmla="*/ 589183 w 683311"/>
                    <a:gd name="connsiteY38" fmla="*/ 307723 h 2021855"/>
                    <a:gd name="connsiteX39" fmla="*/ 589183 w 683311"/>
                    <a:gd name="connsiteY39" fmla="*/ 857447 h 2021855"/>
                    <a:gd name="connsiteX40" fmla="*/ 610180 w 683311"/>
                    <a:gd name="connsiteY40" fmla="*/ 861686 h 2021855"/>
                    <a:gd name="connsiteX41" fmla="*/ 683311 w 683311"/>
                    <a:gd name="connsiteY41" fmla="*/ 972016 h 2021855"/>
                    <a:gd name="connsiteX42" fmla="*/ 683311 w 683311"/>
                    <a:gd name="connsiteY42" fmla="*/ 1039482 h 2021855"/>
                    <a:gd name="connsiteX43" fmla="*/ 610180 w 683311"/>
                    <a:gd name="connsiteY43" fmla="*/ 1149812 h 2021855"/>
                    <a:gd name="connsiteX44" fmla="*/ 589183 w 683311"/>
                    <a:gd name="connsiteY44" fmla="*/ 1154051 h 2021855"/>
                    <a:gd name="connsiteX45" fmla="*/ 589183 w 683311"/>
                    <a:gd name="connsiteY45" fmla="*/ 1717876 h 2021855"/>
                    <a:gd name="connsiteX46" fmla="*/ 588756 w 683311"/>
                    <a:gd name="connsiteY46" fmla="*/ 1719994 h 2021855"/>
                    <a:gd name="connsiteX47" fmla="*/ 610179 w 683311"/>
                    <a:gd name="connsiteY47" fmla="*/ 1724319 h 2021855"/>
                    <a:gd name="connsiteX48" fmla="*/ 683310 w 683311"/>
                    <a:gd name="connsiteY48" fmla="*/ 1834649 h 2021855"/>
                    <a:gd name="connsiteX49" fmla="*/ 683310 w 683311"/>
                    <a:gd name="connsiteY49" fmla="*/ 1902115 h 2021855"/>
                    <a:gd name="connsiteX50" fmla="*/ 563570 w 683311"/>
                    <a:gd name="connsiteY50" fmla="*/ 2021855 h 2021855"/>
                    <a:gd name="connsiteX51" fmla="*/ 119740 w 683311"/>
                    <a:gd name="connsiteY51" fmla="*/ 2021855 h 2021855"/>
                    <a:gd name="connsiteX52" fmla="*/ 0 w 683311"/>
                    <a:gd name="connsiteY52" fmla="*/ 1902115 h 2021855"/>
                    <a:gd name="connsiteX53" fmla="*/ 0 w 683311"/>
                    <a:gd name="connsiteY53" fmla="*/ 1834649 h 2021855"/>
                    <a:gd name="connsiteX54" fmla="*/ 73131 w 683311"/>
                    <a:gd name="connsiteY54" fmla="*/ 1724319 h 2021855"/>
                    <a:gd name="connsiteX55" fmla="*/ 94556 w 683311"/>
                    <a:gd name="connsiteY55" fmla="*/ 1719994 h 2021855"/>
                    <a:gd name="connsiteX56" fmla="*/ 94128 w 683311"/>
                    <a:gd name="connsiteY56" fmla="*/ 1717876 h 2021855"/>
                    <a:gd name="connsiteX57" fmla="*/ 94128 w 683311"/>
                    <a:gd name="connsiteY57" fmla="*/ 1154051 h 2021855"/>
                    <a:gd name="connsiteX58" fmla="*/ 73133 w 683311"/>
                    <a:gd name="connsiteY58" fmla="*/ 1149812 h 2021855"/>
                    <a:gd name="connsiteX59" fmla="*/ 1 w 683311"/>
                    <a:gd name="connsiteY59" fmla="*/ 1039482 h 2021855"/>
                    <a:gd name="connsiteX60" fmla="*/ 1 w 683311"/>
                    <a:gd name="connsiteY60" fmla="*/ 972016 h 2021855"/>
                    <a:gd name="connsiteX61" fmla="*/ 73133 w 683311"/>
                    <a:gd name="connsiteY61" fmla="*/ 861686 h 2021855"/>
                    <a:gd name="connsiteX62" fmla="*/ 94128 w 683311"/>
                    <a:gd name="connsiteY62" fmla="*/ 857447 h 2021855"/>
                    <a:gd name="connsiteX63" fmla="*/ 94128 w 683311"/>
                    <a:gd name="connsiteY63" fmla="*/ 307723 h 2021855"/>
                    <a:gd name="connsiteX64" fmla="*/ 95282 w 683311"/>
                    <a:gd name="connsiteY64" fmla="*/ 302008 h 2021855"/>
                    <a:gd name="connsiteX65" fmla="*/ 73131 w 683311"/>
                    <a:gd name="connsiteY65" fmla="*/ 297536 h 2021855"/>
                    <a:gd name="connsiteX66" fmla="*/ 0 w 683311"/>
                    <a:gd name="connsiteY66" fmla="*/ 187206 h 2021855"/>
                    <a:gd name="connsiteX67" fmla="*/ 0 w 683311"/>
                    <a:gd name="connsiteY67" fmla="*/ 119740 h 2021855"/>
                    <a:gd name="connsiteX68" fmla="*/ 119740 w 683311"/>
                    <a:gd name="connsiteY68" fmla="*/ 0 h 2021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3311" h="2021855">
                      <a:moveTo>
                        <a:pt x="201391" y="1159222"/>
                      </a:moveTo>
                      <a:lnTo>
                        <a:pt x="201391" y="1820950"/>
                      </a:lnTo>
                      <a:lnTo>
                        <a:pt x="202770" y="1824278"/>
                      </a:lnTo>
                      <a:lnTo>
                        <a:pt x="134153" y="1824278"/>
                      </a:lnTo>
                      <a:cubicBezTo>
                        <a:pt x="116490" y="1824278"/>
                        <a:pt x="102171" y="1838597"/>
                        <a:pt x="102171" y="1856260"/>
                      </a:cubicBezTo>
                      <a:lnTo>
                        <a:pt x="102171" y="1874280"/>
                      </a:lnTo>
                      <a:cubicBezTo>
                        <a:pt x="102171" y="1891943"/>
                        <a:pt x="116490" y="1906262"/>
                        <a:pt x="134153" y="1906262"/>
                      </a:cubicBezTo>
                      <a:lnTo>
                        <a:pt x="549157" y="1906262"/>
                      </a:lnTo>
                      <a:cubicBezTo>
                        <a:pt x="566820" y="1906262"/>
                        <a:pt x="581139" y="1891943"/>
                        <a:pt x="581139" y="1874280"/>
                      </a:cubicBezTo>
                      <a:lnTo>
                        <a:pt x="581139" y="1856260"/>
                      </a:lnTo>
                      <a:cubicBezTo>
                        <a:pt x="581139" y="1838597"/>
                        <a:pt x="566820" y="1824278"/>
                        <a:pt x="549157" y="1824278"/>
                      </a:cubicBezTo>
                      <a:lnTo>
                        <a:pt x="480543" y="1824278"/>
                      </a:lnTo>
                      <a:lnTo>
                        <a:pt x="481921" y="1820950"/>
                      </a:lnTo>
                      <a:lnTo>
                        <a:pt x="481921" y="1159222"/>
                      </a:lnTo>
                      <a:close/>
                      <a:moveTo>
                        <a:pt x="201391" y="961645"/>
                      </a:moveTo>
                      <a:lnTo>
                        <a:pt x="201391" y="1043629"/>
                      </a:lnTo>
                      <a:lnTo>
                        <a:pt x="481921" y="1043629"/>
                      </a:lnTo>
                      <a:lnTo>
                        <a:pt x="481921" y="961645"/>
                      </a:lnTo>
                      <a:close/>
                      <a:moveTo>
                        <a:pt x="134153" y="109369"/>
                      </a:moveTo>
                      <a:cubicBezTo>
                        <a:pt x="116490" y="109369"/>
                        <a:pt x="102171" y="123688"/>
                        <a:pt x="102171" y="141351"/>
                      </a:cubicBezTo>
                      <a:lnTo>
                        <a:pt x="102171" y="159371"/>
                      </a:lnTo>
                      <a:cubicBezTo>
                        <a:pt x="102171" y="177034"/>
                        <a:pt x="116490" y="191353"/>
                        <a:pt x="134153" y="191353"/>
                      </a:cubicBezTo>
                      <a:lnTo>
                        <a:pt x="206898" y="191353"/>
                      </a:lnTo>
                      <a:lnTo>
                        <a:pt x="201391" y="204648"/>
                      </a:lnTo>
                      <a:lnTo>
                        <a:pt x="201391" y="852276"/>
                      </a:lnTo>
                      <a:lnTo>
                        <a:pt x="481921" y="852276"/>
                      </a:lnTo>
                      <a:lnTo>
                        <a:pt x="481921" y="204648"/>
                      </a:lnTo>
                      <a:lnTo>
                        <a:pt x="476414" y="191353"/>
                      </a:lnTo>
                      <a:lnTo>
                        <a:pt x="549157" y="191353"/>
                      </a:lnTo>
                      <a:cubicBezTo>
                        <a:pt x="566820" y="191353"/>
                        <a:pt x="581139" y="177034"/>
                        <a:pt x="581139" y="159371"/>
                      </a:cubicBezTo>
                      <a:lnTo>
                        <a:pt x="581139" y="141351"/>
                      </a:lnTo>
                      <a:cubicBezTo>
                        <a:pt x="581139" y="123688"/>
                        <a:pt x="566820" y="109369"/>
                        <a:pt x="549157" y="109369"/>
                      </a:cubicBezTo>
                      <a:close/>
                      <a:moveTo>
                        <a:pt x="119740" y="0"/>
                      </a:moveTo>
                      <a:lnTo>
                        <a:pt x="563570" y="0"/>
                      </a:lnTo>
                      <a:cubicBezTo>
                        <a:pt x="629701" y="0"/>
                        <a:pt x="683310" y="53609"/>
                        <a:pt x="683310" y="119740"/>
                      </a:cubicBezTo>
                      <a:lnTo>
                        <a:pt x="683310" y="187206"/>
                      </a:lnTo>
                      <a:cubicBezTo>
                        <a:pt x="683310" y="236804"/>
                        <a:pt x="653155" y="279359"/>
                        <a:pt x="610179" y="297536"/>
                      </a:cubicBezTo>
                      <a:lnTo>
                        <a:pt x="588029" y="302008"/>
                      </a:lnTo>
                      <a:lnTo>
                        <a:pt x="589183" y="307723"/>
                      </a:lnTo>
                      <a:lnTo>
                        <a:pt x="589183" y="857447"/>
                      </a:lnTo>
                      <a:lnTo>
                        <a:pt x="610180" y="861686"/>
                      </a:lnTo>
                      <a:cubicBezTo>
                        <a:pt x="653156" y="879863"/>
                        <a:pt x="683311" y="922418"/>
                        <a:pt x="683311" y="972016"/>
                      </a:cubicBezTo>
                      <a:lnTo>
                        <a:pt x="683311" y="1039482"/>
                      </a:lnTo>
                      <a:cubicBezTo>
                        <a:pt x="683311" y="1089080"/>
                        <a:pt x="653156" y="1131635"/>
                        <a:pt x="610180" y="1149812"/>
                      </a:cubicBezTo>
                      <a:lnTo>
                        <a:pt x="589183" y="1154051"/>
                      </a:lnTo>
                      <a:lnTo>
                        <a:pt x="589183" y="1717876"/>
                      </a:lnTo>
                      <a:lnTo>
                        <a:pt x="588756" y="1719994"/>
                      </a:lnTo>
                      <a:lnTo>
                        <a:pt x="610179" y="1724319"/>
                      </a:lnTo>
                      <a:cubicBezTo>
                        <a:pt x="653155" y="1742496"/>
                        <a:pt x="683310" y="1785051"/>
                        <a:pt x="683310" y="1834649"/>
                      </a:cubicBezTo>
                      <a:lnTo>
                        <a:pt x="683310" y="1902115"/>
                      </a:lnTo>
                      <a:cubicBezTo>
                        <a:pt x="683310" y="1968246"/>
                        <a:pt x="629701" y="2021855"/>
                        <a:pt x="563570" y="2021855"/>
                      </a:cubicBezTo>
                      <a:lnTo>
                        <a:pt x="119740" y="2021855"/>
                      </a:lnTo>
                      <a:cubicBezTo>
                        <a:pt x="53609" y="2021855"/>
                        <a:pt x="0" y="1968246"/>
                        <a:pt x="0" y="1902115"/>
                      </a:cubicBezTo>
                      <a:lnTo>
                        <a:pt x="0" y="1834649"/>
                      </a:lnTo>
                      <a:cubicBezTo>
                        <a:pt x="0" y="1785051"/>
                        <a:pt x="30155" y="1742496"/>
                        <a:pt x="73131" y="1724319"/>
                      </a:cubicBezTo>
                      <a:lnTo>
                        <a:pt x="94556" y="1719994"/>
                      </a:lnTo>
                      <a:lnTo>
                        <a:pt x="94128" y="1717876"/>
                      </a:lnTo>
                      <a:lnTo>
                        <a:pt x="94128" y="1154051"/>
                      </a:lnTo>
                      <a:lnTo>
                        <a:pt x="73133" y="1149812"/>
                      </a:lnTo>
                      <a:cubicBezTo>
                        <a:pt x="30156" y="1131635"/>
                        <a:pt x="1" y="1089080"/>
                        <a:pt x="1" y="1039482"/>
                      </a:cubicBezTo>
                      <a:lnTo>
                        <a:pt x="1" y="972016"/>
                      </a:lnTo>
                      <a:cubicBezTo>
                        <a:pt x="1" y="922418"/>
                        <a:pt x="30156" y="879863"/>
                        <a:pt x="73133" y="861686"/>
                      </a:cubicBezTo>
                      <a:lnTo>
                        <a:pt x="94128" y="857447"/>
                      </a:lnTo>
                      <a:lnTo>
                        <a:pt x="94128" y="307723"/>
                      </a:lnTo>
                      <a:lnTo>
                        <a:pt x="95282" y="302008"/>
                      </a:lnTo>
                      <a:lnTo>
                        <a:pt x="73131" y="297536"/>
                      </a:lnTo>
                      <a:cubicBezTo>
                        <a:pt x="30155" y="279359"/>
                        <a:pt x="0" y="236804"/>
                        <a:pt x="0" y="187206"/>
                      </a:cubicBezTo>
                      <a:lnTo>
                        <a:pt x="0" y="119740"/>
                      </a:lnTo>
                      <a:cubicBezTo>
                        <a:pt x="0" y="53609"/>
                        <a:pt x="53609" y="0"/>
                        <a:pt x="11974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  <a:sp3d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53" name="グループ化 152"/>
            <p:cNvGrpSpPr/>
            <p:nvPr/>
          </p:nvGrpSpPr>
          <p:grpSpPr>
            <a:xfrm rot="10800000">
              <a:off x="3529330" y="5350272"/>
              <a:ext cx="652401" cy="889639"/>
              <a:chOff x="3529330" y="5350272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39" name="四角形: 角を丸くする 38"/>
              <p:cNvSpPr/>
              <p:nvPr/>
            </p:nvSpPr>
            <p:spPr bwMode="auto">
              <a:xfrm>
                <a:off x="3529330" y="5350272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1" name="グループ化 210"/>
              <p:cNvGrpSpPr/>
              <p:nvPr/>
            </p:nvGrpSpPr>
            <p:grpSpPr>
              <a:xfrm>
                <a:off x="3617982" y="5453978"/>
                <a:ext cx="477036" cy="682227"/>
                <a:chOff x="3617982" y="5457552"/>
                <a:chExt cx="477036" cy="682227"/>
              </a:xfrm>
            </p:grpSpPr>
            <p:sp>
              <p:nvSpPr>
                <p:cNvPr id="89" name="フリーフォーム: 図形 88"/>
                <p:cNvSpPr/>
                <p:nvPr/>
              </p:nvSpPr>
              <p:spPr bwMode="auto">
                <a:xfrm rot="5400000">
                  <a:off x="3757800" y="5697361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/>
                <p:cNvSpPr/>
                <p:nvPr/>
              </p:nvSpPr>
              <p:spPr bwMode="auto">
                <a:xfrm rot="5400000">
                  <a:off x="3617982" y="5944318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/>
                <p:cNvSpPr/>
                <p:nvPr/>
              </p:nvSpPr>
              <p:spPr bwMode="auto">
                <a:xfrm rot="5400000">
                  <a:off x="3628509" y="5457552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/>
                <p:cNvSpPr/>
                <p:nvPr/>
              </p:nvSpPr>
              <p:spPr bwMode="auto">
                <a:xfrm rot="5400000">
                  <a:off x="3899557" y="5944318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/>
                <p:cNvSpPr/>
                <p:nvPr/>
              </p:nvSpPr>
              <p:spPr bwMode="auto">
                <a:xfrm rot="5400000">
                  <a:off x="3899557" y="5457552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0" name="グループ化 129"/>
            <p:cNvGrpSpPr/>
            <p:nvPr/>
          </p:nvGrpSpPr>
          <p:grpSpPr>
            <a:xfrm rot="10800000">
              <a:off x="4248413" y="5350272"/>
              <a:ext cx="652401" cy="889639"/>
              <a:chOff x="4248413" y="5350272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40" name="四角形: 角を丸くする 39"/>
              <p:cNvSpPr/>
              <p:nvPr/>
            </p:nvSpPr>
            <p:spPr bwMode="auto">
              <a:xfrm>
                <a:off x="4248413" y="5350272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2" name="グループ化 211"/>
              <p:cNvGrpSpPr/>
              <p:nvPr/>
            </p:nvGrpSpPr>
            <p:grpSpPr>
              <a:xfrm>
                <a:off x="4334764" y="5465113"/>
                <a:ext cx="488486" cy="659956"/>
                <a:chOff x="4334764" y="5456952"/>
                <a:chExt cx="488486" cy="659956"/>
              </a:xfrm>
            </p:grpSpPr>
            <p:sp>
              <p:nvSpPr>
                <p:cNvPr id="95" name="フリーフォーム: 図形 94"/>
                <p:cNvSpPr/>
                <p:nvPr/>
              </p:nvSpPr>
              <p:spPr bwMode="auto">
                <a:xfrm rot="5400000">
                  <a:off x="4334764" y="5687027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/>
                <p:cNvSpPr/>
                <p:nvPr/>
              </p:nvSpPr>
              <p:spPr bwMode="auto">
                <a:xfrm rot="5400000">
                  <a:off x="4627789" y="5687027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/>
                <p:cNvSpPr/>
                <p:nvPr/>
              </p:nvSpPr>
              <p:spPr bwMode="auto">
                <a:xfrm rot="5400000">
                  <a:off x="4334764" y="5921447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/>
                <p:cNvSpPr/>
                <p:nvPr/>
              </p:nvSpPr>
              <p:spPr bwMode="auto">
                <a:xfrm rot="5400000">
                  <a:off x="4627789" y="5921447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/>
                <p:cNvSpPr/>
                <p:nvPr/>
              </p:nvSpPr>
              <p:spPr bwMode="auto">
                <a:xfrm rot="5400000">
                  <a:off x="4334764" y="5456952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/>
                <p:cNvSpPr/>
                <p:nvPr/>
              </p:nvSpPr>
              <p:spPr bwMode="auto">
                <a:xfrm rot="5400000">
                  <a:off x="4627789" y="5456952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7" name="グループ化 126"/>
            <p:cNvGrpSpPr/>
            <p:nvPr/>
          </p:nvGrpSpPr>
          <p:grpSpPr>
            <a:xfrm rot="10800000">
              <a:off x="5700647" y="5350272"/>
              <a:ext cx="652401" cy="889639"/>
              <a:chOff x="5700647" y="5350272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42" name="四角形: 角を丸くする 41"/>
              <p:cNvSpPr/>
              <p:nvPr/>
            </p:nvSpPr>
            <p:spPr bwMode="auto">
              <a:xfrm>
                <a:off x="5700647" y="5350272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4" name="グループ化 213"/>
              <p:cNvGrpSpPr/>
              <p:nvPr/>
            </p:nvGrpSpPr>
            <p:grpSpPr>
              <a:xfrm>
                <a:off x="5796537" y="5395321"/>
                <a:ext cx="457399" cy="799540"/>
                <a:chOff x="5796537" y="5400021"/>
                <a:chExt cx="457399" cy="799540"/>
              </a:xfrm>
            </p:grpSpPr>
            <p:sp>
              <p:nvSpPr>
                <p:cNvPr id="108" name="フリーフォーム: 図形 107"/>
                <p:cNvSpPr/>
                <p:nvPr/>
              </p:nvSpPr>
              <p:spPr bwMode="auto">
                <a:xfrm rot="5400000">
                  <a:off x="5796537" y="5802741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/>
                <p:cNvSpPr/>
                <p:nvPr/>
              </p:nvSpPr>
              <p:spPr bwMode="auto">
                <a:xfrm rot="5400000">
                  <a:off x="5796537" y="5400021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/>
                <p:cNvSpPr/>
                <p:nvPr/>
              </p:nvSpPr>
              <p:spPr bwMode="auto">
                <a:xfrm rot="5400000">
                  <a:off x="5796537" y="6004100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/>
                <p:cNvSpPr/>
                <p:nvPr/>
              </p:nvSpPr>
              <p:spPr bwMode="auto">
                <a:xfrm rot="5400000">
                  <a:off x="5796537" y="5601381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/>
                <p:cNvSpPr/>
                <p:nvPr/>
              </p:nvSpPr>
              <p:spPr bwMode="auto">
                <a:xfrm rot="5400000">
                  <a:off x="6058475" y="5802741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/>
                <p:cNvSpPr/>
                <p:nvPr/>
              </p:nvSpPr>
              <p:spPr bwMode="auto">
                <a:xfrm rot="5400000">
                  <a:off x="6058475" y="5400021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/>
                <p:cNvSpPr/>
                <p:nvPr/>
              </p:nvSpPr>
              <p:spPr bwMode="auto">
                <a:xfrm rot="5400000">
                  <a:off x="6058475" y="6004100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/>
                <p:cNvSpPr/>
                <p:nvPr/>
              </p:nvSpPr>
              <p:spPr bwMode="auto">
                <a:xfrm rot="5400000">
                  <a:off x="6058475" y="5601381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4" name="グループ化 123"/>
            <p:cNvGrpSpPr/>
            <p:nvPr/>
          </p:nvGrpSpPr>
          <p:grpSpPr>
            <a:xfrm rot="10800000">
              <a:off x="6419730" y="5350272"/>
              <a:ext cx="652401" cy="889639"/>
              <a:chOff x="6419730" y="5350272"/>
              <a:chExt cx="652401" cy="889639"/>
            </a:xfrm>
            <a:scene3d>
              <a:camera prst="perspectiveBelow">
                <a:rot lat="1800000" lon="0" rev="0"/>
              </a:camera>
              <a:lightRig rig="threePt" dir="t"/>
            </a:scene3d>
          </p:grpSpPr>
          <p:sp>
            <p:nvSpPr>
              <p:cNvPr id="43" name="四角形: 角を丸くする 42"/>
              <p:cNvSpPr/>
              <p:nvPr/>
            </p:nvSpPr>
            <p:spPr bwMode="auto">
              <a:xfrm>
                <a:off x="6419730" y="5350272"/>
                <a:ext cx="652401" cy="889639"/>
              </a:xfrm>
              <a:prstGeom prst="roundRect">
                <a:avLst>
                  <a:gd name="adj" fmla="val 6566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sp3d extrusionH="381000">
                <a:bevelT h="190500"/>
                <a:bevelB/>
                <a:extrusionClr>
                  <a:srgbClr val="FF6600"/>
                </a:extrusionClr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5" name="グループ化 214"/>
              <p:cNvGrpSpPr/>
              <p:nvPr/>
            </p:nvGrpSpPr>
            <p:grpSpPr>
              <a:xfrm>
                <a:off x="6462078" y="5448520"/>
                <a:ext cx="568841" cy="693143"/>
                <a:chOff x="6462078" y="5446850"/>
                <a:chExt cx="568841" cy="693143"/>
              </a:xfrm>
            </p:grpSpPr>
            <p:sp>
              <p:nvSpPr>
                <p:cNvPr id="116" name="フリーフォーム: 図形 115"/>
                <p:cNvSpPr/>
                <p:nvPr/>
              </p:nvSpPr>
              <p:spPr bwMode="auto">
                <a:xfrm rot="5400000">
                  <a:off x="6462078" y="5446850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/>
                <p:cNvSpPr/>
                <p:nvPr/>
              </p:nvSpPr>
              <p:spPr bwMode="auto">
                <a:xfrm rot="5400000">
                  <a:off x="6648768" y="5446850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/>
                <p:cNvSpPr/>
                <p:nvPr/>
              </p:nvSpPr>
              <p:spPr bwMode="auto">
                <a:xfrm rot="5400000">
                  <a:off x="6835458" y="5446850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/>
                <p:cNvSpPr/>
                <p:nvPr/>
              </p:nvSpPr>
              <p:spPr bwMode="auto">
                <a:xfrm rot="5400000">
                  <a:off x="6462078" y="5944532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フリーフォーム: 図形 194"/>
                <p:cNvSpPr/>
                <p:nvPr/>
              </p:nvSpPr>
              <p:spPr bwMode="auto">
                <a:xfrm rot="5400000">
                  <a:off x="6648768" y="5944532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/>
                <p:cNvSpPr/>
                <p:nvPr/>
              </p:nvSpPr>
              <p:spPr bwMode="auto">
                <a:xfrm rot="5400000">
                  <a:off x="6835458" y="5944532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フリーフォーム: 図形 196"/>
                <p:cNvSpPr/>
                <p:nvPr/>
              </p:nvSpPr>
              <p:spPr bwMode="auto">
                <a:xfrm rot="5400000">
                  <a:off x="6462078" y="5697361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/>
                <p:cNvSpPr/>
                <p:nvPr/>
              </p:nvSpPr>
              <p:spPr bwMode="auto">
                <a:xfrm rot="5400000">
                  <a:off x="6648768" y="5697361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/>
                <p:cNvSpPr/>
                <p:nvPr/>
              </p:nvSpPr>
              <p:spPr bwMode="auto">
                <a:xfrm rot="5400000">
                  <a:off x="6835458" y="5697361"/>
                  <a:ext cx="195461" cy="195461"/>
                </a:xfrm>
                <a:custGeom>
                  <a:avLst/>
                  <a:gdLst>
                    <a:gd name="connsiteX0" fmla="*/ 1574357 w 2040182"/>
                    <a:gd name="connsiteY0" fmla="*/ 1020088 h 2040182"/>
                    <a:gd name="connsiteX1" fmla="*/ 1646850 w 2040182"/>
                    <a:gd name="connsiteY1" fmla="*/ 1045666 h 2040182"/>
                    <a:gd name="connsiteX2" fmla="*/ 1719343 w 2040182"/>
                    <a:gd name="connsiteY2" fmla="*/ 1020088 h 2040182"/>
                    <a:gd name="connsiteX3" fmla="*/ 1646850 w 2040182"/>
                    <a:gd name="connsiteY3" fmla="*/ 994510 h 2040182"/>
                    <a:gd name="connsiteX4" fmla="*/ 1574357 w 2040182"/>
                    <a:gd name="connsiteY4" fmla="*/ 1020088 h 2040182"/>
                    <a:gd name="connsiteX5" fmla="*/ 1507799 w 2040182"/>
                    <a:gd name="connsiteY5" fmla="*/ 737754 h 2040182"/>
                    <a:gd name="connsiteX6" fmla="*/ 1570925 w 2040182"/>
                    <a:gd name="connsiteY6" fmla="*/ 720325 h 2040182"/>
                    <a:gd name="connsiteX7" fmla="*/ 1617583 w 2040182"/>
                    <a:gd name="connsiteY7" fmla="*/ 674370 h 2040182"/>
                    <a:gd name="connsiteX8" fmla="*/ 1554456 w 2040182"/>
                    <a:gd name="connsiteY8" fmla="*/ 691799 h 2040182"/>
                    <a:gd name="connsiteX9" fmla="*/ 1507799 w 2040182"/>
                    <a:gd name="connsiteY9" fmla="*/ 737754 h 2040182"/>
                    <a:gd name="connsiteX10" fmla="*/ 1504139 w 2040182"/>
                    <a:gd name="connsiteY10" fmla="*/ 1300259 h 2040182"/>
                    <a:gd name="connsiteX11" fmla="*/ 1552358 w 2040182"/>
                    <a:gd name="connsiteY11" fmla="*/ 1352039 h 2040182"/>
                    <a:gd name="connsiteX12" fmla="*/ 1621311 w 2040182"/>
                    <a:gd name="connsiteY12" fmla="*/ 1367908 h 2040182"/>
                    <a:gd name="connsiteX13" fmla="*/ 1573092 w 2040182"/>
                    <a:gd name="connsiteY13" fmla="*/ 1316127 h 2040182"/>
                    <a:gd name="connsiteX14" fmla="*/ 1504139 w 2040182"/>
                    <a:gd name="connsiteY14" fmla="*/ 1300259 h 2040182"/>
                    <a:gd name="connsiteX15" fmla="*/ 1293426 w 2040182"/>
                    <a:gd name="connsiteY15" fmla="*/ 1513101 h 2040182"/>
                    <a:gd name="connsiteX16" fmla="*/ 1313520 w 2040182"/>
                    <a:gd name="connsiteY16" fmla="*/ 1575126 h 2040182"/>
                    <a:gd name="connsiteX17" fmla="*/ 1367419 w 2040182"/>
                    <a:gd name="connsiteY17" fmla="*/ 1623912 h 2040182"/>
                    <a:gd name="connsiteX18" fmla="*/ 1352119 w 2040182"/>
                    <a:gd name="connsiteY18" fmla="*/ 1552841 h 2040182"/>
                    <a:gd name="connsiteX19" fmla="*/ 1298219 w 2040182"/>
                    <a:gd name="connsiteY19" fmla="*/ 1504054 h 2040182"/>
                    <a:gd name="connsiteX20" fmla="*/ 1293426 w 2040182"/>
                    <a:gd name="connsiteY20" fmla="*/ 1513101 h 2040182"/>
                    <a:gd name="connsiteX21" fmla="*/ 1291145 w 2040182"/>
                    <a:gd name="connsiteY21" fmla="*/ 528807 h 2040182"/>
                    <a:gd name="connsiteX22" fmla="*/ 1296787 w 2040182"/>
                    <a:gd name="connsiteY22" fmla="*/ 538602 h 2040182"/>
                    <a:gd name="connsiteX23" fmla="*/ 1354581 w 2040182"/>
                    <a:gd name="connsiteY23" fmla="*/ 488772 h 2040182"/>
                    <a:gd name="connsiteX24" fmla="*/ 1368838 w 2040182"/>
                    <a:gd name="connsiteY24" fmla="*/ 413806 h 2040182"/>
                    <a:gd name="connsiteX25" fmla="*/ 1311044 w 2040182"/>
                    <a:gd name="connsiteY25" fmla="*/ 463636 h 2040182"/>
                    <a:gd name="connsiteX26" fmla="*/ 1291145 w 2040182"/>
                    <a:gd name="connsiteY26" fmla="*/ 528807 h 2040182"/>
                    <a:gd name="connsiteX27" fmla="*/ 1163316 w 2040182"/>
                    <a:gd name="connsiteY27" fmla="*/ 1020084 h 2040182"/>
                    <a:gd name="connsiteX28" fmla="*/ 1205891 w 2040182"/>
                    <a:gd name="connsiteY28" fmla="*/ 1108373 h 2040182"/>
                    <a:gd name="connsiteX29" fmla="*/ 1248466 w 2040182"/>
                    <a:gd name="connsiteY29" fmla="*/ 1020084 h 2040182"/>
                    <a:gd name="connsiteX30" fmla="*/ 1205891 w 2040182"/>
                    <a:gd name="connsiteY30" fmla="*/ 931795 h 2040182"/>
                    <a:gd name="connsiteX31" fmla="*/ 1163316 w 2040182"/>
                    <a:gd name="connsiteY31" fmla="*/ 1020084 h 2040182"/>
                    <a:gd name="connsiteX32" fmla="*/ 998288 w 2040182"/>
                    <a:gd name="connsiteY32" fmla="*/ 1648100 h 2040182"/>
                    <a:gd name="connsiteX33" fmla="*/ 1018832 w 2040182"/>
                    <a:gd name="connsiteY33" fmla="*/ 1715560 h 2040182"/>
                    <a:gd name="connsiteX34" fmla="*/ 1039376 w 2040182"/>
                    <a:gd name="connsiteY34" fmla="*/ 1648100 h 2040182"/>
                    <a:gd name="connsiteX35" fmla="*/ 1018832 w 2040182"/>
                    <a:gd name="connsiteY35" fmla="*/ 1580640 h 2040182"/>
                    <a:gd name="connsiteX36" fmla="*/ 998288 w 2040182"/>
                    <a:gd name="connsiteY36" fmla="*/ 1648100 h 2040182"/>
                    <a:gd name="connsiteX37" fmla="*/ 979457 w 2040182"/>
                    <a:gd name="connsiteY37" fmla="*/ 392077 h 2040182"/>
                    <a:gd name="connsiteX38" fmla="*/ 1018832 w 2040182"/>
                    <a:gd name="connsiteY38" fmla="*/ 478368 h 2040182"/>
                    <a:gd name="connsiteX39" fmla="*/ 1058207 w 2040182"/>
                    <a:gd name="connsiteY39" fmla="*/ 392077 h 2040182"/>
                    <a:gd name="connsiteX40" fmla="*/ 1018832 w 2040182"/>
                    <a:gd name="connsiteY40" fmla="*/ 305786 h 2040182"/>
                    <a:gd name="connsiteX41" fmla="*/ 979457 w 2040182"/>
                    <a:gd name="connsiteY41" fmla="*/ 392077 h 2040182"/>
                    <a:gd name="connsiteX42" fmla="*/ 948254 w 2040182"/>
                    <a:gd name="connsiteY42" fmla="*/ 1069067 h 2040182"/>
                    <a:gd name="connsiteX43" fmla="*/ 949756 w 2040182"/>
                    <a:gd name="connsiteY43" fmla="*/ 1068295 h 2040182"/>
                    <a:gd name="connsiteX44" fmla="*/ 1024433 w 2040182"/>
                    <a:gd name="connsiteY44" fmla="*/ 1056811 h 2040182"/>
                    <a:gd name="connsiteX45" fmla="*/ 1066396 w 2040182"/>
                    <a:gd name="connsiteY45" fmla="*/ 1063264 h 2040182"/>
                    <a:gd name="connsiteX46" fmla="*/ 1059755 w 2040182"/>
                    <a:gd name="connsiteY46" fmla="*/ 1020083 h 2040182"/>
                    <a:gd name="connsiteX47" fmla="*/ 1065403 w 2040182"/>
                    <a:gd name="connsiteY47" fmla="*/ 983356 h 2040182"/>
                    <a:gd name="connsiteX48" fmla="*/ 1017691 w 2040182"/>
                    <a:gd name="connsiteY48" fmla="*/ 990693 h 2040182"/>
                    <a:gd name="connsiteX49" fmla="*/ 949659 w 2040182"/>
                    <a:gd name="connsiteY49" fmla="*/ 980231 h 2040182"/>
                    <a:gd name="connsiteX50" fmla="*/ 955787 w 2040182"/>
                    <a:gd name="connsiteY50" fmla="*/ 1020083 h 2040182"/>
                    <a:gd name="connsiteX51" fmla="*/ 936143 w 2040182"/>
                    <a:gd name="connsiteY51" fmla="*/ 1202947 h 2040182"/>
                    <a:gd name="connsiteX52" fmla="*/ 1024432 w 2040182"/>
                    <a:gd name="connsiteY52" fmla="*/ 1245522 h 2040182"/>
                    <a:gd name="connsiteX53" fmla="*/ 1112721 w 2040182"/>
                    <a:gd name="connsiteY53" fmla="*/ 1202947 h 2040182"/>
                    <a:gd name="connsiteX54" fmla="*/ 1024432 w 2040182"/>
                    <a:gd name="connsiteY54" fmla="*/ 1160372 h 2040182"/>
                    <a:gd name="connsiteX55" fmla="*/ 936143 w 2040182"/>
                    <a:gd name="connsiteY55" fmla="*/ 1202947 h 2040182"/>
                    <a:gd name="connsiteX56" fmla="*/ 929401 w 2040182"/>
                    <a:gd name="connsiteY56" fmla="*/ 844557 h 2040182"/>
                    <a:gd name="connsiteX57" fmla="*/ 1017690 w 2040182"/>
                    <a:gd name="connsiteY57" fmla="*/ 887132 h 2040182"/>
                    <a:gd name="connsiteX58" fmla="*/ 1105979 w 2040182"/>
                    <a:gd name="connsiteY58" fmla="*/ 844557 h 2040182"/>
                    <a:gd name="connsiteX59" fmla="*/ 1017690 w 2040182"/>
                    <a:gd name="connsiteY59" fmla="*/ 801982 h 2040182"/>
                    <a:gd name="connsiteX60" fmla="*/ 929401 w 2040182"/>
                    <a:gd name="connsiteY60" fmla="*/ 844557 h 2040182"/>
                    <a:gd name="connsiteX61" fmla="*/ 767076 w 2040182"/>
                    <a:gd name="connsiteY61" fmla="*/ 1020084 h 2040182"/>
                    <a:gd name="connsiteX62" fmla="*/ 809651 w 2040182"/>
                    <a:gd name="connsiteY62" fmla="*/ 1108373 h 2040182"/>
                    <a:gd name="connsiteX63" fmla="*/ 852226 w 2040182"/>
                    <a:gd name="connsiteY63" fmla="*/ 1020084 h 2040182"/>
                    <a:gd name="connsiteX64" fmla="*/ 809651 w 2040182"/>
                    <a:gd name="connsiteY64" fmla="*/ 931795 h 2040182"/>
                    <a:gd name="connsiteX65" fmla="*/ 767076 w 2040182"/>
                    <a:gd name="connsiteY65" fmla="*/ 1020084 h 2040182"/>
                    <a:gd name="connsiteX66" fmla="*/ 663515 w 2040182"/>
                    <a:gd name="connsiteY66" fmla="*/ 1020083 h 2040182"/>
                    <a:gd name="connsiteX67" fmla="*/ 809651 w 2040182"/>
                    <a:gd name="connsiteY67" fmla="*/ 828233 h 2040182"/>
                    <a:gd name="connsiteX68" fmla="*/ 827686 w 2040182"/>
                    <a:gd name="connsiteY68" fmla="*/ 830620 h 2040182"/>
                    <a:gd name="connsiteX69" fmla="*/ 829739 w 2040182"/>
                    <a:gd name="connsiteY69" fmla="*/ 815106 h 2040182"/>
                    <a:gd name="connsiteX70" fmla="*/ 1017691 w 2040182"/>
                    <a:gd name="connsiteY70" fmla="*/ 698421 h 2040182"/>
                    <a:gd name="connsiteX71" fmla="*/ 1205643 w 2040182"/>
                    <a:gd name="connsiteY71" fmla="*/ 815106 h 2040182"/>
                    <a:gd name="connsiteX72" fmla="*/ 1207407 w 2040182"/>
                    <a:gd name="connsiteY72" fmla="*/ 828434 h 2040182"/>
                    <a:gd name="connsiteX73" fmla="*/ 1235343 w 2040182"/>
                    <a:gd name="connsiteY73" fmla="*/ 832131 h 2040182"/>
                    <a:gd name="connsiteX74" fmla="*/ 1352027 w 2040182"/>
                    <a:gd name="connsiteY74" fmla="*/ 1020083 h 2040182"/>
                    <a:gd name="connsiteX75" fmla="*/ 1235343 w 2040182"/>
                    <a:gd name="connsiteY75" fmla="*/ 1208035 h 2040182"/>
                    <a:gd name="connsiteX76" fmla="*/ 1215258 w 2040182"/>
                    <a:gd name="connsiteY76" fmla="*/ 1210693 h 2040182"/>
                    <a:gd name="connsiteX77" fmla="*/ 1212385 w 2040182"/>
                    <a:gd name="connsiteY77" fmla="*/ 1232399 h 2040182"/>
                    <a:gd name="connsiteX78" fmla="*/ 1024433 w 2040182"/>
                    <a:gd name="connsiteY78" fmla="*/ 1349083 h 2040182"/>
                    <a:gd name="connsiteX79" fmla="*/ 836481 w 2040182"/>
                    <a:gd name="connsiteY79" fmla="*/ 1232399 h 2040182"/>
                    <a:gd name="connsiteX80" fmla="*/ 833357 w 2040182"/>
                    <a:gd name="connsiteY80" fmla="*/ 1208796 h 2040182"/>
                    <a:gd name="connsiteX81" fmla="*/ 809651 w 2040182"/>
                    <a:gd name="connsiteY81" fmla="*/ 1211933 h 2040182"/>
                    <a:gd name="connsiteX82" fmla="*/ 663515 w 2040182"/>
                    <a:gd name="connsiteY82" fmla="*/ 1020083 h 2040182"/>
                    <a:gd name="connsiteX83" fmla="*/ 662895 w 2040182"/>
                    <a:gd name="connsiteY83" fmla="*/ 1616735 h 2040182"/>
                    <a:gd name="connsiteX84" fmla="*/ 668628 w 2040182"/>
                    <a:gd name="connsiteY84" fmla="*/ 1626610 h 2040182"/>
                    <a:gd name="connsiteX85" fmla="*/ 726839 w 2040182"/>
                    <a:gd name="connsiteY85" fmla="*/ 1576669 h 2040182"/>
                    <a:gd name="connsiteX86" fmla="*/ 740984 w 2040182"/>
                    <a:gd name="connsiteY86" fmla="*/ 1501286 h 2040182"/>
                    <a:gd name="connsiteX87" fmla="*/ 682774 w 2040182"/>
                    <a:gd name="connsiteY87" fmla="*/ 1551228 h 2040182"/>
                    <a:gd name="connsiteX88" fmla="*/ 662895 w 2040182"/>
                    <a:gd name="connsiteY88" fmla="*/ 1616735 h 2040182"/>
                    <a:gd name="connsiteX89" fmla="*/ 659104 w 2040182"/>
                    <a:gd name="connsiteY89" fmla="*/ 1018733 h 2040182"/>
                    <a:gd name="connsiteX90" fmla="*/ 1020091 w 2040182"/>
                    <a:gd name="connsiteY90" fmla="*/ 1379720 h 2040182"/>
                    <a:gd name="connsiteX91" fmla="*/ 1381078 w 2040182"/>
                    <a:gd name="connsiteY91" fmla="*/ 1018733 h 2040182"/>
                    <a:gd name="connsiteX92" fmla="*/ 1020091 w 2040182"/>
                    <a:gd name="connsiteY92" fmla="*/ 657746 h 2040182"/>
                    <a:gd name="connsiteX93" fmla="*/ 659104 w 2040182"/>
                    <a:gd name="connsiteY93" fmla="*/ 1018733 h 2040182"/>
                    <a:gd name="connsiteX94" fmla="*/ 657352 w 2040182"/>
                    <a:gd name="connsiteY94" fmla="*/ 439224 h 2040182"/>
                    <a:gd name="connsiteX95" fmla="*/ 677130 w 2040182"/>
                    <a:gd name="connsiteY95" fmla="*/ 492196 h 2040182"/>
                    <a:gd name="connsiteX96" fmla="*/ 744231 w 2040182"/>
                    <a:gd name="connsiteY96" fmla="*/ 544520 h 2040182"/>
                    <a:gd name="connsiteX97" fmla="*/ 732468 w 2040182"/>
                    <a:gd name="connsiteY97" fmla="*/ 460247 h 2040182"/>
                    <a:gd name="connsiteX98" fmla="*/ 665367 w 2040182"/>
                    <a:gd name="connsiteY98" fmla="*/ 407924 h 2040182"/>
                    <a:gd name="connsiteX99" fmla="*/ 657352 w 2040182"/>
                    <a:gd name="connsiteY99" fmla="*/ 439224 h 2040182"/>
                    <a:gd name="connsiteX100" fmla="*/ 409049 w 2040182"/>
                    <a:gd name="connsiteY100" fmla="*/ 1359231 h 2040182"/>
                    <a:gd name="connsiteX101" fmla="*/ 409484 w 2040182"/>
                    <a:gd name="connsiteY101" fmla="*/ 1371864 h 2040182"/>
                    <a:gd name="connsiteX102" fmla="*/ 489270 w 2040182"/>
                    <a:gd name="connsiteY102" fmla="*/ 1358898 h 2040182"/>
                    <a:gd name="connsiteX103" fmla="*/ 540391 w 2040182"/>
                    <a:gd name="connsiteY103" fmla="*/ 1296285 h 2040182"/>
                    <a:gd name="connsiteX104" fmla="*/ 460606 w 2040182"/>
                    <a:gd name="connsiteY104" fmla="*/ 1309250 h 2040182"/>
                    <a:gd name="connsiteX105" fmla="*/ 409049 w 2040182"/>
                    <a:gd name="connsiteY105" fmla="*/ 1359231 h 2040182"/>
                    <a:gd name="connsiteX106" fmla="*/ 406305 w 2040182"/>
                    <a:gd name="connsiteY106" fmla="*/ 680563 h 2040182"/>
                    <a:gd name="connsiteX107" fmla="*/ 459235 w 2040182"/>
                    <a:gd name="connsiteY107" fmla="*/ 733303 h 2040182"/>
                    <a:gd name="connsiteX108" fmla="*/ 542829 w 2040182"/>
                    <a:gd name="connsiteY108" fmla="*/ 745249 h 2040182"/>
                    <a:gd name="connsiteX109" fmla="*/ 490687 w 2040182"/>
                    <a:gd name="connsiteY109" fmla="*/ 678827 h 2040182"/>
                    <a:gd name="connsiteX110" fmla="*/ 407093 w 2040182"/>
                    <a:gd name="connsiteY110" fmla="*/ 666881 h 2040182"/>
                    <a:gd name="connsiteX111" fmla="*/ 406305 w 2040182"/>
                    <a:gd name="connsiteY111" fmla="*/ 680563 h 2040182"/>
                    <a:gd name="connsiteX112" fmla="*/ 323917 w 2040182"/>
                    <a:gd name="connsiteY112" fmla="*/ 1020088 h 2040182"/>
                    <a:gd name="connsiteX113" fmla="*/ 390813 w 2040182"/>
                    <a:gd name="connsiteY113" fmla="*/ 1040069 h 2040182"/>
                    <a:gd name="connsiteX114" fmla="*/ 457709 w 2040182"/>
                    <a:gd name="connsiteY114" fmla="*/ 1020088 h 2040182"/>
                    <a:gd name="connsiteX115" fmla="*/ 390813 w 2040182"/>
                    <a:gd name="connsiteY115" fmla="*/ 1000107 h 2040182"/>
                    <a:gd name="connsiteX116" fmla="*/ 323917 w 2040182"/>
                    <a:gd name="connsiteY116" fmla="*/ 1020088 h 2040182"/>
                    <a:gd name="connsiteX117" fmla="*/ 226611 w 2040182"/>
                    <a:gd name="connsiteY117" fmla="*/ 1020088 h 2040182"/>
                    <a:gd name="connsiteX118" fmla="*/ 390813 w 2040182"/>
                    <a:gd name="connsiteY118" fmla="*/ 902801 h 2040182"/>
                    <a:gd name="connsiteX119" fmla="*/ 506921 w 2040182"/>
                    <a:gd name="connsiteY119" fmla="*/ 937154 h 2040182"/>
                    <a:gd name="connsiteX120" fmla="*/ 509808 w 2040182"/>
                    <a:gd name="connsiteY120" fmla="*/ 940211 h 2040182"/>
                    <a:gd name="connsiteX121" fmla="*/ 512420 w 2040182"/>
                    <a:gd name="connsiteY121" fmla="*/ 914297 h 2040182"/>
                    <a:gd name="connsiteX122" fmla="*/ 537018 w 2040182"/>
                    <a:gd name="connsiteY122" fmla="*/ 835054 h 2040182"/>
                    <a:gd name="connsiteX123" fmla="*/ 534046 w 2040182"/>
                    <a:gd name="connsiteY123" fmla="*/ 835943 h 2040182"/>
                    <a:gd name="connsiteX124" fmla="*/ 416318 w 2040182"/>
                    <a:gd name="connsiteY124" fmla="*/ 807639 h 2040182"/>
                    <a:gd name="connsiteX125" fmla="*/ 321106 w 2040182"/>
                    <a:gd name="connsiteY125" fmla="*/ 669953 h 2040182"/>
                    <a:gd name="connsiteX126" fmla="*/ 332758 w 2040182"/>
                    <a:gd name="connsiteY126" fmla="*/ 623964 h 2040182"/>
                    <a:gd name="connsiteX127" fmla="*/ 533604 w 2040182"/>
                    <a:gd name="connsiteY127" fmla="*/ 604491 h 2040182"/>
                    <a:gd name="connsiteX128" fmla="*/ 616981 w 2040182"/>
                    <a:gd name="connsiteY128" fmla="*/ 692296 h 2040182"/>
                    <a:gd name="connsiteX129" fmla="*/ 617807 w 2040182"/>
                    <a:gd name="connsiteY129" fmla="*/ 695776 h 2040182"/>
                    <a:gd name="connsiteX130" fmla="*/ 653669 w 2040182"/>
                    <a:gd name="connsiteY130" fmla="*/ 652310 h 2040182"/>
                    <a:gd name="connsiteX131" fmla="*/ 694082 w 2040182"/>
                    <a:gd name="connsiteY131" fmla="*/ 618966 h 2040182"/>
                    <a:gd name="connsiteX132" fmla="*/ 691030 w 2040182"/>
                    <a:gd name="connsiteY132" fmla="*/ 618242 h 2040182"/>
                    <a:gd name="connsiteX133" fmla="*/ 603225 w 2040182"/>
                    <a:gd name="connsiteY133" fmla="*/ 534865 h 2040182"/>
                    <a:gd name="connsiteX134" fmla="*/ 574921 w 2040182"/>
                    <a:gd name="connsiteY134" fmla="*/ 417136 h 2040182"/>
                    <a:gd name="connsiteX135" fmla="*/ 622698 w 2040182"/>
                    <a:gd name="connsiteY135" fmla="*/ 334019 h 2040182"/>
                    <a:gd name="connsiteX136" fmla="*/ 806372 w 2040182"/>
                    <a:gd name="connsiteY136" fmla="*/ 417578 h 2040182"/>
                    <a:gd name="connsiteX137" fmla="*/ 834677 w 2040182"/>
                    <a:gd name="connsiteY137" fmla="*/ 535307 h 2040182"/>
                    <a:gd name="connsiteX138" fmla="*/ 834383 w 2040182"/>
                    <a:gd name="connsiteY138" fmla="*/ 536289 h 2040182"/>
                    <a:gd name="connsiteX139" fmla="*/ 915656 w 2040182"/>
                    <a:gd name="connsiteY139" fmla="*/ 511061 h 2040182"/>
                    <a:gd name="connsiteX140" fmla="*/ 936699 w 2040182"/>
                    <a:gd name="connsiteY140" fmla="*/ 508940 h 2040182"/>
                    <a:gd name="connsiteX141" fmla="*/ 935899 w 2040182"/>
                    <a:gd name="connsiteY141" fmla="*/ 508185 h 2040182"/>
                    <a:gd name="connsiteX142" fmla="*/ 901547 w 2040182"/>
                    <a:gd name="connsiteY142" fmla="*/ 392077 h 2040182"/>
                    <a:gd name="connsiteX143" fmla="*/ 1018832 w 2040182"/>
                    <a:gd name="connsiteY143" fmla="*/ 227876 h 2040182"/>
                    <a:gd name="connsiteX144" fmla="*/ 1136117 w 2040182"/>
                    <a:gd name="connsiteY144" fmla="*/ 392077 h 2040182"/>
                    <a:gd name="connsiteX145" fmla="*/ 1101765 w 2040182"/>
                    <a:gd name="connsiteY145" fmla="*/ 508185 h 2040182"/>
                    <a:gd name="connsiteX146" fmla="*/ 1101208 w 2040182"/>
                    <a:gd name="connsiteY146" fmla="*/ 508710 h 2040182"/>
                    <a:gd name="connsiteX147" fmla="*/ 1124526 w 2040182"/>
                    <a:gd name="connsiteY147" fmla="*/ 511061 h 2040182"/>
                    <a:gd name="connsiteX148" fmla="*/ 1202975 w 2040182"/>
                    <a:gd name="connsiteY148" fmla="*/ 535413 h 2040182"/>
                    <a:gd name="connsiteX149" fmla="*/ 1202938 w 2040182"/>
                    <a:gd name="connsiteY149" fmla="*/ 535289 h 2040182"/>
                    <a:gd name="connsiteX150" fmla="*/ 1231242 w 2040182"/>
                    <a:gd name="connsiteY150" fmla="*/ 417562 h 2040182"/>
                    <a:gd name="connsiteX151" fmla="*/ 1414913 w 2040182"/>
                    <a:gd name="connsiteY151" fmla="*/ 334004 h 2040182"/>
                    <a:gd name="connsiteX152" fmla="*/ 1434385 w 2040182"/>
                    <a:gd name="connsiteY152" fmla="*/ 534847 h 2040182"/>
                    <a:gd name="connsiteX153" fmla="*/ 1346583 w 2040182"/>
                    <a:gd name="connsiteY153" fmla="*/ 618222 h 2040182"/>
                    <a:gd name="connsiteX154" fmla="*/ 1345507 w 2040182"/>
                    <a:gd name="connsiteY154" fmla="*/ 618477 h 2040182"/>
                    <a:gd name="connsiteX155" fmla="*/ 1386513 w 2040182"/>
                    <a:gd name="connsiteY155" fmla="*/ 652310 h 2040182"/>
                    <a:gd name="connsiteX156" fmla="*/ 1421071 w 2040182"/>
                    <a:gd name="connsiteY156" fmla="*/ 694194 h 2040182"/>
                    <a:gd name="connsiteX157" fmla="*/ 1434558 w 2040182"/>
                    <a:gd name="connsiteY157" fmla="*/ 667741 h 2040182"/>
                    <a:gd name="connsiteX158" fmla="*/ 1504049 w 2040182"/>
                    <a:gd name="connsiteY158" fmla="*/ 604491 h 2040182"/>
                    <a:gd name="connsiteX159" fmla="*/ 1704892 w 2040182"/>
                    <a:gd name="connsiteY159" fmla="*/ 623963 h 2040182"/>
                    <a:gd name="connsiteX160" fmla="*/ 1621334 w 2040182"/>
                    <a:gd name="connsiteY160" fmla="*/ 807635 h 2040182"/>
                    <a:gd name="connsiteX161" fmla="*/ 1503607 w 2040182"/>
                    <a:gd name="connsiteY161" fmla="*/ 835938 h 2040182"/>
                    <a:gd name="connsiteX162" fmla="*/ 1503421 w 2040182"/>
                    <a:gd name="connsiteY162" fmla="*/ 835883 h 2040182"/>
                    <a:gd name="connsiteX163" fmla="*/ 1527762 w 2040182"/>
                    <a:gd name="connsiteY163" fmla="*/ 914297 h 2040182"/>
                    <a:gd name="connsiteX164" fmla="*/ 1530131 w 2040182"/>
                    <a:gd name="connsiteY164" fmla="*/ 937800 h 2040182"/>
                    <a:gd name="connsiteX165" fmla="*/ 1530742 w 2040182"/>
                    <a:gd name="connsiteY165" fmla="*/ 937154 h 2040182"/>
                    <a:gd name="connsiteX166" fmla="*/ 1646850 w 2040182"/>
                    <a:gd name="connsiteY166" fmla="*/ 902801 h 2040182"/>
                    <a:gd name="connsiteX167" fmla="*/ 1811052 w 2040182"/>
                    <a:gd name="connsiteY167" fmla="*/ 1020088 h 2040182"/>
                    <a:gd name="connsiteX168" fmla="*/ 1646850 w 2040182"/>
                    <a:gd name="connsiteY168" fmla="*/ 1137375 h 2040182"/>
                    <a:gd name="connsiteX169" fmla="*/ 1530742 w 2040182"/>
                    <a:gd name="connsiteY169" fmla="*/ 1103023 h 2040182"/>
                    <a:gd name="connsiteX170" fmla="*/ 1529884 w 2040182"/>
                    <a:gd name="connsiteY170" fmla="*/ 1102114 h 2040182"/>
                    <a:gd name="connsiteX171" fmla="*/ 1527762 w 2040182"/>
                    <a:gd name="connsiteY171" fmla="*/ 1123167 h 2040182"/>
                    <a:gd name="connsiteX172" fmla="*/ 1502501 w 2040182"/>
                    <a:gd name="connsiteY172" fmla="*/ 1204546 h 2040182"/>
                    <a:gd name="connsiteX173" fmla="*/ 1503640 w 2040182"/>
                    <a:gd name="connsiteY173" fmla="*/ 1204206 h 2040182"/>
                    <a:gd name="connsiteX174" fmla="*/ 1621369 w 2040182"/>
                    <a:gd name="connsiteY174" fmla="*/ 1232510 h 2040182"/>
                    <a:gd name="connsiteX175" fmla="*/ 1704928 w 2040182"/>
                    <a:gd name="connsiteY175" fmla="*/ 1416184 h 2040182"/>
                    <a:gd name="connsiteX176" fmla="*/ 1504082 w 2040182"/>
                    <a:gd name="connsiteY176" fmla="*/ 1435657 h 2040182"/>
                    <a:gd name="connsiteX177" fmla="*/ 1434590 w 2040182"/>
                    <a:gd name="connsiteY177" fmla="*/ 1372406 h 2040182"/>
                    <a:gd name="connsiteX178" fmla="*/ 1420245 w 2040182"/>
                    <a:gd name="connsiteY178" fmla="*/ 1344271 h 2040182"/>
                    <a:gd name="connsiteX179" fmla="*/ 1386513 w 2040182"/>
                    <a:gd name="connsiteY179" fmla="*/ 1385154 h 2040182"/>
                    <a:gd name="connsiteX180" fmla="*/ 1342947 w 2040182"/>
                    <a:gd name="connsiteY180" fmla="*/ 1421099 h 2040182"/>
                    <a:gd name="connsiteX181" fmla="*/ 1346588 w 2040182"/>
                    <a:gd name="connsiteY181" fmla="*/ 1421963 h 2040182"/>
                    <a:gd name="connsiteX182" fmla="*/ 1434393 w 2040182"/>
                    <a:gd name="connsiteY182" fmla="*/ 1505340 h 2040182"/>
                    <a:gd name="connsiteX183" fmla="*/ 1414920 w 2040182"/>
                    <a:gd name="connsiteY183" fmla="*/ 1706186 h 2040182"/>
                    <a:gd name="connsiteX184" fmla="*/ 1231246 w 2040182"/>
                    <a:gd name="connsiteY184" fmla="*/ 1622627 h 2040182"/>
                    <a:gd name="connsiteX185" fmla="*/ 1202942 w 2040182"/>
                    <a:gd name="connsiteY185" fmla="*/ 1504898 h 2040182"/>
                    <a:gd name="connsiteX186" fmla="*/ 1203877 w 2040182"/>
                    <a:gd name="connsiteY186" fmla="*/ 1501771 h 2040182"/>
                    <a:gd name="connsiteX187" fmla="*/ 1124526 w 2040182"/>
                    <a:gd name="connsiteY187" fmla="*/ 1526403 h 2040182"/>
                    <a:gd name="connsiteX188" fmla="*/ 1098612 w 2040182"/>
                    <a:gd name="connsiteY188" fmla="*/ 1529015 h 2040182"/>
                    <a:gd name="connsiteX189" fmla="*/ 1101765 w 2040182"/>
                    <a:gd name="connsiteY189" fmla="*/ 1531992 h 2040182"/>
                    <a:gd name="connsiteX190" fmla="*/ 1136117 w 2040182"/>
                    <a:gd name="connsiteY190" fmla="*/ 1648100 h 2040182"/>
                    <a:gd name="connsiteX191" fmla="*/ 1018832 w 2040182"/>
                    <a:gd name="connsiteY191" fmla="*/ 1812301 h 2040182"/>
                    <a:gd name="connsiteX192" fmla="*/ 901547 w 2040182"/>
                    <a:gd name="connsiteY192" fmla="*/ 1648100 h 2040182"/>
                    <a:gd name="connsiteX193" fmla="*/ 935899 w 2040182"/>
                    <a:gd name="connsiteY193" fmla="*/ 1531992 h 2040182"/>
                    <a:gd name="connsiteX194" fmla="*/ 939296 w 2040182"/>
                    <a:gd name="connsiteY194" fmla="*/ 1528786 h 2040182"/>
                    <a:gd name="connsiteX195" fmla="*/ 915656 w 2040182"/>
                    <a:gd name="connsiteY195" fmla="*/ 1526403 h 2040182"/>
                    <a:gd name="connsiteX196" fmla="*/ 833497 w 2040182"/>
                    <a:gd name="connsiteY196" fmla="*/ 1500899 h 2040182"/>
                    <a:gd name="connsiteX197" fmla="*/ 834683 w 2040182"/>
                    <a:gd name="connsiteY197" fmla="*/ 1504864 h 2040182"/>
                    <a:gd name="connsiteX198" fmla="*/ 806379 w 2040182"/>
                    <a:gd name="connsiteY198" fmla="*/ 1622591 h 2040182"/>
                    <a:gd name="connsiteX199" fmla="*/ 622708 w 2040182"/>
                    <a:gd name="connsiteY199" fmla="*/ 1706149 h 2040182"/>
                    <a:gd name="connsiteX200" fmla="*/ 574932 w 2040182"/>
                    <a:gd name="connsiteY200" fmla="*/ 1623033 h 2040182"/>
                    <a:gd name="connsiteX201" fmla="*/ 603236 w 2040182"/>
                    <a:gd name="connsiteY201" fmla="*/ 1505306 h 2040182"/>
                    <a:gd name="connsiteX202" fmla="*/ 691038 w 2040182"/>
                    <a:gd name="connsiteY202" fmla="*/ 1421931 h 2040182"/>
                    <a:gd name="connsiteX203" fmla="*/ 696634 w 2040182"/>
                    <a:gd name="connsiteY203" fmla="*/ 1420604 h 2040182"/>
                    <a:gd name="connsiteX204" fmla="*/ 653669 w 2040182"/>
                    <a:gd name="connsiteY204" fmla="*/ 1385154 h 2040182"/>
                    <a:gd name="connsiteX205" fmla="*/ 618280 w 2040182"/>
                    <a:gd name="connsiteY205" fmla="*/ 1342262 h 2040182"/>
                    <a:gd name="connsiteX206" fmla="*/ 616956 w 2040182"/>
                    <a:gd name="connsiteY206" fmla="*/ 1347844 h 2040182"/>
                    <a:gd name="connsiteX207" fmla="*/ 533581 w 2040182"/>
                    <a:gd name="connsiteY207" fmla="*/ 1435647 h 2040182"/>
                    <a:gd name="connsiteX208" fmla="*/ 332738 w 2040182"/>
                    <a:gd name="connsiteY208" fmla="*/ 1416174 h 2040182"/>
                    <a:gd name="connsiteX209" fmla="*/ 321086 w 2040182"/>
                    <a:gd name="connsiteY209" fmla="*/ 1370186 h 2040182"/>
                    <a:gd name="connsiteX210" fmla="*/ 416296 w 2040182"/>
                    <a:gd name="connsiteY210" fmla="*/ 1232503 h 2040182"/>
                    <a:gd name="connsiteX211" fmla="*/ 534023 w 2040182"/>
                    <a:gd name="connsiteY211" fmla="*/ 1204200 h 2040182"/>
                    <a:gd name="connsiteX212" fmla="*/ 537937 w 2040182"/>
                    <a:gd name="connsiteY212" fmla="*/ 1205371 h 2040182"/>
                    <a:gd name="connsiteX213" fmla="*/ 512420 w 2040182"/>
                    <a:gd name="connsiteY213" fmla="*/ 1123167 h 2040182"/>
                    <a:gd name="connsiteX214" fmla="*/ 510055 w 2040182"/>
                    <a:gd name="connsiteY214" fmla="*/ 1099703 h 2040182"/>
                    <a:gd name="connsiteX215" fmla="*/ 506921 w 2040182"/>
                    <a:gd name="connsiteY215" fmla="*/ 1103023 h 2040182"/>
                    <a:gd name="connsiteX216" fmla="*/ 390813 w 2040182"/>
                    <a:gd name="connsiteY216" fmla="*/ 1137375 h 2040182"/>
                    <a:gd name="connsiteX217" fmla="*/ 226611 w 2040182"/>
                    <a:gd name="connsiteY217" fmla="*/ 1020088 h 2040182"/>
                    <a:gd name="connsiteX218" fmla="*/ 204631 w 2040182"/>
                    <a:gd name="connsiteY218" fmla="*/ 1020092 h 2040182"/>
                    <a:gd name="connsiteX219" fmla="*/ 1020091 w 2040182"/>
                    <a:gd name="connsiteY219" fmla="*/ 1835552 h 2040182"/>
                    <a:gd name="connsiteX220" fmla="*/ 1835551 w 2040182"/>
                    <a:gd name="connsiteY220" fmla="*/ 1020092 h 2040182"/>
                    <a:gd name="connsiteX221" fmla="*/ 1020091 w 2040182"/>
                    <a:gd name="connsiteY221" fmla="*/ 204632 h 2040182"/>
                    <a:gd name="connsiteX222" fmla="*/ 204631 w 2040182"/>
                    <a:gd name="connsiteY222" fmla="*/ 1020092 h 2040182"/>
                    <a:gd name="connsiteX223" fmla="*/ 0 w 2040182"/>
                    <a:gd name="connsiteY223" fmla="*/ 1020091 h 2040182"/>
                    <a:gd name="connsiteX224" fmla="*/ 1020091 w 2040182"/>
                    <a:gd name="connsiteY224" fmla="*/ 0 h 2040182"/>
                    <a:gd name="connsiteX225" fmla="*/ 2040182 w 2040182"/>
                    <a:gd name="connsiteY225" fmla="*/ 1020091 h 2040182"/>
                    <a:gd name="connsiteX226" fmla="*/ 1020091 w 2040182"/>
                    <a:gd name="connsiteY226" fmla="*/ 2040182 h 2040182"/>
                    <a:gd name="connsiteX227" fmla="*/ 0 w 2040182"/>
                    <a:gd name="connsiteY227" fmla="*/ 1020091 h 204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40182" h="2040182">
                      <a:moveTo>
                        <a:pt x="1574357" y="1020088"/>
                      </a:moveTo>
                      <a:cubicBezTo>
                        <a:pt x="1574357" y="1034214"/>
                        <a:pt x="1606813" y="1045666"/>
                        <a:pt x="1646850" y="1045666"/>
                      </a:cubicBezTo>
                      <a:cubicBezTo>
                        <a:pt x="1686887" y="1045666"/>
                        <a:pt x="1719343" y="1034214"/>
                        <a:pt x="1719343" y="1020088"/>
                      </a:cubicBezTo>
                      <a:cubicBezTo>
                        <a:pt x="1719343" y="1005962"/>
                        <a:pt x="1686887" y="994510"/>
                        <a:pt x="1646850" y="994510"/>
                      </a:cubicBezTo>
                      <a:cubicBezTo>
                        <a:pt x="1606813" y="994510"/>
                        <a:pt x="1574357" y="1005962"/>
                        <a:pt x="1574357" y="1020088"/>
                      </a:cubicBezTo>
                      <a:close/>
                      <a:moveTo>
                        <a:pt x="1507799" y="737754"/>
                      </a:moveTo>
                      <a:cubicBezTo>
                        <a:pt x="1512347" y="745632"/>
                        <a:pt x="1540609" y="737828"/>
                        <a:pt x="1570925" y="720325"/>
                      </a:cubicBezTo>
                      <a:cubicBezTo>
                        <a:pt x="1601241" y="702822"/>
                        <a:pt x="1622131" y="682247"/>
                        <a:pt x="1617583" y="674370"/>
                      </a:cubicBezTo>
                      <a:cubicBezTo>
                        <a:pt x="1613035" y="666493"/>
                        <a:pt x="1584772" y="674296"/>
                        <a:pt x="1554456" y="691799"/>
                      </a:cubicBezTo>
                      <a:cubicBezTo>
                        <a:pt x="1524140" y="709303"/>
                        <a:pt x="1503251" y="729877"/>
                        <a:pt x="1507799" y="737754"/>
                      </a:cubicBezTo>
                      <a:close/>
                      <a:moveTo>
                        <a:pt x="1504139" y="1300259"/>
                      </a:moveTo>
                      <a:cubicBezTo>
                        <a:pt x="1498414" y="1310175"/>
                        <a:pt x="1520002" y="1333358"/>
                        <a:pt x="1552358" y="1352039"/>
                      </a:cubicBezTo>
                      <a:cubicBezTo>
                        <a:pt x="1584715" y="1370720"/>
                        <a:pt x="1615585" y="1377824"/>
                        <a:pt x="1621311" y="1367908"/>
                      </a:cubicBezTo>
                      <a:cubicBezTo>
                        <a:pt x="1627036" y="1357991"/>
                        <a:pt x="1605449" y="1334808"/>
                        <a:pt x="1573092" y="1316127"/>
                      </a:cubicBezTo>
                      <a:cubicBezTo>
                        <a:pt x="1540736" y="1297446"/>
                        <a:pt x="1509865" y="1290342"/>
                        <a:pt x="1504139" y="1300259"/>
                      </a:cubicBezTo>
                      <a:close/>
                      <a:moveTo>
                        <a:pt x="1293426" y="1513101"/>
                      </a:moveTo>
                      <a:cubicBezTo>
                        <a:pt x="1291752" y="1526198"/>
                        <a:pt x="1299188" y="1550302"/>
                        <a:pt x="1313520" y="1575126"/>
                      </a:cubicBezTo>
                      <a:cubicBezTo>
                        <a:pt x="1332629" y="1608223"/>
                        <a:pt x="1356760" y="1630066"/>
                        <a:pt x="1367419" y="1623912"/>
                      </a:cubicBezTo>
                      <a:cubicBezTo>
                        <a:pt x="1378078" y="1617758"/>
                        <a:pt x="1371228" y="1585938"/>
                        <a:pt x="1352119" y="1552841"/>
                      </a:cubicBezTo>
                      <a:cubicBezTo>
                        <a:pt x="1333010" y="1519743"/>
                        <a:pt x="1308878" y="1497900"/>
                        <a:pt x="1298219" y="1504054"/>
                      </a:cubicBezTo>
                      <a:cubicBezTo>
                        <a:pt x="1295554" y="1505593"/>
                        <a:pt x="1293984" y="1508735"/>
                        <a:pt x="1293426" y="1513101"/>
                      </a:cubicBezTo>
                      <a:close/>
                      <a:moveTo>
                        <a:pt x="1291145" y="528807"/>
                      </a:moveTo>
                      <a:cubicBezTo>
                        <a:pt x="1291926" y="533468"/>
                        <a:pt x="1293782" y="536867"/>
                        <a:pt x="1296787" y="538602"/>
                      </a:cubicBezTo>
                      <a:cubicBezTo>
                        <a:pt x="1308809" y="545543"/>
                        <a:pt x="1334685" y="523234"/>
                        <a:pt x="1354581" y="488772"/>
                      </a:cubicBezTo>
                      <a:cubicBezTo>
                        <a:pt x="1374478" y="454310"/>
                        <a:pt x="1380860" y="420747"/>
                        <a:pt x="1368838" y="413806"/>
                      </a:cubicBezTo>
                      <a:cubicBezTo>
                        <a:pt x="1356816" y="406865"/>
                        <a:pt x="1330941" y="429174"/>
                        <a:pt x="1311044" y="463636"/>
                      </a:cubicBezTo>
                      <a:cubicBezTo>
                        <a:pt x="1296122" y="489482"/>
                        <a:pt x="1288801" y="514823"/>
                        <a:pt x="1291145" y="528807"/>
                      </a:cubicBezTo>
                      <a:close/>
                      <a:moveTo>
                        <a:pt x="1163316" y="1020084"/>
                      </a:moveTo>
                      <a:cubicBezTo>
                        <a:pt x="1163316" y="1068845"/>
                        <a:pt x="1182377" y="1108373"/>
                        <a:pt x="1205891" y="1108373"/>
                      </a:cubicBezTo>
                      <a:cubicBezTo>
                        <a:pt x="1229405" y="1108373"/>
                        <a:pt x="1248466" y="1068845"/>
                        <a:pt x="1248466" y="1020084"/>
                      </a:cubicBezTo>
                      <a:cubicBezTo>
                        <a:pt x="1248466" y="971323"/>
                        <a:pt x="1229405" y="931795"/>
                        <a:pt x="1205891" y="931795"/>
                      </a:cubicBezTo>
                      <a:cubicBezTo>
                        <a:pt x="1182377" y="931795"/>
                        <a:pt x="1163316" y="971323"/>
                        <a:pt x="1163316" y="1020084"/>
                      </a:cubicBezTo>
                      <a:close/>
                      <a:moveTo>
                        <a:pt x="998288" y="1648100"/>
                      </a:moveTo>
                      <a:cubicBezTo>
                        <a:pt x="998288" y="1685357"/>
                        <a:pt x="1007486" y="1715560"/>
                        <a:pt x="1018832" y="1715560"/>
                      </a:cubicBezTo>
                      <a:cubicBezTo>
                        <a:pt x="1030178" y="1715560"/>
                        <a:pt x="1039376" y="1685357"/>
                        <a:pt x="1039376" y="1648100"/>
                      </a:cubicBezTo>
                      <a:cubicBezTo>
                        <a:pt x="1039376" y="1610843"/>
                        <a:pt x="1030178" y="1580640"/>
                        <a:pt x="1018832" y="1580640"/>
                      </a:cubicBezTo>
                      <a:cubicBezTo>
                        <a:pt x="1007486" y="1580640"/>
                        <a:pt x="998288" y="1610843"/>
                        <a:pt x="998288" y="1648100"/>
                      </a:cubicBezTo>
                      <a:close/>
                      <a:moveTo>
                        <a:pt x="979457" y="392077"/>
                      </a:moveTo>
                      <a:cubicBezTo>
                        <a:pt x="979457" y="439734"/>
                        <a:pt x="997086" y="478368"/>
                        <a:pt x="1018832" y="478368"/>
                      </a:cubicBezTo>
                      <a:cubicBezTo>
                        <a:pt x="1040578" y="478368"/>
                        <a:pt x="1058207" y="439734"/>
                        <a:pt x="1058207" y="392077"/>
                      </a:cubicBezTo>
                      <a:cubicBezTo>
                        <a:pt x="1058207" y="344420"/>
                        <a:pt x="1040578" y="305786"/>
                        <a:pt x="1018832" y="305786"/>
                      </a:cubicBezTo>
                      <a:cubicBezTo>
                        <a:pt x="997086" y="305786"/>
                        <a:pt x="979457" y="344420"/>
                        <a:pt x="979457" y="392077"/>
                      </a:cubicBezTo>
                      <a:close/>
                      <a:moveTo>
                        <a:pt x="948254" y="1069067"/>
                      </a:moveTo>
                      <a:lnTo>
                        <a:pt x="949756" y="1068295"/>
                      </a:lnTo>
                      <a:cubicBezTo>
                        <a:pt x="972709" y="1060900"/>
                        <a:pt x="997944" y="1056811"/>
                        <a:pt x="1024433" y="1056811"/>
                      </a:cubicBezTo>
                      <a:lnTo>
                        <a:pt x="1066396" y="1063264"/>
                      </a:lnTo>
                      <a:lnTo>
                        <a:pt x="1059755" y="1020083"/>
                      </a:lnTo>
                      <a:lnTo>
                        <a:pt x="1065403" y="983356"/>
                      </a:lnTo>
                      <a:lnTo>
                        <a:pt x="1017691" y="990693"/>
                      </a:lnTo>
                      <a:lnTo>
                        <a:pt x="949659" y="980231"/>
                      </a:lnTo>
                      <a:lnTo>
                        <a:pt x="955787" y="1020083"/>
                      </a:lnTo>
                      <a:close/>
                      <a:moveTo>
                        <a:pt x="936143" y="1202947"/>
                      </a:moveTo>
                      <a:cubicBezTo>
                        <a:pt x="936143" y="1226461"/>
                        <a:pt x="975671" y="1245522"/>
                        <a:pt x="1024432" y="1245522"/>
                      </a:cubicBezTo>
                      <a:cubicBezTo>
                        <a:pt x="1073193" y="1245522"/>
                        <a:pt x="1112721" y="1226461"/>
                        <a:pt x="1112721" y="1202947"/>
                      </a:cubicBezTo>
                      <a:cubicBezTo>
                        <a:pt x="1112721" y="1179433"/>
                        <a:pt x="1073193" y="1160372"/>
                        <a:pt x="1024432" y="1160372"/>
                      </a:cubicBezTo>
                      <a:cubicBezTo>
                        <a:pt x="975671" y="1160372"/>
                        <a:pt x="936143" y="1179433"/>
                        <a:pt x="936143" y="1202947"/>
                      </a:cubicBezTo>
                      <a:close/>
                      <a:moveTo>
                        <a:pt x="929401" y="844557"/>
                      </a:moveTo>
                      <a:cubicBezTo>
                        <a:pt x="929401" y="868071"/>
                        <a:pt x="968929" y="887132"/>
                        <a:pt x="1017690" y="887132"/>
                      </a:cubicBezTo>
                      <a:cubicBezTo>
                        <a:pt x="1066451" y="887132"/>
                        <a:pt x="1105979" y="868071"/>
                        <a:pt x="1105979" y="844557"/>
                      </a:cubicBezTo>
                      <a:cubicBezTo>
                        <a:pt x="1105979" y="821043"/>
                        <a:pt x="1066451" y="801982"/>
                        <a:pt x="1017690" y="801982"/>
                      </a:cubicBezTo>
                      <a:cubicBezTo>
                        <a:pt x="968929" y="801982"/>
                        <a:pt x="929401" y="821043"/>
                        <a:pt x="929401" y="844557"/>
                      </a:cubicBezTo>
                      <a:close/>
                      <a:moveTo>
                        <a:pt x="767076" y="1020084"/>
                      </a:moveTo>
                      <a:cubicBezTo>
                        <a:pt x="767076" y="1068845"/>
                        <a:pt x="786137" y="1108373"/>
                        <a:pt x="809651" y="1108373"/>
                      </a:cubicBezTo>
                      <a:cubicBezTo>
                        <a:pt x="833165" y="1108373"/>
                        <a:pt x="852226" y="1068845"/>
                        <a:pt x="852226" y="1020084"/>
                      </a:cubicBezTo>
                      <a:cubicBezTo>
                        <a:pt x="852226" y="971323"/>
                        <a:pt x="833165" y="931795"/>
                        <a:pt x="809651" y="931795"/>
                      </a:cubicBezTo>
                      <a:cubicBezTo>
                        <a:pt x="786137" y="931795"/>
                        <a:pt x="767076" y="971323"/>
                        <a:pt x="767076" y="1020084"/>
                      </a:cubicBezTo>
                      <a:close/>
                      <a:moveTo>
                        <a:pt x="663515" y="1020083"/>
                      </a:moveTo>
                      <a:cubicBezTo>
                        <a:pt x="663515" y="914127"/>
                        <a:pt x="728942" y="828233"/>
                        <a:pt x="809651" y="828233"/>
                      </a:cubicBezTo>
                      <a:lnTo>
                        <a:pt x="827686" y="830620"/>
                      </a:lnTo>
                      <a:lnTo>
                        <a:pt x="829739" y="815106"/>
                      </a:lnTo>
                      <a:cubicBezTo>
                        <a:pt x="847628" y="748514"/>
                        <a:pt x="924980" y="698421"/>
                        <a:pt x="1017691" y="698421"/>
                      </a:cubicBezTo>
                      <a:cubicBezTo>
                        <a:pt x="1110403" y="698421"/>
                        <a:pt x="1187754" y="748514"/>
                        <a:pt x="1205643" y="815106"/>
                      </a:cubicBezTo>
                      <a:lnTo>
                        <a:pt x="1207407" y="828434"/>
                      </a:lnTo>
                      <a:lnTo>
                        <a:pt x="1235343" y="832131"/>
                      </a:lnTo>
                      <a:cubicBezTo>
                        <a:pt x="1301935" y="850020"/>
                        <a:pt x="1352027" y="927372"/>
                        <a:pt x="1352027" y="1020083"/>
                      </a:cubicBezTo>
                      <a:cubicBezTo>
                        <a:pt x="1352027" y="1112795"/>
                        <a:pt x="1301935" y="1190146"/>
                        <a:pt x="1235343" y="1208035"/>
                      </a:cubicBezTo>
                      <a:lnTo>
                        <a:pt x="1215258" y="1210693"/>
                      </a:lnTo>
                      <a:lnTo>
                        <a:pt x="1212385" y="1232399"/>
                      </a:lnTo>
                      <a:cubicBezTo>
                        <a:pt x="1194496" y="1298991"/>
                        <a:pt x="1117145" y="1349083"/>
                        <a:pt x="1024433" y="1349083"/>
                      </a:cubicBezTo>
                      <a:cubicBezTo>
                        <a:pt x="931722" y="1349083"/>
                        <a:pt x="854370" y="1298991"/>
                        <a:pt x="836481" y="1232399"/>
                      </a:cubicBezTo>
                      <a:lnTo>
                        <a:pt x="833357" y="1208796"/>
                      </a:lnTo>
                      <a:lnTo>
                        <a:pt x="809651" y="1211933"/>
                      </a:lnTo>
                      <a:cubicBezTo>
                        <a:pt x="728942" y="1211933"/>
                        <a:pt x="663515" y="1126039"/>
                        <a:pt x="663515" y="1020083"/>
                      </a:cubicBezTo>
                      <a:close/>
                      <a:moveTo>
                        <a:pt x="662895" y="1616735"/>
                      </a:moveTo>
                      <a:cubicBezTo>
                        <a:pt x="663701" y="1621427"/>
                        <a:pt x="665586" y="1624854"/>
                        <a:pt x="668628" y="1626610"/>
                      </a:cubicBezTo>
                      <a:cubicBezTo>
                        <a:pt x="680797" y="1633636"/>
                        <a:pt x="706858" y="1611276"/>
                        <a:pt x="726839" y="1576669"/>
                      </a:cubicBezTo>
                      <a:cubicBezTo>
                        <a:pt x="746819" y="1542062"/>
                        <a:pt x="753153" y="1508312"/>
                        <a:pt x="740984" y="1501286"/>
                      </a:cubicBezTo>
                      <a:cubicBezTo>
                        <a:pt x="728816" y="1494261"/>
                        <a:pt x="702754" y="1516621"/>
                        <a:pt x="682774" y="1551228"/>
                      </a:cubicBezTo>
                      <a:cubicBezTo>
                        <a:pt x="667789" y="1577183"/>
                        <a:pt x="660480" y="1602656"/>
                        <a:pt x="662895" y="1616735"/>
                      </a:cubicBezTo>
                      <a:close/>
                      <a:moveTo>
                        <a:pt x="659104" y="1018733"/>
                      </a:moveTo>
                      <a:cubicBezTo>
                        <a:pt x="659104" y="1218101"/>
                        <a:pt x="820723" y="1379720"/>
                        <a:pt x="1020091" y="1379720"/>
                      </a:cubicBezTo>
                      <a:cubicBezTo>
                        <a:pt x="1219459" y="1379720"/>
                        <a:pt x="1381078" y="1218101"/>
                        <a:pt x="1381078" y="1018733"/>
                      </a:cubicBezTo>
                      <a:cubicBezTo>
                        <a:pt x="1381078" y="819365"/>
                        <a:pt x="1219459" y="657746"/>
                        <a:pt x="1020091" y="657746"/>
                      </a:cubicBezTo>
                      <a:cubicBezTo>
                        <a:pt x="820723" y="657746"/>
                        <a:pt x="659104" y="819365"/>
                        <a:pt x="659104" y="1018733"/>
                      </a:cubicBezTo>
                      <a:close/>
                      <a:moveTo>
                        <a:pt x="657352" y="439224"/>
                      </a:moveTo>
                      <a:cubicBezTo>
                        <a:pt x="659480" y="454474"/>
                        <a:pt x="666241" y="473337"/>
                        <a:pt x="677130" y="492196"/>
                      </a:cubicBezTo>
                      <a:cubicBezTo>
                        <a:pt x="698908" y="529916"/>
                        <a:pt x="728950" y="553343"/>
                        <a:pt x="744231" y="544520"/>
                      </a:cubicBezTo>
                      <a:cubicBezTo>
                        <a:pt x="759512" y="535698"/>
                        <a:pt x="754245" y="497967"/>
                        <a:pt x="732468" y="460247"/>
                      </a:cubicBezTo>
                      <a:cubicBezTo>
                        <a:pt x="710690" y="422528"/>
                        <a:pt x="680648" y="399101"/>
                        <a:pt x="665367" y="407924"/>
                      </a:cubicBezTo>
                      <a:cubicBezTo>
                        <a:pt x="657726" y="412335"/>
                        <a:pt x="655223" y="423973"/>
                        <a:pt x="657352" y="439224"/>
                      </a:cubicBezTo>
                      <a:close/>
                      <a:moveTo>
                        <a:pt x="409049" y="1359231"/>
                      </a:moveTo>
                      <a:cubicBezTo>
                        <a:pt x="407452" y="1364113"/>
                        <a:pt x="407506" y="1368436"/>
                        <a:pt x="409484" y="1371864"/>
                      </a:cubicBezTo>
                      <a:cubicBezTo>
                        <a:pt x="417400" y="1385574"/>
                        <a:pt x="453121" y="1379768"/>
                        <a:pt x="489270" y="1358898"/>
                      </a:cubicBezTo>
                      <a:cubicBezTo>
                        <a:pt x="525418" y="1338027"/>
                        <a:pt x="548306" y="1309995"/>
                        <a:pt x="540391" y="1296285"/>
                      </a:cubicBezTo>
                      <a:cubicBezTo>
                        <a:pt x="532475" y="1282575"/>
                        <a:pt x="496754" y="1288380"/>
                        <a:pt x="460606" y="1309250"/>
                      </a:cubicBezTo>
                      <a:cubicBezTo>
                        <a:pt x="433494" y="1324903"/>
                        <a:pt x="413842" y="1344585"/>
                        <a:pt x="409049" y="1359231"/>
                      </a:cubicBezTo>
                      <a:close/>
                      <a:moveTo>
                        <a:pt x="406305" y="680563"/>
                      </a:moveTo>
                      <a:cubicBezTo>
                        <a:pt x="410964" y="696287"/>
                        <a:pt x="431123" y="717073"/>
                        <a:pt x="459235" y="733303"/>
                      </a:cubicBezTo>
                      <a:cubicBezTo>
                        <a:pt x="496717" y="754944"/>
                        <a:pt x="534144" y="760291"/>
                        <a:pt x="542829" y="745249"/>
                      </a:cubicBezTo>
                      <a:cubicBezTo>
                        <a:pt x="551514" y="730206"/>
                        <a:pt x="528169" y="700467"/>
                        <a:pt x="490687" y="678827"/>
                      </a:cubicBezTo>
                      <a:cubicBezTo>
                        <a:pt x="453205" y="657186"/>
                        <a:pt x="415778" y="651839"/>
                        <a:pt x="407093" y="666881"/>
                      </a:cubicBezTo>
                      <a:cubicBezTo>
                        <a:pt x="404922" y="670642"/>
                        <a:pt x="404753" y="675321"/>
                        <a:pt x="406305" y="680563"/>
                      </a:cubicBezTo>
                      <a:close/>
                      <a:moveTo>
                        <a:pt x="323917" y="1020088"/>
                      </a:moveTo>
                      <a:cubicBezTo>
                        <a:pt x="323917" y="1031123"/>
                        <a:pt x="353867" y="1040069"/>
                        <a:pt x="390813" y="1040069"/>
                      </a:cubicBezTo>
                      <a:cubicBezTo>
                        <a:pt x="427759" y="1040069"/>
                        <a:pt x="457709" y="1031123"/>
                        <a:pt x="457709" y="1020088"/>
                      </a:cubicBezTo>
                      <a:cubicBezTo>
                        <a:pt x="457709" y="1009053"/>
                        <a:pt x="427759" y="1000107"/>
                        <a:pt x="390813" y="1000107"/>
                      </a:cubicBezTo>
                      <a:cubicBezTo>
                        <a:pt x="353867" y="1000107"/>
                        <a:pt x="323917" y="1009053"/>
                        <a:pt x="323917" y="1020088"/>
                      </a:cubicBezTo>
                      <a:close/>
                      <a:moveTo>
                        <a:pt x="226611" y="1020088"/>
                      </a:moveTo>
                      <a:cubicBezTo>
                        <a:pt x="226611" y="955312"/>
                        <a:pt x="300127" y="902801"/>
                        <a:pt x="390813" y="902801"/>
                      </a:cubicBezTo>
                      <a:cubicBezTo>
                        <a:pt x="436156" y="902801"/>
                        <a:pt x="477206" y="915929"/>
                        <a:pt x="506921" y="937154"/>
                      </a:cubicBezTo>
                      <a:lnTo>
                        <a:pt x="509808" y="940211"/>
                      </a:lnTo>
                      <a:lnTo>
                        <a:pt x="512420" y="914297"/>
                      </a:lnTo>
                      <a:lnTo>
                        <a:pt x="537018" y="835054"/>
                      </a:lnTo>
                      <a:lnTo>
                        <a:pt x="534046" y="835943"/>
                      </a:lnTo>
                      <a:cubicBezTo>
                        <a:pt x="497700" y="839466"/>
                        <a:pt x="455586" y="830310"/>
                        <a:pt x="416318" y="807639"/>
                      </a:cubicBezTo>
                      <a:cubicBezTo>
                        <a:pt x="357415" y="773631"/>
                        <a:pt x="321646" y="718873"/>
                        <a:pt x="321106" y="669953"/>
                      </a:cubicBezTo>
                      <a:cubicBezTo>
                        <a:pt x="320926" y="653646"/>
                        <a:pt x="324661" y="637988"/>
                        <a:pt x="332758" y="623964"/>
                      </a:cubicBezTo>
                      <a:cubicBezTo>
                        <a:pt x="365146" y="567866"/>
                        <a:pt x="455068" y="559148"/>
                        <a:pt x="533604" y="604491"/>
                      </a:cubicBezTo>
                      <a:cubicBezTo>
                        <a:pt x="572873" y="627163"/>
                        <a:pt x="601860" y="659057"/>
                        <a:pt x="616981" y="692296"/>
                      </a:cubicBezTo>
                      <a:lnTo>
                        <a:pt x="617807" y="695776"/>
                      </a:lnTo>
                      <a:lnTo>
                        <a:pt x="653669" y="652310"/>
                      </a:lnTo>
                      <a:lnTo>
                        <a:pt x="694082" y="618966"/>
                      </a:lnTo>
                      <a:lnTo>
                        <a:pt x="691030" y="618242"/>
                      </a:lnTo>
                      <a:cubicBezTo>
                        <a:pt x="657791" y="603120"/>
                        <a:pt x="625897" y="574134"/>
                        <a:pt x="603225" y="534865"/>
                      </a:cubicBezTo>
                      <a:cubicBezTo>
                        <a:pt x="580554" y="495597"/>
                        <a:pt x="571398" y="453482"/>
                        <a:pt x="574921" y="417136"/>
                      </a:cubicBezTo>
                      <a:cubicBezTo>
                        <a:pt x="578445" y="380790"/>
                        <a:pt x="594649" y="350213"/>
                        <a:pt x="622698" y="334019"/>
                      </a:cubicBezTo>
                      <a:cubicBezTo>
                        <a:pt x="678796" y="301631"/>
                        <a:pt x="761029" y="339042"/>
                        <a:pt x="806372" y="417578"/>
                      </a:cubicBezTo>
                      <a:cubicBezTo>
                        <a:pt x="829044" y="456847"/>
                        <a:pt x="838200" y="498961"/>
                        <a:pt x="834677" y="535307"/>
                      </a:cubicBezTo>
                      <a:lnTo>
                        <a:pt x="834383" y="536289"/>
                      </a:lnTo>
                      <a:lnTo>
                        <a:pt x="915656" y="511061"/>
                      </a:lnTo>
                      <a:lnTo>
                        <a:pt x="936699" y="508940"/>
                      </a:lnTo>
                      <a:lnTo>
                        <a:pt x="935899" y="508185"/>
                      </a:lnTo>
                      <a:cubicBezTo>
                        <a:pt x="914675" y="478470"/>
                        <a:pt x="901547" y="437420"/>
                        <a:pt x="901547" y="392077"/>
                      </a:cubicBezTo>
                      <a:cubicBezTo>
                        <a:pt x="901547" y="301391"/>
                        <a:pt x="954057" y="227876"/>
                        <a:pt x="1018832" y="227876"/>
                      </a:cubicBezTo>
                      <a:cubicBezTo>
                        <a:pt x="1083607" y="227876"/>
                        <a:pt x="1136117" y="301391"/>
                        <a:pt x="1136117" y="392077"/>
                      </a:cubicBezTo>
                      <a:cubicBezTo>
                        <a:pt x="1136117" y="437420"/>
                        <a:pt x="1122990" y="478470"/>
                        <a:pt x="1101765" y="508185"/>
                      </a:cubicBezTo>
                      <a:lnTo>
                        <a:pt x="1101208" y="508710"/>
                      </a:lnTo>
                      <a:lnTo>
                        <a:pt x="1124526" y="511061"/>
                      </a:lnTo>
                      <a:lnTo>
                        <a:pt x="1202975" y="535413"/>
                      </a:lnTo>
                      <a:lnTo>
                        <a:pt x="1202938" y="535289"/>
                      </a:lnTo>
                      <a:cubicBezTo>
                        <a:pt x="1199414" y="498944"/>
                        <a:pt x="1208571" y="456830"/>
                        <a:pt x="1231242" y="417562"/>
                      </a:cubicBezTo>
                      <a:cubicBezTo>
                        <a:pt x="1276584" y="339027"/>
                        <a:pt x="1358816" y="301617"/>
                        <a:pt x="1414913" y="334004"/>
                      </a:cubicBezTo>
                      <a:cubicBezTo>
                        <a:pt x="1471010" y="366392"/>
                        <a:pt x="1479728" y="456312"/>
                        <a:pt x="1434385" y="534847"/>
                      </a:cubicBezTo>
                      <a:cubicBezTo>
                        <a:pt x="1411714" y="574115"/>
                        <a:pt x="1379820" y="603101"/>
                        <a:pt x="1346583" y="618222"/>
                      </a:cubicBezTo>
                      <a:lnTo>
                        <a:pt x="1345507" y="618477"/>
                      </a:lnTo>
                      <a:lnTo>
                        <a:pt x="1386513" y="652310"/>
                      </a:lnTo>
                      <a:lnTo>
                        <a:pt x="1421071" y="694194"/>
                      </a:lnTo>
                      <a:lnTo>
                        <a:pt x="1434558" y="667741"/>
                      </a:lnTo>
                      <a:cubicBezTo>
                        <a:pt x="1450930" y="643685"/>
                        <a:pt x="1474598" y="621495"/>
                        <a:pt x="1504049" y="604491"/>
                      </a:cubicBezTo>
                      <a:cubicBezTo>
                        <a:pt x="1582584" y="559149"/>
                        <a:pt x="1672504" y="567867"/>
                        <a:pt x="1704892" y="623963"/>
                      </a:cubicBezTo>
                      <a:cubicBezTo>
                        <a:pt x="1737279" y="680060"/>
                        <a:pt x="1699869" y="762292"/>
                        <a:pt x="1621334" y="807635"/>
                      </a:cubicBezTo>
                      <a:cubicBezTo>
                        <a:pt x="1582066" y="830306"/>
                        <a:pt x="1539952" y="839462"/>
                        <a:pt x="1503607" y="835938"/>
                      </a:cubicBezTo>
                      <a:lnTo>
                        <a:pt x="1503421" y="835883"/>
                      </a:lnTo>
                      <a:lnTo>
                        <a:pt x="1527762" y="914297"/>
                      </a:lnTo>
                      <a:lnTo>
                        <a:pt x="1530131" y="937800"/>
                      </a:lnTo>
                      <a:lnTo>
                        <a:pt x="1530742" y="937154"/>
                      </a:lnTo>
                      <a:cubicBezTo>
                        <a:pt x="1560457" y="915929"/>
                        <a:pt x="1601507" y="902801"/>
                        <a:pt x="1646850" y="902801"/>
                      </a:cubicBezTo>
                      <a:cubicBezTo>
                        <a:pt x="1737536" y="902801"/>
                        <a:pt x="1811052" y="955312"/>
                        <a:pt x="1811052" y="1020088"/>
                      </a:cubicBezTo>
                      <a:cubicBezTo>
                        <a:pt x="1811052" y="1084864"/>
                        <a:pt x="1737536" y="1137375"/>
                        <a:pt x="1646850" y="1137375"/>
                      </a:cubicBezTo>
                      <a:cubicBezTo>
                        <a:pt x="1601507" y="1137375"/>
                        <a:pt x="1560457" y="1124247"/>
                        <a:pt x="1530742" y="1103023"/>
                      </a:cubicBezTo>
                      <a:lnTo>
                        <a:pt x="1529884" y="1102114"/>
                      </a:lnTo>
                      <a:lnTo>
                        <a:pt x="1527762" y="1123167"/>
                      </a:lnTo>
                      <a:lnTo>
                        <a:pt x="1502501" y="1204546"/>
                      </a:lnTo>
                      <a:lnTo>
                        <a:pt x="1503640" y="1204206"/>
                      </a:lnTo>
                      <a:cubicBezTo>
                        <a:pt x="1539986" y="1200682"/>
                        <a:pt x="1582100" y="1209838"/>
                        <a:pt x="1621369" y="1232510"/>
                      </a:cubicBezTo>
                      <a:cubicBezTo>
                        <a:pt x="1699905" y="1277853"/>
                        <a:pt x="1737316" y="1360086"/>
                        <a:pt x="1704928" y="1416184"/>
                      </a:cubicBezTo>
                      <a:cubicBezTo>
                        <a:pt x="1672540" y="1472282"/>
                        <a:pt x="1582618" y="1481000"/>
                        <a:pt x="1504082" y="1435657"/>
                      </a:cubicBezTo>
                      <a:cubicBezTo>
                        <a:pt x="1474630" y="1418653"/>
                        <a:pt x="1450963" y="1396461"/>
                        <a:pt x="1434590" y="1372406"/>
                      </a:cubicBezTo>
                      <a:lnTo>
                        <a:pt x="1420245" y="1344271"/>
                      </a:lnTo>
                      <a:lnTo>
                        <a:pt x="1386513" y="1385154"/>
                      </a:lnTo>
                      <a:lnTo>
                        <a:pt x="1342947" y="1421099"/>
                      </a:lnTo>
                      <a:lnTo>
                        <a:pt x="1346588" y="1421963"/>
                      </a:lnTo>
                      <a:cubicBezTo>
                        <a:pt x="1379827" y="1437084"/>
                        <a:pt x="1411721" y="1466071"/>
                        <a:pt x="1434393" y="1505340"/>
                      </a:cubicBezTo>
                      <a:cubicBezTo>
                        <a:pt x="1479736" y="1583876"/>
                        <a:pt x="1471018" y="1673798"/>
                        <a:pt x="1414920" y="1706186"/>
                      </a:cubicBezTo>
                      <a:cubicBezTo>
                        <a:pt x="1358822" y="1738574"/>
                        <a:pt x="1276589" y="1701163"/>
                        <a:pt x="1231246" y="1622627"/>
                      </a:cubicBezTo>
                      <a:cubicBezTo>
                        <a:pt x="1208574" y="1583358"/>
                        <a:pt x="1199418" y="1541244"/>
                        <a:pt x="1202942" y="1504898"/>
                      </a:cubicBezTo>
                      <a:lnTo>
                        <a:pt x="1203877" y="1501771"/>
                      </a:lnTo>
                      <a:lnTo>
                        <a:pt x="1124526" y="1526403"/>
                      </a:lnTo>
                      <a:lnTo>
                        <a:pt x="1098612" y="1529015"/>
                      </a:lnTo>
                      <a:lnTo>
                        <a:pt x="1101765" y="1531992"/>
                      </a:lnTo>
                      <a:cubicBezTo>
                        <a:pt x="1122990" y="1561707"/>
                        <a:pt x="1136117" y="1602757"/>
                        <a:pt x="1136117" y="1648100"/>
                      </a:cubicBezTo>
                      <a:cubicBezTo>
                        <a:pt x="1136117" y="1738786"/>
                        <a:pt x="1083607" y="1812301"/>
                        <a:pt x="1018832" y="1812301"/>
                      </a:cubicBezTo>
                      <a:cubicBezTo>
                        <a:pt x="954057" y="1812301"/>
                        <a:pt x="901547" y="1738786"/>
                        <a:pt x="901547" y="1648100"/>
                      </a:cubicBezTo>
                      <a:cubicBezTo>
                        <a:pt x="901547" y="1602757"/>
                        <a:pt x="914675" y="1561707"/>
                        <a:pt x="935899" y="1531992"/>
                      </a:cubicBezTo>
                      <a:lnTo>
                        <a:pt x="939296" y="1528786"/>
                      </a:lnTo>
                      <a:lnTo>
                        <a:pt x="915656" y="1526403"/>
                      </a:lnTo>
                      <a:lnTo>
                        <a:pt x="833497" y="1500899"/>
                      </a:lnTo>
                      <a:lnTo>
                        <a:pt x="834683" y="1504864"/>
                      </a:lnTo>
                      <a:cubicBezTo>
                        <a:pt x="838207" y="1541210"/>
                        <a:pt x="829051" y="1583324"/>
                        <a:pt x="806379" y="1622591"/>
                      </a:cubicBezTo>
                      <a:cubicBezTo>
                        <a:pt x="761037" y="1701127"/>
                        <a:pt x="678805" y="1738537"/>
                        <a:pt x="622708" y="1706149"/>
                      </a:cubicBezTo>
                      <a:cubicBezTo>
                        <a:pt x="594660" y="1689956"/>
                        <a:pt x="578456" y="1659379"/>
                        <a:pt x="574932" y="1623033"/>
                      </a:cubicBezTo>
                      <a:cubicBezTo>
                        <a:pt x="571408" y="1586688"/>
                        <a:pt x="580564" y="1544574"/>
                        <a:pt x="603236" y="1505306"/>
                      </a:cubicBezTo>
                      <a:cubicBezTo>
                        <a:pt x="625907" y="1466039"/>
                        <a:pt x="657801" y="1437052"/>
                        <a:pt x="691038" y="1421931"/>
                      </a:cubicBezTo>
                      <a:lnTo>
                        <a:pt x="696634" y="1420604"/>
                      </a:lnTo>
                      <a:lnTo>
                        <a:pt x="653669" y="1385154"/>
                      </a:lnTo>
                      <a:lnTo>
                        <a:pt x="618280" y="1342262"/>
                      </a:lnTo>
                      <a:lnTo>
                        <a:pt x="616956" y="1347844"/>
                      </a:lnTo>
                      <a:cubicBezTo>
                        <a:pt x="601835" y="1381082"/>
                        <a:pt x="572848" y="1412976"/>
                        <a:pt x="533581" y="1435647"/>
                      </a:cubicBezTo>
                      <a:cubicBezTo>
                        <a:pt x="455045" y="1480989"/>
                        <a:pt x="365125" y="1472271"/>
                        <a:pt x="332738" y="1416174"/>
                      </a:cubicBezTo>
                      <a:cubicBezTo>
                        <a:pt x="324641" y="1402150"/>
                        <a:pt x="320906" y="1386493"/>
                        <a:pt x="321086" y="1370186"/>
                      </a:cubicBezTo>
                      <a:cubicBezTo>
                        <a:pt x="321626" y="1321267"/>
                        <a:pt x="357394" y="1266510"/>
                        <a:pt x="416296" y="1232503"/>
                      </a:cubicBezTo>
                      <a:cubicBezTo>
                        <a:pt x="455564" y="1209832"/>
                        <a:pt x="497677" y="1200676"/>
                        <a:pt x="534023" y="1204200"/>
                      </a:cubicBezTo>
                      <a:lnTo>
                        <a:pt x="537937" y="1205371"/>
                      </a:lnTo>
                      <a:lnTo>
                        <a:pt x="512420" y="1123167"/>
                      </a:lnTo>
                      <a:lnTo>
                        <a:pt x="510055" y="1099703"/>
                      </a:lnTo>
                      <a:lnTo>
                        <a:pt x="506921" y="1103023"/>
                      </a:lnTo>
                      <a:cubicBezTo>
                        <a:pt x="477206" y="1124247"/>
                        <a:pt x="436156" y="1137375"/>
                        <a:pt x="390813" y="1137375"/>
                      </a:cubicBezTo>
                      <a:cubicBezTo>
                        <a:pt x="300127" y="1137375"/>
                        <a:pt x="226611" y="1084864"/>
                        <a:pt x="226611" y="1020088"/>
                      </a:cubicBezTo>
                      <a:close/>
                      <a:moveTo>
                        <a:pt x="204631" y="1020092"/>
                      </a:moveTo>
                      <a:cubicBezTo>
                        <a:pt x="204631" y="1470458"/>
                        <a:pt x="569725" y="1835552"/>
                        <a:pt x="1020091" y="1835552"/>
                      </a:cubicBezTo>
                      <a:cubicBezTo>
                        <a:pt x="1470457" y="1835552"/>
                        <a:pt x="1835551" y="1470458"/>
                        <a:pt x="1835551" y="1020092"/>
                      </a:cubicBezTo>
                      <a:cubicBezTo>
                        <a:pt x="1835551" y="569726"/>
                        <a:pt x="1470457" y="204632"/>
                        <a:pt x="1020091" y="204632"/>
                      </a:cubicBezTo>
                      <a:cubicBezTo>
                        <a:pt x="569725" y="204632"/>
                        <a:pt x="204631" y="569726"/>
                        <a:pt x="204631" y="1020092"/>
                      </a:cubicBezTo>
                      <a:close/>
                      <a:moveTo>
                        <a:pt x="0" y="1020091"/>
                      </a:moveTo>
                      <a:cubicBezTo>
                        <a:pt x="0" y="456710"/>
                        <a:pt x="456710" y="0"/>
                        <a:pt x="1020091" y="0"/>
                      </a:cubicBezTo>
                      <a:cubicBezTo>
                        <a:pt x="1583472" y="0"/>
                        <a:pt x="2040182" y="456710"/>
                        <a:pt x="2040182" y="1020091"/>
                      </a:cubicBezTo>
                      <a:cubicBezTo>
                        <a:pt x="2040182" y="1583472"/>
                        <a:pt x="1583472" y="2040182"/>
                        <a:pt x="1020091" y="2040182"/>
                      </a:cubicBezTo>
                      <a:cubicBezTo>
                        <a:pt x="456710" y="2040182"/>
                        <a:pt x="0" y="1583472"/>
                        <a:pt x="0" y="10200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sp3d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1931903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A4 210 x 297 mm</PresentationFormat>
  <Paragraphs>60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HGP行書体</vt:lpstr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pptx514_麻雀牌のイラスト</dc:title>
  <dc:subject>pptx514_麻雀牌のイラスト</dc:subject>
  <dc:creator>http://www.digipot.net</dc:creator>
  <cp:lastModifiedBy/>
  <cp:revision>1</cp:revision>
  <dcterms:created xsi:type="dcterms:W3CDTF">2014-01-30T05:12:09Z</dcterms:created>
  <dcterms:modified xsi:type="dcterms:W3CDTF">2017-02-19T15:56:30Z</dcterms:modified>
  <cp:category/>
  <cp:version>1</cp:version>
</cp:coreProperties>
</file>