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83469" y="968838"/>
            <a:ext cx="1541899" cy="1332326"/>
            <a:chOff x="1394319" y="773705"/>
            <a:chExt cx="2564250" cy="2215721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1394319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/>
            <p:cNvSpPr/>
            <p:nvPr/>
          </p:nvSpPr>
          <p:spPr bwMode="auto">
            <a:xfrm>
              <a:off x="1451190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星: 10 pt 4"/>
            <p:cNvSpPr/>
            <p:nvPr/>
          </p:nvSpPr>
          <p:spPr bwMode="auto">
            <a:xfrm>
              <a:off x="1813141" y="2145492"/>
              <a:ext cx="662358" cy="364390"/>
            </a:xfrm>
            <a:prstGeom prst="star10">
              <a:avLst>
                <a:gd name="adj" fmla="val 33384"/>
                <a:gd name="hf" fmla="val 105146"/>
              </a:avLst>
            </a:prstGeom>
            <a:solidFill>
              <a:srgbClr val="00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: 10 pt 5"/>
            <p:cNvSpPr/>
            <p:nvPr/>
          </p:nvSpPr>
          <p:spPr bwMode="auto">
            <a:xfrm>
              <a:off x="2159857" y="1916508"/>
              <a:ext cx="662358" cy="364390"/>
            </a:xfrm>
            <a:prstGeom prst="star10">
              <a:avLst>
                <a:gd name="adj" fmla="val 39919"/>
                <a:gd name="hf" fmla="val 105146"/>
              </a:avLst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: 10 pt 6"/>
            <p:cNvSpPr/>
            <p:nvPr/>
          </p:nvSpPr>
          <p:spPr bwMode="auto">
            <a:xfrm>
              <a:off x="1797907" y="2340371"/>
              <a:ext cx="662358" cy="364390"/>
            </a:xfrm>
            <a:prstGeom prst="star10">
              <a:avLst>
                <a:gd name="adj" fmla="val 39919"/>
                <a:gd name="hf" fmla="val 105146"/>
              </a:avLst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2091194" y="2453093"/>
              <a:ext cx="422220" cy="2167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/>
            <p:cNvSpPr/>
            <p:nvPr/>
          </p:nvSpPr>
          <p:spPr bwMode="auto">
            <a:xfrm>
              <a:off x="1962822" y="1968438"/>
              <a:ext cx="462403" cy="322147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 rot="18900000">
              <a:off x="2390874" y="2232734"/>
              <a:ext cx="399309" cy="393856"/>
              <a:chOff x="4598696" y="2779991"/>
              <a:chExt cx="753614" cy="817840"/>
            </a:xfrm>
          </p:grpSpPr>
          <p:sp>
            <p:nvSpPr>
              <p:cNvPr id="19" name="フリーフォーム: 図形 18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楕円 29"/>
            <p:cNvSpPr/>
            <p:nvPr/>
          </p:nvSpPr>
          <p:spPr bwMode="auto">
            <a:xfrm>
              <a:off x="1902386" y="2292131"/>
              <a:ext cx="612645" cy="169930"/>
            </a:xfrm>
            <a:custGeom>
              <a:avLst/>
              <a:gdLst>
                <a:gd name="connsiteX0" fmla="*/ 0 w 180020"/>
                <a:gd name="connsiteY0" fmla="*/ 247528 h 495055"/>
                <a:gd name="connsiteX1" fmla="*/ 90010 w 180020"/>
                <a:gd name="connsiteY1" fmla="*/ 0 h 495055"/>
                <a:gd name="connsiteX2" fmla="*/ 180020 w 180020"/>
                <a:gd name="connsiteY2" fmla="*/ 247528 h 495055"/>
                <a:gd name="connsiteX3" fmla="*/ 90010 w 180020"/>
                <a:gd name="connsiteY3" fmla="*/ 495056 h 495055"/>
                <a:gd name="connsiteX4" fmla="*/ 0 w 180020"/>
                <a:gd name="connsiteY4" fmla="*/ 247528 h 495055"/>
                <a:gd name="connsiteX0" fmla="*/ 0 w 527683"/>
                <a:gd name="connsiteY0" fmla="*/ 247532 h 495064"/>
                <a:gd name="connsiteX1" fmla="*/ 90010 w 527683"/>
                <a:gd name="connsiteY1" fmla="*/ 4 h 495064"/>
                <a:gd name="connsiteX2" fmla="*/ 527683 w 527683"/>
                <a:gd name="connsiteY2" fmla="*/ 252294 h 495064"/>
                <a:gd name="connsiteX3" fmla="*/ 90010 w 527683"/>
                <a:gd name="connsiteY3" fmla="*/ 495060 h 495064"/>
                <a:gd name="connsiteX4" fmla="*/ 0 w 527683"/>
                <a:gd name="connsiteY4" fmla="*/ 247532 h 495064"/>
                <a:gd name="connsiteX0" fmla="*/ 218529 w 441412"/>
                <a:gd name="connsiteY0" fmla="*/ 242783 h 495090"/>
                <a:gd name="connsiteX1" fmla="*/ 3739 w 441412"/>
                <a:gd name="connsiteY1" fmla="*/ 17 h 495090"/>
                <a:gd name="connsiteX2" fmla="*/ 441412 w 441412"/>
                <a:gd name="connsiteY2" fmla="*/ 252307 h 495090"/>
                <a:gd name="connsiteX3" fmla="*/ 3739 w 441412"/>
                <a:gd name="connsiteY3" fmla="*/ 495073 h 495090"/>
                <a:gd name="connsiteX4" fmla="*/ 218529 w 441412"/>
                <a:gd name="connsiteY4" fmla="*/ 242783 h 495090"/>
                <a:gd name="connsiteX0" fmla="*/ 232661 w 455544"/>
                <a:gd name="connsiteY0" fmla="*/ 72186 h 324493"/>
                <a:gd name="connsiteX1" fmla="*/ 3583 w 455544"/>
                <a:gd name="connsiteY1" fmla="*/ 19920 h 324493"/>
                <a:gd name="connsiteX2" fmla="*/ 455544 w 455544"/>
                <a:gd name="connsiteY2" fmla="*/ 81710 h 324493"/>
                <a:gd name="connsiteX3" fmla="*/ 17871 w 455544"/>
                <a:gd name="connsiteY3" fmla="*/ 324476 h 324493"/>
                <a:gd name="connsiteX4" fmla="*/ 232661 w 455544"/>
                <a:gd name="connsiteY4" fmla="*/ 72186 h 324493"/>
                <a:gd name="connsiteX0" fmla="*/ 229125 w 452008"/>
                <a:gd name="connsiteY0" fmla="*/ 102317 h 354624"/>
                <a:gd name="connsiteX1" fmla="*/ 47 w 452008"/>
                <a:gd name="connsiteY1" fmla="*/ 50051 h 354624"/>
                <a:gd name="connsiteX2" fmla="*/ 452008 w 452008"/>
                <a:gd name="connsiteY2" fmla="*/ 111841 h 354624"/>
                <a:gd name="connsiteX3" fmla="*/ 14335 w 452008"/>
                <a:gd name="connsiteY3" fmla="*/ 354607 h 354624"/>
                <a:gd name="connsiteX4" fmla="*/ 229125 w 452008"/>
                <a:gd name="connsiteY4" fmla="*/ 102317 h 354624"/>
                <a:gd name="connsiteX0" fmla="*/ 229125 w 452008"/>
                <a:gd name="connsiteY0" fmla="*/ 102317 h 368348"/>
                <a:gd name="connsiteX1" fmla="*/ 47 w 452008"/>
                <a:gd name="connsiteY1" fmla="*/ 50051 h 368348"/>
                <a:gd name="connsiteX2" fmla="*/ 452008 w 452008"/>
                <a:gd name="connsiteY2" fmla="*/ 111841 h 368348"/>
                <a:gd name="connsiteX3" fmla="*/ 14335 w 452008"/>
                <a:gd name="connsiteY3" fmla="*/ 354607 h 368348"/>
                <a:gd name="connsiteX4" fmla="*/ 229125 w 452008"/>
                <a:gd name="connsiteY4" fmla="*/ 102317 h 368348"/>
                <a:gd name="connsiteX0" fmla="*/ 229125 w 452008"/>
                <a:gd name="connsiteY0" fmla="*/ 102317 h 224885"/>
                <a:gd name="connsiteX1" fmla="*/ 47 w 452008"/>
                <a:gd name="connsiteY1" fmla="*/ 50051 h 224885"/>
                <a:gd name="connsiteX2" fmla="*/ 452008 w 452008"/>
                <a:gd name="connsiteY2" fmla="*/ 111841 h 224885"/>
                <a:gd name="connsiteX3" fmla="*/ 14335 w 452008"/>
                <a:gd name="connsiteY3" fmla="*/ 183157 h 224885"/>
                <a:gd name="connsiteX4" fmla="*/ 229125 w 452008"/>
                <a:gd name="connsiteY4" fmla="*/ 102317 h 224885"/>
                <a:gd name="connsiteX0" fmla="*/ 315920 w 453078"/>
                <a:gd name="connsiteY0" fmla="*/ 77230 h 169243"/>
                <a:gd name="connsiteX1" fmla="*/ 1117 w 453078"/>
                <a:gd name="connsiteY1" fmla="*/ 20202 h 169243"/>
                <a:gd name="connsiteX2" fmla="*/ 453078 w 453078"/>
                <a:gd name="connsiteY2" fmla="*/ 81992 h 169243"/>
                <a:gd name="connsiteX3" fmla="*/ 15405 w 453078"/>
                <a:gd name="connsiteY3" fmla="*/ 153308 h 169243"/>
                <a:gd name="connsiteX4" fmla="*/ 315920 w 453078"/>
                <a:gd name="connsiteY4" fmla="*/ 77230 h 169243"/>
                <a:gd name="connsiteX0" fmla="*/ 315920 w 453078"/>
                <a:gd name="connsiteY0" fmla="*/ 67142 h 169292"/>
                <a:gd name="connsiteX1" fmla="*/ 1117 w 453078"/>
                <a:gd name="connsiteY1" fmla="*/ 19639 h 169292"/>
                <a:gd name="connsiteX2" fmla="*/ 453078 w 453078"/>
                <a:gd name="connsiteY2" fmla="*/ 81429 h 169292"/>
                <a:gd name="connsiteX3" fmla="*/ 15405 w 453078"/>
                <a:gd name="connsiteY3" fmla="*/ 152745 h 169292"/>
                <a:gd name="connsiteX4" fmla="*/ 315920 w 453078"/>
                <a:gd name="connsiteY4" fmla="*/ 67142 h 169292"/>
                <a:gd name="connsiteX0" fmla="*/ 315907 w 453065"/>
                <a:gd name="connsiteY0" fmla="*/ 67142 h 169292"/>
                <a:gd name="connsiteX1" fmla="*/ 1104 w 453065"/>
                <a:gd name="connsiteY1" fmla="*/ 19639 h 169292"/>
                <a:gd name="connsiteX2" fmla="*/ 453065 w 453065"/>
                <a:gd name="connsiteY2" fmla="*/ 81429 h 169292"/>
                <a:gd name="connsiteX3" fmla="*/ 15392 w 453065"/>
                <a:gd name="connsiteY3" fmla="*/ 152745 h 169292"/>
                <a:gd name="connsiteX4" fmla="*/ 315907 w 453065"/>
                <a:gd name="connsiteY4" fmla="*/ 67142 h 169292"/>
                <a:gd name="connsiteX0" fmla="*/ 314808 w 451966"/>
                <a:gd name="connsiteY0" fmla="*/ 86353 h 188503"/>
                <a:gd name="connsiteX1" fmla="*/ 5 w 451966"/>
                <a:gd name="connsiteY1" fmla="*/ 38850 h 188503"/>
                <a:gd name="connsiteX2" fmla="*/ 451966 w 451966"/>
                <a:gd name="connsiteY2" fmla="*/ 100640 h 188503"/>
                <a:gd name="connsiteX3" fmla="*/ 14293 w 451966"/>
                <a:gd name="connsiteY3" fmla="*/ 171956 h 188503"/>
                <a:gd name="connsiteX4" fmla="*/ 314808 w 451966"/>
                <a:gd name="connsiteY4" fmla="*/ 86353 h 188503"/>
                <a:gd name="connsiteX0" fmla="*/ 314808 w 451966"/>
                <a:gd name="connsiteY0" fmla="*/ 86353 h 206932"/>
                <a:gd name="connsiteX1" fmla="*/ 5 w 451966"/>
                <a:gd name="connsiteY1" fmla="*/ 38850 h 206932"/>
                <a:gd name="connsiteX2" fmla="*/ 451966 w 451966"/>
                <a:gd name="connsiteY2" fmla="*/ 100640 h 206932"/>
                <a:gd name="connsiteX3" fmla="*/ 14293 w 451966"/>
                <a:gd name="connsiteY3" fmla="*/ 171956 h 206932"/>
                <a:gd name="connsiteX4" fmla="*/ 314808 w 451966"/>
                <a:gd name="connsiteY4" fmla="*/ 86353 h 206932"/>
                <a:gd name="connsiteX0" fmla="*/ 357908 w 495066"/>
                <a:gd name="connsiteY0" fmla="*/ 86353 h 172567"/>
                <a:gd name="connsiteX1" fmla="*/ 43105 w 495066"/>
                <a:gd name="connsiteY1" fmla="*/ 38850 h 172567"/>
                <a:gd name="connsiteX2" fmla="*/ 495066 w 495066"/>
                <a:gd name="connsiteY2" fmla="*/ 100640 h 172567"/>
                <a:gd name="connsiteX3" fmla="*/ 243 w 495066"/>
                <a:gd name="connsiteY3" fmla="*/ 98138 h 172567"/>
                <a:gd name="connsiteX4" fmla="*/ 357908 w 495066"/>
                <a:gd name="connsiteY4" fmla="*/ 86353 h 17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66" h="172567">
                  <a:moveTo>
                    <a:pt x="357908" y="86353"/>
                  </a:moveTo>
                  <a:cubicBezTo>
                    <a:pt x="365052" y="76472"/>
                    <a:pt x="41676" y="86475"/>
                    <a:pt x="43105" y="38850"/>
                  </a:cubicBezTo>
                  <a:cubicBezTo>
                    <a:pt x="44534" y="-8775"/>
                    <a:pt x="495066" y="-36066"/>
                    <a:pt x="495066" y="100640"/>
                  </a:cubicBezTo>
                  <a:cubicBezTo>
                    <a:pt x="495066" y="237346"/>
                    <a:pt x="11197" y="145763"/>
                    <a:pt x="243" y="98138"/>
                  </a:cubicBezTo>
                  <a:cubicBezTo>
                    <a:pt x="-10711" y="50513"/>
                    <a:pt x="350764" y="96234"/>
                    <a:pt x="357908" y="86353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2" name="グループ化 11"/>
            <p:cNvGrpSpPr/>
            <p:nvPr/>
          </p:nvGrpSpPr>
          <p:grpSpPr>
            <a:xfrm rot="1173221">
              <a:off x="2436682" y="2074783"/>
              <a:ext cx="371284" cy="232663"/>
              <a:chOff x="3827874" y="1313765"/>
              <a:chExt cx="450051" cy="232663"/>
            </a:xfrm>
          </p:grpSpPr>
          <p:sp>
            <p:nvSpPr>
              <p:cNvPr id="17" name="四角形: 角を丸くする 16"/>
              <p:cNvSpPr/>
              <p:nvPr/>
            </p:nvSpPr>
            <p:spPr bwMode="auto">
              <a:xfrm>
                <a:off x="3827875" y="1313765"/>
                <a:ext cx="450050" cy="180020"/>
              </a:xfrm>
              <a:prstGeom prst="roundRect">
                <a:avLst/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/>
              <p:cNvSpPr/>
              <p:nvPr/>
            </p:nvSpPr>
            <p:spPr bwMode="auto">
              <a:xfrm>
                <a:off x="3827874" y="1347101"/>
                <a:ext cx="450050" cy="199327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36"/>
            <p:cNvSpPr/>
            <p:nvPr/>
          </p:nvSpPr>
          <p:spPr bwMode="auto">
            <a:xfrm>
              <a:off x="1766496" y="1998390"/>
              <a:ext cx="281093" cy="639185"/>
            </a:xfrm>
            <a:custGeom>
              <a:avLst/>
              <a:gdLst>
                <a:gd name="connsiteX0" fmla="*/ 0 w 63325"/>
                <a:gd name="connsiteY0" fmla="*/ 249639 h 499278"/>
                <a:gd name="connsiteX1" fmla="*/ 31663 w 63325"/>
                <a:gd name="connsiteY1" fmla="*/ 0 h 499278"/>
                <a:gd name="connsiteX2" fmla="*/ 63326 w 63325"/>
                <a:gd name="connsiteY2" fmla="*/ 249639 h 499278"/>
                <a:gd name="connsiteX3" fmla="*/ 31663 w 63325"/>
                <a:gd name="connsiteY3" fmla="*/ 499278 h 499278"/>
                <a:gd name="connsiteX4" fmla="*/ 0 w 63325"/>
                <a:gd name="connsiteY4" fmla="*/ 249639 h 499278"/>
                <a:gd name="connsiteX0" fmla="*/ 0 w 87139"/>
                <a:gd name="connsiteY0" fmla="*/ 249639 h 499278"/>
                <a:gd name="connsiteX1" fmla="*/ 31663 w 87139"/>
                <a:gd name="connsiteY1" fmla="*/ 0 h 499278"/>
                <a:gd name="connsiteX2" fmla="*/ 87139 w 87139"/>
                <a:gd name="connsiteY2" fmla="*/ 249639 h 499278"/>
                <a:gd name="connsiteX3" fmla="*/ 31663 w 87139"/>
                <a:gd name="connsiteY3" fmla="*/ 499278 h 499278"/>
                <a:gd name="connsiteX4" fmla="*/ 0 w 87139"/>
                <a:gd name="connsiteY4" fmla="*/ 249639 h 499278"/>
                <a:gd name="connsiteX0" fmla="*/ 13838 w 284390"/>
                <a:gd name="connsiteY0" fmla="*/ 249639 h 570715"/>
                <a:gd name="connsiteX1" fmla="*/ 45501 w 284390"/>
                <a:gd name="connsiteY1" fmla="*/ 0 h 570715"/>
                <a:gd name="connsiteX2" fmla="*/ 100977 w 284390"/>
                <a:gd name="connsiteY2" fmla="*/ 249639 h 570715"/>
                <a:gd name="connsiteX3" fmla="*/ 283626 w 284390"/>
                <a:gd name="connsiteY3" fmla="*/ 570715 h 570715"/>
                <a:gd name="connsiteX4" fmla="*/ 13838 w 284390"/>
                <a:gd name="connsiteY4" fmla="*/ 249639 h 570715"/>
                <a:gd name="connsiteX0" fmla="*/ 13838 w 289095"/>
                <a:gd name="connsiteY0" fmla="*/ 249639 h 581680"/>
                <a:gd name="connsiteX1" fmla="*/ 45501 w 289095"/>
                <a:gd name="connsiteY1" fmla="*/ 0 h 581680"/>
                <a:gd name="connsiteX2" fmla="*/ 100977 w 289095"/>
                <a:gd name="connsiteY2" fmla="*/ 249639 h 581680"/>
                <a:gd name="connsiteX3" fmla="*/ 283626 w 289095"/>
                <a:gd name="connsiteY3" fmla="*/ 570715 h 581680"/>
                <a:gd name="connsiteX4" fmla="*/ 13838 w 289095"/>
                <a:gd name="connsiteY4" fmla="*/ 249639 h 581680"/>
                <a:gd name="connsiteX0" fmla="*/ 33 w 275290"/>
                <a:gd name="connsiteY0" fmla="*/ 249639 h 585663"/>
                <a:gd name="connsiteX1" fmla="*/ 31696 w 275290"/>
                <a:gd name="connsiteY1" fmla="*/ 0 h 585663"/>
                <a:gd name="connsiteX2" fmla="*/ 87172 w 275290"/>
                <a:gd name="connsiteY2" fmla="*/ 249639 h 585663"/>
                <a:gd name="connsiteX3" fmla="*/ 269821 w 275290"/>
                <a:gd name="connsiteY3" fmla="*/ 570715 h 585663"/>
                <a:gd name="connsiteX4" fmla="*/ 33 w 275290"/>
                <a:gd name="connsiteY4" fmla="*/ 249639 h 585663"/>
                <a:gd name="connsiteX0" fmla="*/ 2786 w 278043"/>
                <a:gd name="connsiteY0" fmla="*/ 254401 h 586465"/>
                <a:gd name="connsiteX1" fmla="*/ 129699 w 278043"/>
                <a:gd name="connsiteY1" fmla="*/ 0 h 586465"/>
                <a:gd name="connsiteX2" fmla="*/ 89925 w 278043"/>
                <a:gd name="connsiteY2" fmla="*/ 254401 h 586465"/>
                <a:gd name="connsiteX3" fmla="*/ 272574 w 278043"/>
                <a:gd name="connsiteY3" fmla="*/ 575477 h 586465"/>
                <a:gd name="connsiteX4" fmla="*/ 2786 w 278043"/>
                <a:gd name="connsiteY4" fmla="*/ 254401 h 586465"/>
                <a:gd name="connsiteX0" fmla="*/ 2786 w 278043"/>
                <a:gd name="connsiteY0" fmla="*/ 254401 h 586465"/>
                <a:gd name="connsiteX1" fmla="*/ 129699 w 278043"/>
                <a:gd name="connsiteY1" fmla="*/ 0 h 586465"/>
                <a:gd name="connsiteX2" fmla="*/ 89925 w 278043"/>
                <a:gd name="connsiteY2" fmla="*/ 254401 h 586465"/>
                <a:gd name="connsiteX3" fmla="*/ 272574 w 278043"/>
                <a:gd name="connsiteY3" fmla="*/ 575477 h 586465"/>
                <a:gd name="connsiteX4" fmla="*/ 2786 w 278043"/>
                <a:gd name="connsiteY4" fmla="*/ 254401 h 586465"/>
                <a:gd name="connsiteX0" fmla="*/ 1741 w 276998"/>
                <a:gd name="connsiteY0" fmla="*/ 302026 h 634333"/>
                <a:gd name="connsiteX1" fmla="*/ 152467 w 276998"/>
                <a:gd name="connsiteY1" fmla="*/ 0 h 634333"/>
                <a:gd name="connsiteX2" fmla="*/ 88880 w 276998"/>
                <a:gd name="connsiteY2" fmla="*/ 302026 h 634333"/>
                <a:gd name="connsiteX3" fmla="*/ 271529 w 276998"/>
                <a:gd name="connsiteY3" fmla="*/ 623102 h 634333"/>
                <a:gd name="connsiteX4" fmla="*/ 1741 w 276998"/>
                <a:gd name="connsiteY4" fmla="*/ 302026 h 634333"/>
                <a:gd name="connsiteX0" fmla="*/ 4 w 275261"/>
                <a:gd name="connsiteY0" fmla="*/ 302026 h 639956"/>
                <a:gd name="connsiteX1" fmla="*/ 150730 w 275261"/>
                <a:gd name="connsiteY1" fmla="*/ 0 h 639956"/>
                <a:gd name="connsiteX2" fmla="*/ 87143 w 275261"/>
                <a:gd name="connsiteY2" fmla="*/ 302026 h 639956"/>
                <a:gd name="connsiteX3" fmla="*/ 269792 w 275261"/>
                <a:gd name="connsiteY3" fmla="*/ 623102 h 639956"/>
                <a:gd name="connsiteX4" fmla="*/ 4 w 275261"/>
                <a:gd name="connsiteY4" fmla="*/ 302026 h 639956"/>
                <a:gd name="connsiteX0" fmla="*/ 1012 w 276269"/>
                <a:gd name="connsiteY0" fmla="*/ 287738 h 619971"/>
                <a:gd name="connsiteX1" fmla="*/ 175551 w 276269"/>
                <a:gd name="connsiteY1" fmla="*/ 0 h 619971"/>
                <a:gd name="connsiteX2" fmla="*/ 88151 w 276269"/>
                <a:gd name="connsiteY2" fmla="*/ 287738 h 619971"/>
                <a:gd name="connsiteX3" fmla="*/ 270800 w 276269"/>
                <a:gd name="connsiteY3" fmla="*/ 608814 h 619971"/>
                <a:gd name="connsiteX4" fmla="*/ 1012 w 276269"/>
                <a:gd name="connsiteY4" fmla="*/ 287738 h 619971"/>
                <a:gd name="connsiteX0" fmla="*/ 1136 w 276393"/>
                <a:gd name="connsiteY0" fmla="*/ 344888 h 677422"/>
                <a:gd name="connsiteX1" fmla="*/ 170912 w 276393"/>
                <a:gd name="connsiteY1" fmla="*/ 0 h 677422"/>
                <a:gd name="connsiteX2" fmla="*/ 88275 w 276393"/>
                <a:gd name="connsiteY2" fmla="*/ 344888 h 677422"/>
                <a:gd name="connsiteX3" fmla="*/ 270924 w 276393"/>
                <a:gd name="connsiteY3" fmla="*/ 665964 h 677422"/>
                <a:gd name="connsiteX4" fmla="*/ 1136 w 276393"/>
                <a:gd name="connsiteY4" fmla="*/ 344888 h 677422"/>
                <a:gd name="connsiteX0" fmla="*/ 1136 w 272140"/>
                <a:gd name="connsiteY0" fmla="*/ 344888 h 665974"/>
                <a:gd name="connsiteX1" fmla="*/ 170912 w 272140"/>
                <a:gd name="connsiteY1" fmla="*/ 0 h 665974"/>
                <a:gd name="connsiteX2" fmla="*/ 107325 w 272140"/>
                <a:gd name="connsiteY2" fmla="*/ 354413 h 665974"/>
                <a:gd name="connsiteX3" fmla="*/ 270924 w 272140"/>
                <a:gd name="connsiteY3" fmla="*/ 665964 h 665974"/>
                <a:gd name="connsiteX4" fmla="*/ 1136 w 272140"/>
                <a:gd name="connsiteY4" fmla="*/ 344888 h 665974"/>
                <a:gd name="connsiteX0" fmla="*/ 391 w 271395"/>
                <a:gd name="connsiteY0" fmla="*/ 344888 h 665974"/>
                <a:gd name="connsiteX1" fmla="*/ 170167 w 271395"/>
                <a:gd name="connsiteY1" fmla="*/ 0 h 665974"/>
                <a:gd name="connsiteX2" fmla="*/ 106580 w 271395"/>
                <a:gd name="connsiteY2" fmla="*/ 354413 h 665974"/>
                <a:gd name="connsiteX3" fmla="*/ 270179 w 271395"/>
                <a:gd name="connsiteY3" fmla="*/ 665964 h 665974"/>
                <a:gd name="connsiteX4" fmla="*/ 391 w 271395"/>
                <a:gd name="connsiteY4" fmla="*/ 344888 h 665974"/>
                <a:gd name="connsiteX0" fmla="*/ 1012 w 272016"/>
                <a:gd name="connsiteY0" fmla="*/ 321076 h 642162"/>
                <a:gd name="connsiteX1" fmla="*/ 175551 w 272016"/>
                <a:gd name="connsiteY1" fmla="*/ 0 h 642162"/>
                <a:gd name="connsiteX2" fmla="*/ 107201 w 272016"/>
                <a:gd name="connsiteY2" fmla="*/ 330601 h 642162"/>
                <a:gd name="connsiteX3" fmla="*/ 270800 w 272016"/>
                <a:gd name="connsiteY3" fmla="*/ 642152 h 642162"/>
                <a:gd name="connsiteX4" fmla="*/ 1012 w 272016"/>
                <a:gd name="connsiteY4" fmla="*/ 321076 h 642162"/>
                <a:gd name="connsiteX0" fmla="*/ 2386 w 273390"/>
                <a:gd name="connsiteY0" fmla="*/ 321076 h 642162"/>
                <a:gd name="connsiteX1" fmla="*/ 176925 w 273390"/>
                <a:gd name="connsiteY1" fmla="*/ 0 h 642162"/>
                <a:gd name="connsiteX2" fmla="*/ 108575 w 273390"/>
                <a:gd name="connsiteY2" fmla="*/ 330601 h 642162"/>
                <a:gd name="connsiteX3" fmla="*/ 272174 w 273390"/>
                <a:gd name="connsiteY3" fmla="*/ 642152 h 642162"/>
                <a:gd name="connsiteX4" fmla="*/ 2386 w 273390"/>
                <a:gd name="connsiteY4" fmla="*/ 321076 h 642162"/>
                <a:gd name="connsiteX0" fmla="*/ 2386 w 277720"/>
                <a:gd name="connsiteY0" fmla="*/ 321076 h 659315"/>
                <a:gd name="connsiteX1" fmla="*/ 176925 w 277720"/>
                <a:gd name="connsiteY1" fmla="*/ 0 h 659315"/>
                <a:gd name="connsiteX2" fmla="*/ 108575 w 277720"/>
                <a:gd name="connsiteY2" fmla="*/ 330601 h 659315"/>
                <a:gd name="connsiteX3" fmla="*/ 272174 w 277720"/>
                <a:gd name="connsiteY3" fmla="*/ 642152 h 659315"/>
                <a:gd name="connsiteX4" fmla="*/ 2386 w 277720"/>
                <a:gd name="connsiteY4" fmla="*/ 321076 h 659315"/>
                <a:gd name="connsiteX0" fmla="*/ 1108 w 281093"/>
                <a:gd name="connsiteY0" fmla="*/ 321076 h 639185"/>
                <a:gd name="connsiteX1" fmla="*/ 175647 w 281093"/>
                <a:gd name="connsiteY1" fmla="*/ 0 h 639185"/>
                <a:gd name="connsiteX2" fmla="*/ 107297 w 281093"/>
                <a:gd name="connsiteY2" fmla="*/ 330601 h 639185"/>
                <a:gd name="connsiteX3" fmla="*/ 275658 w 281093"/>
                <a:gd name="connsiteY3" fmla="*/ 627864 h 639185"/>
                <a:gd name="connsiteX4" fmla="*/ 1108 w 281093"/>
                <a:gd name="connsiteY4" fmla="*/ 321076 h 63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093" h="639185">
                  <a:moveTo>
                    <a:pt x="1108" y="321076"/>
                  </a:moveTo>
                  <a:cubicBezTo>
                    <a:pt x="-15560" y="216432"/>
                    <a:pt x="161124" y="0"/>
                    <a:pt x="175647" y="0"/>
                  </a:cubicBezTo>
                  <a:cubicBezTo>
                    <a:pt x="223507" y="57150"/>
                    <a:pt x="107297" y="192729"/>
                    <a:pt x="107297" y="330601"/>
                  </a:cubicBezTo>
                  <a:cubicBezTo>
                    <a:pt x="107297" y="468473"/>
                    <a:pt x="317168" y="558013"/>
                    <a:pt x="275658" y="627864"/>
                  </a:cubicBezTo>
                  <a:cubicBezTo>
                    <a:pt x="234148" y="697715"/>
                    <a:pt x="17776" y="425720"/>
                    <a:pt x="1108" y="321076"/>
                  </a:cubicBez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/>
            <p:cNvSpPr/>
            <p:nvPr/>
          </p:nvSpPr>
          <p:spPr bwMode="auto">
            <a:xfrm>
              <a:off x="2000790" y="2022988"/>
              <a:ext cx="386466" cy="208970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/>
            <p:cNvSpPr/>
            <p:nvPr/>
          </p:nvSpPr>
          <p:spPr bwMode="auto">
            <a:xfrm>
              <a:off x="2067465" y="2090005"/>
              <a:ext cx="253116" cy="77896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 rot="18859847" flipV="1">
              <a:off x="2920592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73888" y="968838"/>
            <a:ext cx="1541899" cy="1332326"/>
            <a:chOff x="3847365" y="773705"/>
            <a:chExt cx="2564250" cy="2215721"/>
          </a:xfrm>
        </p:grpSpPr>
        <p:sp>
          <p:nvSpPr>
            <p:cNvPr id="22" name="フリーフォーム: 図形 21"/>
            <p:cNvSpPr/>
            <p:nvPr/>
          </p:nvSpPr>
          <p:spPr bwMode="auto">
            <a:xfrm>
              <a:off x="3847365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/>
            <p:cNvSpPr/>
            <p:nvPr/>
          </p:nvSpPr>
          <p:spPr bwMode="auto">
            <a:xfrm>
              <a:off x="3904236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24 pt 23"/>
            <p:cNvSpPr/>
            <p:nvPr/>
          </p:nvSpPr>
          <p:spPr bwMode="auto">
            <a:xfrm>
              <a:off x="4177182" y="1903704"/>
              <a:ext cx="1192890" cy="819119"/>
            </a:xfrm>
            <a:prstGeom prst="star24">
              <a:avLst>
                <a:gd name="adj" fmla="val 45898"/>
              </a:avLst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315112" y="1955778"/>
              <a:ext cx="980588" cy="509359"/>
              <a:chOff x="4751746" y="2831383"/>
              <a:chExt cx="849496" cy="423004"/>
            </a:xfrm>
            <a:pattFill prst="wdUpDiag">
              <a:fgClr>
                <a:srgbClr val="FFC000"/>
              </a:fgClr>
              <a:bgClr>
                <a:srgbClr val="FF7B21"/>
              </a:bgClr>
            </a:pattFill>
          </p:grpSpPr>
          <p:sp>
            <p:nvSpPr>
              <p:cNvPr id="85" name="アーチ 84"/>
              <p:cNvSpPr/>
              <p:nvPr/>
            </p:nvSpPr>
            <p:spPr bwMode="auto">
              <a:xfrm>
                <a:off x="4751746" y="2831383"/>
                <a:ext cx="849496" cy="400779"/>
              </a:xfrm>
              <a:prstGeom prst="blockArc">
                <a:avLst>
                  <a:gd name="adj1" fmla="val 10800000"/>
                  <a:gd name="adj2" fmla="val 21162964"/>
                  <a:gd name="adj3" fmla="val 10101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アーチ 85"/>
              <p:cNvSpPr/>
              <p:nvPr/>
            </p:nvSpPr>
            <p:spPr bwMode="auto">
              <a:xfrm>
                <a:off x="4786671" y="2870213"/>
                <a:ext cx="790575" cy="384174"/>
              </a:xfrm>
              <a:prstGeom prst="blockArc">
                <a:avLst>
                  <a:gd name="adj1" fmla="val 10800000"/>
                  <a:gd name="adj2" fmla="val 21162964"/>
                  <a:gd name="adj3" fmla="val 10101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4317035" y="2467777"/>
              <a:ext cx="201793" cy="201793"/>
              <a:chOff x="4817985" y="3301689"/>
              <a:chExt cx="225510" cy="225510"/>
            </a:xfrm>
          </p:grpSpPr>
          <p:sp>
            <p:nvSpPr>
              <p:cNvPr id="83" name="楕円 82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386512" y="2324496"/>
              <a:ext cx="201793" cy="201793"/>
              <a:chOff x="4817985" y="3301689"/>
              <a:chExt cx="225510" cy="225510"/>
            </a:xfrm>
          </p:grpSpPr>
          <p:sp>
            <p:nvSpPr>
              <p:cNvPr id="81" name="楕円 80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4471958" y="2526171"/>
              <a:ext cx="201793" cy="201793"/>
              <a:chOff x="4817985" y="3301689"/>
              <a:chExt cx="225510" cy="225510"/>
            </a:xfrm>
          </p:grpSpPr>
          <p:sp>
            <p:nvSpPr>
              <p:cNvPr id="79" name="楕円 78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 rot="8100000">
              <a:off x="5108123" y="2267734"/>
              <a:ext cx="272588" cy="612655"/>
              <a:chOff x="3925931" y="3311809"/>
              <a:chExt cx="345660" cy="692703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3925931" y="3311809"/>
                <a:ext cx="345660" cy="505896"/>
                <a:chOff x="3925931" y="3311809"/>
                <a:chExt cx="345660" cy="505896"/>
              </a:xfrm>
            </p:grpSpPr>
            <p:grpSp>
              <p:nvGrpSpPr>
                <p:cNvPr id="75" name="グループ化 74"/>
                <p:cNvGrpSpPr/>
                <p:nvPr/>
              </p:nvGrpSpPr>
              <p:grpSpPr>
                <a:xfrm>
                  <a:off x="3925931" y="3311809"/>
                  <a:ext cx="263947" cy="502652"/>
                  <a:chOff x="3927675" y="3571894"/>
                  <a:chExt cx="263947" cy="502652"/>
                </a:xfrm>
              </p:grpSpPr>
              <p:sp>
                <p:nvSpPr>
                  <p:cNvPr id="77" name="楕円 94"/>
                  <p:cNvSpPr/>
                  <p:nvPr/>
                </p:nvSpPr>
                <p:spPr bwMode="auto">
                  <a:xfrm>
                    <a:off x="4007895" y="3571894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94"/>
                  <p:cNvSpPr/>
                  <p:nvPr/>
                </p:nvSpPr>
                <p:spPr bwMode="auto">
                  <a:xfrm rot="20700000">
                    <a:off x="3927675" y="3587370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" name="楕円 94"/>
                <p:cNvSpPr/>
                <p:nvPr/>
              </p:nvSpPr>
              <p:spPr bwMode="auto">
                <a:xfrm rot="900000">
                  <a:off x="4087864" y="3330529"/>
                  <a:ext cx="183727" cy="487176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94"/>
              <p:cNvSpPr/>
              <p:nvPr/>
            </p:nvSpPr>
            <p:spPr bwMode="auto">
              <a:xfrm flipV="1">
                <a:off x="4006151" y="3725653"/>
                <a:ext cx="183727" cy="106879"/>
              </a:xfrm>
              <a:custGeom>
                <a:avLst/>
                <a:gdLst>
                  <a:gd name="connsiteX0" fmla="*/ 0 w 135015"/>
                  <a:gd name="connsiteY0" fmla="*/ 243588 h 487176"/>
                  <a:gd name="connsiteX1" fmla="*/ 67508 w 135015"/>
                  <a:gd name="connsiteY1" fmla="*/ 0 h 487176"/>
                  <a:gd name="connsiteX2" fmla="*/ 135016 w 135015"/>
                  <a:gd name="connsiteY2" fmla="*/ 243588 h 487176"/>
                  <a:gd name="connsiteX3" fmla="*/ 67508 w 135015"/>
                  <a:gd name="connsiteY3" fmla="*/ 487176 h 487176"/>
                  <a:gd name="connsiteX4" fmla="*/ 0 w 135015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91593"/>
                  <a:gd name="connsiteX1" fmla="*/ 67508 w 135016"/>
                  <a:gd name="connsiteY1" fmla="*/ 0 h 491593"/>
                  <a:gd name="connsiteX2" fmla="*/ 135016 w 135016"/>
                  <a:gd name="connsiteY2" fmla="*/ 243588 h 491593"/>
                  <a:gd name="connsiteX3" fmla="*/ 67508 w 135016"/>
                  <a:gd name="connsiteY3" fmla="*/ 487176 h 491593"/>
                  <a:gd name="connsiteX4" fmla="*/ 0 w 135016"/>
                  <a:gd name="connsiteY4" fmla="*/ 243588 h 491593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487176">
                    <a:moveTo>
                      <a:pt x="0" y="243588"/>
                    </a:moveTo>
                    <a:cubicBezTo>
                      <a:pt x="0" y="109058"/>
                      <a:pt x="30224" y="0"/>
                      <a:pt x="67508" y="0"/>
                    </a:cubicBezTo>
                    <a:cubicBezTo>
                      <a:pt x="104792" y="0"/>
                      <a:pt x="135016" y="109058"/>
                      <a:pt x="135016" y="243588"/>
                    </a:cubicBezTo>
                    <a:cubicBezTo>
                      <a:pt x="135016" y="378118"/>
                      <a:pt x="110042" y="410493"/>
                      <a:pt x="67508" y="487176"/>
                    </a:cubicBezTo>
                    <a:cubicBezTo>
                      <a:pt x="27049" y="410976"/>
                      <a:pt x="0" y="378118"/>
                      <a:pt x="0" y="24358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/>
              <p:cNvSpPr/>
              <p:nvPr/>
            </p:nvSpPr>
            <p:spPr bwMode="auto">
              <a:xfrm>
                <a:off x="3954078" y="3779092"/>
                <a:ext cx="287871" cy="225420"/>
              </a:xfrm>
              <a:custGeom>
                <a:avLst/>
                <a:gdLst>
                  <a:gd name="connsiteX0" fmla="*/ 143935 w 287871"/>
                  <a:gd name="connsiteY0" fmla="*/ 0 h 225420"/>
                  <a:gd name="connsiteX1" fmla="*/ 257124 w 287871"/>
                  <a:gd name="connsiteY1" fmla="*/ 101959 h 225420"/>
                  <a:gd name="connsiteX2" fmla="*/ 287871 w 287871"/>
                  <a:gd name="connsiteY2" fmla="*/ 201132 h 225420"/>
                  <a:gd name="connsiteX3" fmla="*/ 255677 w 287871"/>
                  <a:gd name="connsiteY3" fmla="*/ 213042 h 225420"/>
                  <a:gd name="connsiteX4" fmla="*/ 143935 w 287871"/>
                  <a:gd name="connsiteY4" fmla="*/ 225420 h 225420"/>
                  <a:gd name="connsiteX5" fmla="*/ 32193 w 287871"/>
                  <a:gd name="connsiteY5" fmla="*/ 213042 h 225420"/>
                  <a:gd name="connsiteX6" fmla="*/ 0 w 287871"/>
                  <a:gd name="connsiteY6" fmla="*/ 201132 h 225420"/>
                  <a:gd name="connsiteX7" fmla="*/ 30746 w 287871"/>
                  <a:gd name="connsiteY7" fmla="*/ 101959 h 225420"/>
                  <a:gd name="connsiteX8" fmla="*/ 143935 w 287871"/>
                  <a:gd name="connsiteY8" fmla="*/ 0 h 22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71" h="225420">
                    <a:moveTo>
                      <a:pt x="143935" y="0"/>
                    </a:moveTo>
                    <a:cubicBezTo>
                      <a:pt x="188138" y="0"/>
                      <a:pt x="228156" y="38963"/>
                      <a:pt x="257124" y="101959"/>
                    </a:cubicBezTo>
                    <a:lnTo>
                      <a:pt x="287871" y="201132"/>
                    </a:lnTo>
                    <a:lnTo>
                      <a:pt x="255677" y="213042"/>
                    </a:lnTo>
                    <a:cubicBezTo>
                      <a:pt x="221332" y="221012"/>
                      <a:pt x="183572" y="225420"/>
                      <a:pt x="143935" y="225420"/>
                    </a:cubicBezTo>
                    <a:cubicBezTo>
                      <a:pt x="104299" y="225420"/>
                      <a:pt x="66538" y="221012"/>
                      <a:pt x="32193" y="213042"/>
                    </a:cubicBezTo>
                    <a:lnTo>
                      <a:pt x="0" y="201132"/>
                    </a:lnTo>
                    <a:lnTo>
                      <a:pt x="30746" y="101959"/>
                    </a:lnTo>
                    <a:cubicBezTo>
                      <a:pt x="59714" y="38963"/>
                      <a:pt x="99732" y="0"/>
                      <a:pt x="14393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/>
              <p:cNvSpPr/>
              <p:nvPr/>
            </p:nvSpPr>
            <p:spPr bwMode="auto">
              <a:xfrm>
                <a:off x="3998580" y="3779312"/>
                <a:ext cx="201946" cy="225200"/>
              </a:xfrm>
              <a:custGeom>
                <a:avLst/>
                <a:gdLst>
                  <a:gd name="connsiteX0" fmla="*/ 80630 w 160347"/>
                  <a:gd name="connsiteY0" fmla="*/ 0 h 225200"/>
                  <a:gd name="connsiteX1" fmla="*/ 99188 w 160347"/>
                  <a:gd name="connsiteY1" fmla="*/ 8528 h 225200"/>
                  <a:gd name="connsiteX2" fmla="*/ 146950 w 160347"/>
                  <a:gd name="connsiteY2" fmla="*/ 125909 h 225200"/>
                  <a:gd name="connsiteX3" fmla="*/ 160347 w 160347"/>
                  <a:gd name="connsiteY3" fmla="*/ 216481 h 225200"/>
                  <a:gd name="connsiteX4" fmla="*/ 81633 w 160347"/>
                  <a:gd name="connsiteY4" fmla="*/ 225200 h 225200"/>
                  <a:gd name="connsiteX5" fmla="*/ 0 w 160347"/>
                  <a:gd name="connsiteY5" fmla="*/ 216157 h 225200"/>
                  <a:gd name="connsiteX6" fmla="*/ 13348 w 160347"/>
                  <a:gd name="connsiteY6" fmla="*/ 125909 h 225200"/>
                  <a:gd name="connsiteX7" fmla="*/ 61110 w 160347"/>
                  <a:gd name="connsiteY7" fmla="*/ 8528 h 225200"/>
                  <a:gd name="connsiteX8" fmla="*/ 78790 w 160347"/>
                  <a:gd name="connsiteY8" fmla="*/ 403 h 2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47" h="225200">
                    <a:moveTo>
                      <a:pt x="80630" y="0"/>
                    </a:moveTo>
                    <a:lnTo>
                      <a:pt x="99188" y="8528"/>
                    </a:lnTo>
                    <a:cubicBezTo>
                      <a:pt x="117638" y="25737"/>
                      <a:pt x="134128" y="67461"/>
                      <a:pt x="146950" y="125909"/>
                    </a:cubicBezTo>
                    <a:lnTo>
                      <a:pt x="160347" y="216481"/>
                    </a:lnTo>
                    <a:lnTo>
                      <a:pt x="81633" y="225200"/>
                    </a:lnTo>
                    <a:lnTo>
                      <a:pt x="0" y="216157"/>
                    </a:lnTo>
                    <a:lnTo>
                      <a:pt x="13348" y="125909"/>
                    </a:lnTo>
                    <a:cubicBezTo>
                      <a:pt x="26170" y="67461"/>
                      <a:pt x="42660" y="25737"/>
                      <a:pt x="61110" y="8528"/>
                    </a:cubicBezTo>
                    <a:lnTo>
                      <a:pt x="78790" y="40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4002205" y="3873042"/>
                <a:ext cx="191615" cy="125463"/>
                <a:chOff x="4008913" y="3879049"/>
                <a:chExt cx="191615" cy="240764"/>
              </a:xfrm>
              <a:solidFill>
                <a:srgbClr val="FF9966"/>
              </a:solidFill>
            </p:grpSpPr>
            <p:sp>
              <p:nvSpPr>
                <p:cNvPr id="72" name="月 71"/>
                <p:cNvSpPr/>
                <p:nvPr/>
              </p:nvSpPr>
              <p:spPr bwMode="auto">
                <a:xfrm rot="16200000">
                  <a:off x="4078001" y="3809961"/>
                  <a:ext cx="53439" cy="191615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/>
                <p:cNvSpPr/>
                <p:nvPr/>
              </p:nvSpPr>
              <p:spPr bwMode="auto">
                <a:xfrm rot="16200000">
                  <a:off x="4078001" y="3898861"/>
                  <a:ext cx="53439" cy="191615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月 73"/>
                <p:cNvSpPr/>
                <p:nvPr/>
              </p:nvSpPr>
              <p:spPr bwMode="auto">
                <a:xfrm rot="16200000">
                  <a:off x="4078001" y="3997286"/>
                  <a:ext cx="53439" cy="191615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>
              <a:off x="4403181" y="2150665"/>
              <a:ext cx="201793" cy="201793"/>
              <a:chOff x="4817985" y="3301689"/>
              <a:chExt cx="225510" cy="225510"/>
            </a:xfrm>
          </p:grpSpPr>
          <p:sp>
            <p:nvSpPr>
              <p:cNvPr id="65" name="楕円 64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4226968" y="2169715"/>
              <a:ext cx="201793" cy="201793"/>
              <a:chOff x="4817985" y="3301689"/>
              <a:chExt cx="225510" cy="225510"/>
            </a:xfrm>
          </p:grpSpPr>
          <p:sp>
            <p:nvSpPr>
              <p:cNvPr id="63" name="楕円 62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4199187" y="2340371"/>
              <a:ext cx="201793" cy="201793"/>
              <a:chOff x="4817985" y="3301689"/>
              <a:chExt cx="225510" cy="225510"/>
            </a:xfrm>
          </p:grpSpPr>
          <p:sp>
            <p:nvSpPr>
              <p:cNvPr id="61" name="楕円 60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4657066" y="2403732"/>
              <a:ext cx="426562" cy="279549"/>
              <a:chOff x="4598696" y="2779991"/>
              <a:chExt cx="753614" cy="817840"/>
            </a:xfrm>
          </p:grpSpPr>
          <p:sp>
            <p:nvSpPr>
              <p:cNvPr id="59" name="フリーフォーム: 図形 58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4591500" y="2081523"/>
              <a:ext cx="518895" cy="379397"/>
              <a:chOff x="3577654" y="2858062"/>
              <a:chExt cx="462403" cy="322147"/>
            </a:xfrm>
          </p:grpSpPr>
          <p:sp>
            <p:nvSpPr>
              <p:cNvPr id="56" name="四角形: 角を丸くする 55"/>
              <p:cNvSpPr/>
              <p:nvPr/>
            </p:nvSpPr>
            <p:spPr bwMode="auto">
              <a:xfrm>
                <a:off x="3577654" y="2858062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/>
              <p:cNvSpPr/>
              <p:nvPr/>
            </p:nvSpPr>
            <p:spPr bwMode="auto">
              <a:xfrm>
                <a:off x="3615622" y="2912612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/>
              <p:cNvSpPr/>
              <p:nvPr/>
            </p:nvSpPr>
            <p:spPr bwMode="auto">
              <a:xfrm>
                <a:off x="3682297" y="2979629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楕円 34"/>
            <p:cNvSpPr/>
            <p:nvPr/>
          </p:nvSpPr>
          <p:spPr bwMode="auto">
            <a:xfrm>
              <a:off x="5248124" y="216208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/>
            <p:cNvSpPr/>
            <p:nvPr/>
          </p:nvSpPr>
          <p:spPr bwMode="auto">
            <a:xfrm>
              <a:off x="5126680" y="217161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/>
            <p:cNvSpPr/>
            <p:nvPr/>
          </p:nvSpPr>
          <p:spPr bwMode="auto">
            <a:xfrm>
              <a:off x="5183157" y="2188343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/>
            <p:cNvSpPr/>
            <p:nvPr/>
          </p:nvSpPr>
          <p:spPr bwMode="auto">
            <a:xfrm>
              <a:off x="5235544" y="2212155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/>
            <p:cNvSpPr/>
            <p:nvPr/>
          </p:nvSpPr>
          <p:spPr bwMode="auto">
            <a:xfrm>
              <a:off x="5133151" y="2231205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/>
            <p:cNvSpPr/>
            <p:nvPr/>
          </p:nvSpPr>
          <p:spPr bwMode="auto">
            <a:xfrm>
              <a:off x="5109160" y="211723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/>
            <p:cNvSpPr/>
            <p:nvPr/>
          </p:nvSpPr>
          <p:spPr bwMode="auto">
            <a:xfrm>
              <a:off x="5280789" y="221215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/>
            <p:cNvSpPr/>
            <p:nvPr/>
          </p:nvSpPr>
          <p:spPr bwMode="auto">
            <a:xfrm>
              <a:off x="5283171" y="2271688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/>
            <p:cNvSpPr/>
            <p:nvPr/>
          </p:nvSpPr>
          <p:spPr bwMode="auto">
            <a:xfrm>
              <a:off x="5237927" y="2257400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/>
            <p:cNvSpPr/>
            <p:nvPr/>
          </p:nvSpPr>
          <p:spPr bwMode="auto">
            <a:xfrm>
              <a:off x="5266502" y="230978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/>
            <p:cNvSpPr/>
            <p:nvPr/>
          </p:nvSpPr>
          <p:spPr bwMode="auto">
            <a:xfrm>
              <a:off x="5256977" y="2374081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/>
            <p:cNvSpPr/>
            <p:nvPr/>
          </p:nvSpPr>
          <p:spPr bwMode="auto">
            <a:xfrm>
              <a:off x="5218877" y="240265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/>
            <p:cNvSpPr/>
            <p:nvPr/>
          </p:nvSpPr>
          <p:spPr bwMode="auto">
            <a:xfrm>
              <a:off x="5218877" y="2340743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/>
            <p:cNvSpPr/>
            <p:nvPr/>
          </p:nvSpPr>
          <p:spPr bwMode="auto">
            <a:xfrm>
              <a:off x="5204589" y="229073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/>
            <p:cNvSpPr/>
            <p:nvPr/>
          </p:nvSpPr>
          <p:spPr bwMode="auto">
            <a:xfrm>
              <a:off x="5156964" y="226930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/>
            <p:cNvSpPr/>
            <p:nvPr/>
          </p:nvSpPr>
          <p:spPr bwMode="auto">
            <a:xfrm>
              <a:off x="5164108" y="2324074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/>
            <p:cNvSpPr/>
            <p:nvPr/>
          </p:nvSpPr>
          <p:spPr bwMode="auto">
            <a:xfrm>
              <a:off x="5190301" y="237646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/>
            <p:cNvSpPr/>
            <p:nvPr/>
          </p:nvSpPr>
          <p:spPr bwMode="auto">
            <a:xfrm rot="1541187">
              <a:off x="4565169" y="2436304"/>
              <a:ext cx="183999" cy="114253"/>
            </a:xfrm>
            <a:prstGeom prst="round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/>
            <p:cNvSpPr/>
            <p:nvPr/>
          </p:nvSpPr>
          <p:spPr bwMode="auto">
            <a:xfrm>
              <a:off x="5183158" y="2238349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/>
            <p:nvPr/>
          </p:nvSpPr>
          <p:spPr bwMode="auto">
            <a:xfrm>
              <a:off x="5111721" y="2262161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 rot="18859847" flipV="1">
              <a:off x="5397093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7911601" y="968838"/>
            <a:ext cx="1541899" cy="1332326"/>
            <a:chOff x="6438165" y="773705"/>
            <a:chExt cx="2564250" cy="2215721"/>
          </a:xfrm>
        </p:grpSpPr>
        <p:sp>
          <p:nvSpPr>
            <p:cNvPr id="88" name="フリーフォーム: 図形 87"/>
            <p:cNvSpPr/>
            <p:nvPr/>
          </p:nvSpPr>
          <p:spPr bwMode="auto">
            <a:xfrm>
              <a:off x="6438165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角を丸くする 88"/>
            <p:cNvSpPr/>
            <p:nvPr/>
          </p:nvSpPr>
          <p:spPr bwMode="auto">
            <a:xfrm>
              <a:off x="6495036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6808273" y="2012326"/>
              <a:ext cx="1057446" cy="696918"/>
              <a:chOff x="7111176" y="2835430"/>
              <a:chExt cx="1268303" cy="829958"/>
            </a:xfrm>
          </p:grpSpPr>
          <p:sp>
            <p:nvSpPr>
              <p:cNvPr id="92" name="フリーフォーム: 図形 91"/>
              <p:cNvSpPr/>
              <p:nvPr/>
            </p:nvSpPr>
            <p:spPr bwMode="auto">
              <a:xfrm rot="10800000">
                <a:off x="7255171" y="2927562"/>
                <a:ext cx="1124308" cy="737826"/>
              </a:xfrm>
              <a:custGeom>
                <a:avLst/>
                <a:gdLst>
                  <a:gd name="connsiteX0" fmla="*/ 850385 w 1708734"/>
                  <a:gd name="connsiteY0" fmla="*/ 9 h 1530169"/>
                  <a:gd name="connsiteX1" fmla="*/ 1703502 w 1708734"/>
                  <a:gd name="connsiteY1" fmla="*/ 759374 h 1530169"/>
                  <a:gd name="connsiteX2" fmla="*/ 1708013 w 1708734"/>
                  <a:gd name="connsiteY2" fmla="*/ 834935 h 1530169"/>
                  <a:gd name="connsiteX3" fmla="*/ 1708734 w 1708734"/>
                  <a:gd name="connsiteY3" fmla="*/ 834935 h 1530169"/>
                  <a:gd name="connsiteX4" fmla="*/ 1708353 w 1708734"/>
                  <a:gd name="connsiteY4" fmla="*/ 840632 h 1530169"/>
                  <a:gd name="connsiteX5" fmla="*/ 1708697 w 1708734"/>
                  <a:gd name="connsiteY5" fmla="*/ 846403 h 1530169"/>
                  <a:gd name="connsiteX6" fmla="*/ 1707966 w 1708734"/>
                  <a:gd name="connsiteY6" fmla="*/ 846410 h 1530169"/>
                  <a:gd name="connsiteX7" fmla="*/ 1702514 w 1708734"/>
                  <a:gd name="connsiteY7" fmla="*/ 927822 h 1530169"/>
                  <a:gd name="connsiteX8" fmla="*/ 1355772 w 1708734"/>
                  <a:gd name="connsiteY8" fmla="*/ 1440080 h 1530169"/>
                  <a:gd name="connsiteX9" fmla="*/ 655275 w 1708734"/>
                  <a:gd name="connsiteY9" fmla="*/ 1430777 h 1530169"/>
                  <a:gd name="connsiteX10" fmla="*/ 318509 w 1708734"/>
                  <a:gd name="connsiteY10" fmla="*/ 816471 h 1530169"/>
                  <a:gd name="connsiteX11" fmla="*/ 328763 w 1708734"/>
                  <a:gd name="connsiteY11" fmla="*/ 816743 h 1530169"/>
                  <a:gd name="connsiteX12" fmla="*/ 329799 w 1708734"/>
                  <a:gd name="connsiteY12" fmla="*/ 801666 h 1530169"/>
                  <a:gd name="connsiteX13" fmla="*/ 607271 w 1708734"/>
                  <a:gd name="connsiteY13" fmla="*/ 405028 h 1530169"/>
                  <a:gd name="connsiteX14" fmla="*/ 1154410 w 1708734"/>
                  <a:gd name="connsiteY14" fmla="*/ 434652 h 1530169"/>
                  <a:gd name="connsiteX15" fmla="*/ 1387436 w 1708734"/>
                  <a:gd name="connsiteY15" fmla="*/ 858930 h 1530169"/>
                  <a:gd name="connsiteX16" fmla="*/ 1386225 w 1708734"/>
                  <a:gd name="connsiteY16" fmla="*/ 889515 h 1530169"/>
                  <a:gd name="connsiteX17" fmla="*/ 1387654 w 1708734"/>
                  <a:gd name="connsiteY17" fmla="*/ 889515 h 1530169"/>
                  <a:gd name="connsiteX18" fmla="*/ 1385289 w 1708734"/>
                  <a:gd name="connsiteY18" fmla="*/ 913162 h 1530169"/>
                  <a:gd name="connsiteX19" fmla="*/ 1384547 w 1708734"/>
                  <a:gd name="connsiteY19" fmla="*/ 931921 h 1530169"/>
                  <a:gd name="connsiteX20" fmla="*/ 1383426 w 1708734"/>
                  <a:gd name="connsiteY20" fmla="*/ 931799 h 1530169"/>
                  <a:gd name="connsiteX21" fmla="*/ 1379983 w 1708734"/>
                  <a:gd name="connsiteY21" fmla="*/ 966223 h 1530169"/>
                  <a:gd name="connsiteX22" fmla="*/ 1008590 w 1708734"/>
                  <a:gd name="connsiteY22" fmla="*/ 1273243 h 1530169"/>
                  <a:gd name="connsiteX23" fmla="*/ 620255 w 1708734"/>
                  <a:gd name="connsiteY23" fmla="*/ 898900 h 1530169"/>
                  <a:gd name="connsiteX24" fmla="*/ 627938 w 1708734"/>
                  <a:gd name="connsiteY24" fmla="*/ 898712 h 1530169"/>
                  <a:gd name="connsiteX25" fmla="*/ 623594 w 1708734"/>
                  <a:gd name="connsiteY25" fmla="*/ 874773 h 1530169"/>
                  <a:gd name="connsiteX26" fmla="*/ 735017 w 1708734"/>
                  <a:gd name="connsiteY26" fmla="*/ 678618 h 1530169"/>
                  <a:gd name="connsiteX27" fmla="*/ 893261 w 1708734"/>
                  <a:gd name="connsiteY27" fmla="*/ 634116 h 1530169"/>
                  <a:gd name="connsiteX28" fmla="*/ 1053218 w 1708734"/>
                  <a:gd name="connsiteY28" fmla="*/ 674152 h 1530169"/>
                  <a:gd name="connsiteX29" fmla="*/ 1122164 w 1708734"/>
                  <a:gd name="connsiteY29" fmla="*/ 994646 h 1530169"/>
                  <a:gd name="connsiteX30" fmla="*/ 998850 w 1708734"/>
                  <a:gd name="connsiteY30" fmla="*/ 922088 h 1530169"/>
                  <a:gd name="connsiteX31" fmla="*/ 962490 w 1708734"/>
                  <a:gd name="connsiteY31" fmla="*/ 784278 h 1530169"/>
                  <a:gd name="connsiteX32" fmla="*/ 829697 w 1708734"/>
                  <a:gd name="connsiteY32" fmla="*/ 785616 h 1530169"/>
                  <a:gd name="connsiteX33" fmla="*/ 768765 w 1708734"/>
                  <a:gd name="connsiteY33" fmla="*/ 889486 h 1530169"/>
                  <a:gd name="connsiteX34" fmla="*/ 773878 w 1708734"/>
                  <a:gd name="connsiteY34" fmla="*/ 895142 h 1530169"/>
                  <a:gd name="connsiteX35" fmla="*/ 798004 w 1708734"/>
                  <a:gd name="connsiteY35" fmla="*/ 894552 h 1530169"/>
                  <a:gd name="connsiteX36" fmla="*/ 1006416 w 1708734"/>
                  <a:gd name="connsiteY36" fmla="*/ 1095455 h 1530169"/>
                  <a:gd name="connsiteX37" fmla="*/ 1209852 w 1708734"/>
                  <a:gd name="connsiteY37" fmla="*/ 889515 h 1530169"/>
                  <a:gd name="connsiteX38" fmla="*/ 1228412 w 1708734"/>
                  <a:gd name="connsiteY38" fmla="*/ 889515 h 1530169"/>
                  <a:gd name="connsiteX39" fmla="*/ 1226242 w 1708734"/>
                  <a:gd name="connsiteY39" fmla="*/ 812918 h 1530169"/>
                  <a:gd name="connsiteX40" fmla="*/ 1066695 w 1708734"/>
                  <a:gd name="connsiteY40" fmla="*/ 564050 h 1530169"/>
                  <a:gd name="connsiteX41" fmla="*/ 680502 w 1708734"/>
                  <a:gd name="connsiteY41" fmla="*/ 543140 h 1530169"/>
                  <a:gd name="connsiteX42" fmla="*/ 495018 w 1708734"/>
                  <a:gd name="connsiteY42" fmla="*/ 773328 h 1530169"/>
                  <a:gd name="connsiteX43" fmla="*/ 488471 w 1708734"/>
                  <a:gd name="connsiteY43" fmla="*/ 820987 h 1530169"/>
                  <a:gd name="connsiteX44" fmla="*/ 490936 w 1708734"/>
                  <a:gd name="connsiteY44" fmla="*/ 821052 h 1530169"/>
                  <a:gd name="connsiteX45" fmla="*/ 744150 w 1708734"/>
                  <a:gd name="connsiteY45" fmla="*/ 1282948 h 1530169"/>
                  <a:gd name="connsiteX46" fmla="*/ 1270853 w 1708734"/>
                  <a:gd name="connsiteY46" fmla="*/ 1289943 h 1530169"/>
                  <a:gd name="connsiteX47" fmla="*/ 1531568 w 1708734"/>
                  <a:gd name="connsiteY47" fmla="*/ 904777 h 1530169"/>
                  <a:gd name="connsiteX48" fmla="*/ 1535441 w 1708734"/>
                  <a:gd name="connsiteY48" fmla="*/ 846948 h 1530169"/>
                  <a:gd name="connsiteX49" fmla="*/ 1520528 w 1708734"/>
                  <a:gd name="connsiteY49" fmla="*/ 711289 h 1530169"/>
                  <a:gd name="connsiteX50" fmla="*/ 851192 w 1708734"/>
                  <a:gd name="connsiteY50" fmla="*/ 173154 h 1530169"/>
                  <a:gd name="connsiteX51" fmla="*/ 173146 w 1708734"/>
                  <a:gd name="connsiteY51" fmla="*/ 854368 h 1530169"/>
                  <a:gd name="connsiteX52" fmla="*/ 0 w 1708734"/>
                  <a:gd name="connsiteY52" fmla="*/ 854367 h 1530169"/>
                  <a:gd name="connsiteX53" fmla="*/ 850385 w 1708734"/>
                  <a:gd name="connsiteY53" fmla="*/ 9 h 153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08734" h="1530169">
                    <a:moveTo>
                      <a:pt x="850385" y="9"/>
                    </a:moveTo>
                    <a:cubicBezTo>
                      <a:pt x="1291286" y="-2046"/>
                      <a:pt x="1656020" y="330322"/>
                      <a:pt x="1703502" y="759374"/>
                    </a:cubicBezTo>
                    <a:lnTo>
                      <a:pt x="1708013" y="834935"/>
                    </a:lnTo>
                    <a:lnTo>
                      <a:pt x="1708734" y="834935"/>
                    </a:lnTo>
                    <a:lnTo>
                      <a:pt x="1708353" y="840632"/>
                    </a:lnTo>
                    <a:lnTo>
                      <a:pt x="1708697" y="846403"/>
                    </a:lnTo>
                    <a:lnTo>
                      <a:pt x="1707966" y="846410"/>
                    </a:lnTo>
                    <a:lnTo>
                      <a:pt x="1702514" y="927822"/>
                    </a:lnTo>
                    <a:cubicBezTo>
                      <a:pt x="1673721" y="1141633"/>
                      <a:pt x="1546621" y="1332135"/>
                      <a:pt x="1355772" y="1440080"/>
                    </a:cubicBezTo>
                    <a:cubicBezTo>
                      <a:pt x="1137659" y="1563446"/>
                      <a:pt x="870035" y="1559891"/>
                      <a:pt x="655275" y="1430777"/>
                    </a:cubicBezTo>
                    <a:cubicBezTo>
                      <a:pt x="440515" y="1301662"/>
                      <a:pt x="311854" y="1066967"/>
                      <a:pt x="318509" y="816471"/>
                    </a:cubicBezTo>
                    <a:lnTo>
                      <a:pt x="328763" y="816743"/>
                    </a:lnTo>
                    <a:lnTo>
                      <a:pt x="329799" y="801666"/>
                    </a:lnTo>
                    <a:cubicBezTo>
                      <a:pt x="352977" y="634041"/>
                      <a:pt x="455192" y="485665"/>
                      <a:pt x="607271" y="405028"/>
                    </a:cubicBezTo>
                    <a:cubicBezTo>
                      <a:pt x="781076" y="312871"/>
                      <a:pt x="991572" y="324268"/>
                      <a:pt x="1154410" y="434652"/>
                    </a:cubicBezTo>
                    <a:cubicBezTo>
                      <a:pt x="1296894" y="531238"/>
                      <a:pt x="1382492" y="689782"/>
                      <a:pt x="1387436" y="858930"/>
                    </a:cubicBezTo>
                    <a:lnTo>
                      <a:pt x="1386225" y="889515"/>
                    </a:lnTo>
                    <a:lnTo>
                      <a:pt x="1387654" y="889515"/>
                    </a:lnTo>
                    <a:lnTo>
                      <a:pt x="1385289" y="913162"/>
                    </a:lnTo>
                    <a:lnTo>
                      <a:pt x="1384547" y="931921"/>
                    </a:lnTo>
                    <a:lnTo>
                      <a:pt x="1383426" y="931799"/>
                    </a:lnTo>
                    <a:lnTo>
                      <a:pt x="1379983" y="966223"/>
                    </a:lnTo>
                    <a:cubicBezTo>
                      <a:pt x="1344770" y="1139757"/>
                      <a:pt x="1192425" y="1270995"/>
                      <a:pt x="1008590" y="1273243"/>
                    </a:cubicBezTo>
                    <a:cubicBezTo>
                      <a:pt x="798493" y="1275813"/>
                      <a:pt x="625393" y="1108950"/>
                      <a:pt x="620255" y="898900"/>
                    </a:cubicBezTo>
                    <a:lnTo>
                      <a:pt x="627938" y="898712"/>
                    </a:lnTo>
                    <a:lnTo>
                      <a:pt x="623594" y="874773"/>
                    </a:lnTo>
                    <a:cubicBezTo>
                      <a:pt x="618965" y="800661"/>
                      <a:pt x="657690" y="726021"/>
                      <a:pt x="735017" y="678618"/>
                    </a:cubicBezTo>
                    <a:cubicBezTo>
                      <a:pt x="782076" y="649770"/>
                      <a:pt x="837526" y="634898"/>
                      <a:pt x="893261" y="634116"/>
                    </a:cubicBezTo>
                    <a:cubicBezTo>
                      <a:pt x="948996" y="633333"/>
                      <a:pt x="1005017" y="646641"/>
                      <a:pt x="1053218" y="674152"/>
                    </a:cubicBezTo>
                    <a:cubicBezTo>
                      <a:pt x="1179583" y="746275"/>
                      <a:pt x="1210612" y="890510"/>
                      <a:pt x="1122164" y="994646"/>
                    </a:cubicBezTo>
                    <a:lnTo>
                      <a:pt x="998850" y="922088"/>
                    </a:lnTo>
                    <a:cubicBezTo>
                      <a:pt x="1056907" y="879159"/>
                      <a:pt x="1039121" y="811746"/>
                      <a:pt x="962490" y="784278"/>
                    </a:cubicBezTo>
                    <a:cubicBezTo>
                      <a:pt x="920917" y="769376"/>
                      <a:pt x="870561" y="769884"/>
                      <a:pt x="829697" y="785616"/>
                    </a:cubicBezTo>
                    <a:cubicBezTo>
                      <a:pt x="772882" y="807489"/>
                      <a:pt x="750634" y="851360"/>
                      <a:pt x="768765" y="889486"/>
                    </a:cubicBezTo>
                    <a:lnTo>
                      <a:pt x="773878" y="895142"/>
                    </a:lnTo>
                    <a:lnTo>
                      <a:pt x="798004" y="894552"/>
                    </a:lnTo>
                    <a:cubicBezTo>
                      <a:pt x="800762" y="1007282"/>
                      <a:pt x="893661" y="1096834"/>
                      <a:pt x="1006416" y="1095455"/>
                    </a:cubicBezTo>
                    <a:cubicBezTo>
                      <a:pt x="1119171" y="1094076"/>
                      <a:pt x="1209852" y="1002279"/>
                      <a:pt x="1209852" y="889515"/>
                    </a:cubicBezTo>
                    <a:lnTo>
                      <a:pt x="1228412" y="889515"/>
                    </a:lnTo>
                    <a:lnTo>
                      <a:pt x="1226242" y="812918"/>
                    </a:lnTo>
                    <a:cubicBezTo>
                      <a:pt x="1209602" y="713050"/>
                      <a:pt x="1152899" y="622485"/>
                      <a:pt x="1066695" y="564050"/>
                    </a:cubicBezTo>
                    <a:cubicBezTo>
                      <a:pt x="951757" y="486137"/>
                      <a:pt x="803181" y="478093"/>
                      <a:pt x="680502" y="543140"/>
                    </a:cubicBezTo>
                    <a:cubicBezTo>
                      <a:pt x="588493" y="591926"/>
                      <a:pt x="522343" y="675840"/>
                      <a:pt x="495018" y="773328"/>
                    </a:cubicBezTo>
                    <a:lnTo>
                      <a:pt x="488471" y="820987"/>
                    </a:lnTo>
                    <a:lnTo>
                      <a:pt x="490936" y="821052"/>
                    </a:lnTo>
                    <a:cubicBezTo>
                      <a:pt x="485932" y="1009400"/>
                      <a:pt x="582673" y="1185867"/>
                      <a:pt x="744150" y="1282948"/>
                    </a:cubicBezTo>
                    <a:cubicBezTo>
                      <a:pt x="905628" y="1380029"/>
                      <a:pt x="1106855" y="1382702"/>
                      <a:pt x="1270853" y="1289943"/>
                    </a:cubicBezTo>
                    <a:cubicBezTo>
                      <a:pt x="1414352" y="1208779"/>
                      <a:pt x="1509919" y="1065540"/>
                      <a:pt x="1531568" y="904777"/>
                    </a:cubicBezTo>
                    <a:lnTo>
                      <a:pt x="1535441" y="846948"/>
                    </a:lnTo>
                    <a:lnTo>
                      <a:pt x="1520528" y="711289"/>
                    </a:lnTo>
                    <a:cubicBezTo>
                      <a:pt x="1454511" y="402376"/>
                      <a:pt x="1179303" y="171625"/>
                      <a:pt x="851192" y="173154"/>
                    </a:cubicBezTo>
                    <a:cubicBezTo>
                      <a:pt x="476207" y="174902"/>
                      <a:pt x="173146" y="479379"/>
                      <a:pt x="173146" y="854368"/>
                    </a:cubicBezTo>
                    <a:lnTo>
                      <a:pt x="0" y="854367"/>
                    </a:lnTo>
                    <a:cubicBezTo>
                      <a:pt x="0" y="384068"/>
                      <a:pt x="380091" y="2201"/>
                      <a:pt x="850385" y="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/>
              <p:cNvSpPr/>
              <p:nvPr/>
            </p:nvSpPr>
            <p:spPr bwMode="auto">
              <a:xfrm>
                <a:off x="7111176" y="2835430"/>
                <a:ext cx="1174345" cy="770663"/>
              </a:xfrm>
              <a:custGeom>
                <a:avLst/>
                <a:gdLst>
                  <a:gd name="connsiteX0" fmla="*/ 850385 w 1708734"/>
                  <a:gd name="connsiteY0" fmla="*/ 9 h 1530169"/>
                  <a:gd name="connsiteX1" fmla="*/ 1703502 w 1708734"/>
                  <a:gd name="connsiteY1" fmla="*/ 759374 h 1530169"/>
                  <a:gd name="connsiteX2" fmla="*/ 1708013 w 1708734"/>
                  <a:gd name="connsiteY2" fmla="*/ 834935 h 1530169"/>
                  <a:gd name="connsiteX3" fmla="*/ 1708734 w 1708734"/>
                  <a:gd name="connsiteY3" fmla="*/ 834935 h 1530169"/>
                  <a:gd name="connsiteX4" fmla="*/ 1708353 w 1708734"/>
                  <a:gd name="connsiteY4" fmla="*/ 840632 h 1530169"/>
                  <a:gd name="connsiteX5" fmla="*/ 1708697 w 1708734"/>
                  <a:gd name="connsiteY5" fmla="*/ 846403 h 1530169"/>
                  <a:gd name="connsiteX6" fmla="*/ 1707966 w 1708734"/>
                  <a:gd name="connsiteY6" fmla="*/ 846410 h 1530169"/>
                  <a:gd name="connsiteX7" fmla="*/ 1702514 w 1708734"/>
                  <a:gd name="connsiteY7" fmla="*/ 927822 h 1530169"/>
                  <a:gd name="connsiteX8" fmla="*/ 1355772 w 1708734"/>
                  <a:gd name="connsiteY8" fmla="*/ 1440080 h 1530169"/>
                  <a:gd name="connsiteX9" fmla="*/ 655275 w 1708734"/>
                  <a:gd name="connsiteY9" fmla="*/ 1430777 h 1530169"/>
                  <a:gd name="connsiteX10" fmla="*/ 318509 w 1708734"/>
                  <a:gd name="connsiteY10" fmla="*/ 816471 h 1530169"/>
                  <a:gd name="connsiteX11" fmla="*/ 328763 w 1708734"/>
                  <a:gd name="connsiteY11" fmla="*/ 816743 h 1530169"/>
                  <a:gd name="connsiteX12" fmla="*/ 329799 w 1708734"/>
                  <a:gd name="connsiteY12" fmla="*/ 801666 h 1530169"/>
                  <a:gd name="connsiteX13" fmla="*/ 607271 w 1708734"/>
                  <a:gd name="connsiteY13" fmla="*/ 405028 h 1530169"/>
                  <a:gd name="connsiteX14" fmla="*/ 1154410 w 1708734"/>
                  <a:gd name="connsiteY14" fmla="*/ 434652 h 1530169"/>
                  <a:gd name="connsiteX15" fmla="*/ 1387436 w 1708734"/>
                  <a:gd name="connsiteY15" fmla="*/ 858930 h 1530169"/>
                  <a:gd name="connsiteX16" fmla="*/ 1386225 w 1708734"/>
                  <a:gd name="connsiteY16" fmla="*/ 889515 h 1530169"/>
                  <a:gd name="connsiteX17" fmla="*/ 1387654 w 1708734"/>
                  <a:gd name="connsiteY17" fmla="*/ 889515 h 1530169"/>
                  <a:gd name="connsiteX18" fmla="*/ 1385289 w 1708734"/>
                  <a:gd name="connsiteY18" fmla="*/ 913162 h 1530169"/>
                  <a:gd name="connsiteX19" fmla="*/ 1384547 w 1708734"/>
                  <a:gd name="connsiteY19" fmla="*/ 931921 h 1530169"/>
                  <a:gd name="connsiteX20" fmla="*/ 1383426 w 1708734"/>
                  <a:gd name="connsiteY20" fmla="*/ 931799 h 1530169"/>
                  <a:gd name="connsiteX21" fmla="*/ 1379983 w 1708734"/>
                  <a:gd name="connsiteY21" fmla="*/ 966223 h 1530169"/>
                  <a:gd name="connsiteX22" fmla="*/ 1008590 w 1708734"/>
                  <a:gd name="connsiteY22" fmla="*/ 1273243 h 1530169"/>
                  <a:gd name="connsiteX23" fmla="*/ 620255 w 1708734"/>
                  <a:gd name="connsiteY23" fmla="*/ 898900 h 1530169"/>
                  <a:gd name="connsiteX24" fmla="*/ 627938 w 1708734"/>
                  <a:gd name="connsiteY24" fmla="*/ 898712 h 1530169"/>
                  <a:gd name="connsiteX25" fmla="*/ 623594 w 1708734"/>
                  <a:gd name="connsiteY25" fmla="*/ 874773 h 1530169"/>
                  <a:gd name="connsiteX26" fmla="*/ 735017 w 1708734"/>
                  <a:gd name="connsiteY26" fmla="*/ 678618 h 1530169"/>
                  <a:gd name="connsiteX27" fmla="*/ 893261 w 1708734"/>
                  <a:gd name="connsiteY27" fmla="*/ 634116 h 1530169"/>
                  <a:gd name="connsiteX28" fmla="*/ 1053218 w 1708734"/>
                  <a:gd name="connsiteY28" fmla="*/ 674152 h 1530169"/>
                  <a:gd name="connsiteX29" fmla="*/ 1122164 w 1708734"/>
                  <a:gd name="connsiteY29" fmla="*/ 994646 h 1530169"/>
                  <a:gd name="connsiteX30" fmla="*/ 998850 w 1708734"/>
                  <a:gd name="connsiteY30" fmla="*/ 922088 h 1530169"/>
                  <a:gd name="connsiteX31" fmla="*/ 962490 w 1708734"/>
                  <a:gd name="connsiteY31" fmla="*/ 784278 h 1530169"/>
                  <a:gd name="connsiteX32" fmla="*/ 829697 w 1708734"/>
                  <a:gd name="connsiteY32" fmla="*/ 785616 h 1530169"/>
                  <a:gd name="connsiteX33" fmla="*/ 768765 w 1708734"/>
                  <a:gd name="connsiteY33" fmla="*/ 889486 h 1530169"/>
                  <a:gd name="connsiteX34" fmla="*/ 773878 w 1708734"/>
                  <a:gd name="connsiteY34" fmla="*/ 895142 h 1530169"/>
                  <a:gd name="connsiteX35" fmla="*/ 798004 w 1708734"/>
                  <a:gd name="connsiteY35" fmla="*/ 894552 h 1530169"/>
                  <a:gd name="connsiteX36" fmla="*/ 1006416 w 1708734"/>
                  <a:gd name="connsiteY36" fmla="*/ 1095455 h 1530169"/>
                  <a:gd name="connsiteX37" fmla="*/ 1209852 w 1708734"/>
                  <a:gd name="connsiteY37" fmla="*/ 889515 h 1530169"/>
                  <a:gd name="connsiteX38" fmla="*/ 1228412 w 1708734"/>
                  <a:gd name="connsiteY38" fmla="*/ 889515 h 1530169"/>
                  <a:gd name="connsiteX39" fmla="*/ 1226242 w 1708734"/>
                  <a:gd name="connsiteY39" fmla="*/ 812918 h 1530169"/>
                  <a:gd name="connsiteX40" fmla="*/ 1066695 w 1708734"/>
                  <a:gd name="connsiteY40" fmla="*/ 564050 h 1530169"/>
                  <a:gd name="connsiteX41" fmla="*/ 680502 w 1708734"/>
                  <a:gd name="connsiteY41" fmla="*/ 543140 h 1530169"/>
                  <a:gd name="connsiteX42" fmla="*/ 495018 w 1708734"/>
                  <a:gd name="connsiteY42" fmla="*/ 773328 h 1530169"/>
                  <a:gd name="connsiteX43" fmla="*/ 488471 w 1708734"/>
                  <a:gd name="connsiteY43" fmla="*/ 820987 h 1530169"/>
                  <a:gd name="connsiteX44" fmla="*/ 490936 w 1708734"/>
                  <a:gd name="connsiteY44" fmla="*/ 821052 h 1530169"/>
                  <a:gd name="connsiteX45" fmla="*/ 744150 w 1708734"/>
                  <a:gd name="connsiteY45" fmla="*/ 1282948 h 1530169"/>
                  <a:gd name="connsiteX46" fmla="*/ 1270853 w 1708734"/>
                  <a:gd name="connsiteY46" fmla="*/ 1289943 h 1530169"/>
                  <a:gd name="connsiteX47" fmla="*/ 1531568 w 1708734"/>
                  <a:gd name="connsiteY47" fmla="*/ 904777 h 1530169"/>
                  <a:gd name="connsiteX48" fmla="*/ 1535441 w 1708734"/>
                  <a:gd name="connsiteY48" fmla="*/ 846948 h 1530169"/>
                  <a:gd name="connsiteX49" fmla="*/ 1520528 w 1708734"/>
                  <a:gd name="connsiteY49" fmla="*/ 711289 h 1530169"/>
                  <a:gd name="connsiteX50" fmla="*/ 851192 w 1708734"/>
                  <a:gd name="connsiteY50" fmla="*/ 173154 h 1530169"/>
                  <a:gd name="connsiteX51" fmla="*/ 173146 w 1708734"/>
                  <a:gd name="connsiteY51" fmla="*/ 854368 h 1530169"/>
                  <a:gd name="connsiteX52" fmla="*/ 0 w 1708734"/>
                  <a:gd name="connsiteY52" fmla="*/ 854367 h 1530169"/>
                  <a:gd name="connsiteX53" fmla="*/ 850385 w 1708734"/>
                  <a:gd name="connsiteY53" fmla="*/ 9 h 153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08734" h="1530169">
                    <a:moveTo>
                      <a:pt x="850385" y="9"/>
                    </a:moveTo>
                    <a:cubicBezTo>
                      <a:pt x="1291286" y="-2046"/>
                      <a:pt x="1656020" y="330322"/>
                      <a:pt x="1703502" y="759374"/>
                    </a:cubicBezTo>
                    <a:lnTo>
                      <a:pt x="1708013" y="834935"/>
                    </a:lnTo>
                    <a:lnTo>
                      <a:pt x="1708734" y="834935"/>
                    </a:lnTo>
                    <a:lnTo>
                      <a:pt x="1708353" y="840632"/>
                    </a:lnTo>
                    <a:lnTo>
                      <a:pt x="1708697" y="846403"/>
                    </a:lnTo>
                    <a:lnTo>
                      <a:pt x="1707966" y="846410"/>
                    </a:lnTo>
                    <a:lnTo>
                      <a:pt x="1702514" y="927822"/>
                    </a:lnTo>
                    <a:cubicBezTo>
                      <a:pt x="1673721" y="1141633"/>
                      <a:pt x="1546621" y="1332135"/>
                      <a:pt x="1355772" y="1440080"/>
                    </a:cubicBezTo>
                    <a:cubicBezTo>
                      <a:pt x="1137659" y="1563446"/>
                      <a:pt x="870035" y="1559891"/>
                      <a:pt x="655275" y="1430777"/>
                    </a:cubicBezTo>
                    <a:cubicBezTo>
                      <a:pt x="440515" y="1301662"/>
                      <a:pt x="311854" y="1066967"/>
                      <a:pt x="318509" y="816471"/>
                    </a:cubicBezTo>
                    <a:lnTo>
                      <a:pt x="328763" y="816743"/>
                    </a:lnTo>
                    <a:lnTo>
                      <a:pt x="329799" y="801666"/>
                    </a:lnTo>
                    <a:cubicBezTo>
                      <a:pt x="352977" y="634041"/>
                      <a:pt x="455192" y="485665"/>
                      <a:pt x="607271" y="405028"/>
                    </a:cubicBezTo>
                    <a:cubicBezTo>
                      <a:pt x="781076" y="312871"/>
                      <a:pt x="991572" y="324268"/>
                      <a:pt x="1154410" y="434652"/>
                    </a:cubicBezTo>
                    <a:cubicBezTo>
                      <a:pt x="1296894" y="531238"/>
                      <a:pt x="1382492" y="689782"/>
                      <a:pt x="1387436" y="858930"/>
                    </a:cubicBezTo>
                    <a:lnTo>
                      <a:pt x="1386225" y="889515"/>
                    </a:lnTo>
                    <a:lnTo>
                      <a:pt x="1387654" y="889515"/>
                    </a:lnTo>
                    <a:lnTo>
                      <a:pt x="1385289" y="913162"/>
                    </a:lnTo>
                    <a:lnTo>
                      <a:pt x="1384547" y="931921"/>
                    </a:lnTo>
                    <a:lnTo>
                      <a:pt x="1383426" y="931799"/>
                    </a:lnTo>
                    <a:lnTo>
                      <a:pt x="1379983" y="966223"/>
                    </a:lnTo>
                    <a:cubicBezTo>
                      <a:pt x="1344770" y="1139757"/>
                      <a:pt x="1192425" y="1270995"/>
                      <a:pt x="1008590" y="1273243"/>
                    </a:cubicBezTo>
                    <a:cubicBezTo>
                      <a:pt x="798493" y="1275813"/>
                      <a:pt x="625393" y="1108950"/>
                      <a:pt x="620255" y="898900"/>
                    </a:cubicBezTo>
                    <a:lnTo>
                      <a:pt x="627938" y="898712"/>
                    </a:lnTo>
                    <a:lnTo>
                      <a:pt x="623594" y="874773"/>
                    </a:lnTo>
                    <a:cubicBezTo>
                      <a:pt x="618965" y="800661"/>
                      <a:pt x="657690" y="726021"/>
                      <a:pt x="735017" y="678618"/>
                    </a:cubicBezTo>
                    <a:cubicBezTo>
                      <a:pt x="782076" y="649770"/>
                      <a:pt x="837526" y="634898"/>
                      <a:pt x="893261" y="634116"/>
                    </a:cubicBezTo>
                    <a:cubicBezTo>
                      <a:pt x="948996" y="633333"/>
                      <a:pt x="1005017" y="646641"/>
                      <a:pt x="1053218" y="674152"/>
                    </a:cubicBezTo>
                    <a:cubicBezTo>
                      <a:pt x="1179583" y="746275"/>
                      <a:pt x="1210612" y="890510"/>
                      <a:pt x="1122164" y="994646"/>
                    </a:cubicBezTo>
                    <a:lnTo>
                      <a:pt x="998850" y="922088"/>
                    </a:lnTo>
                    <a:cubicBezTo>
                      <a:pt x="1056907" y="879159"/>
                      <a:pt x="1039121" y="811746"/>
                      <a:pt x="962490" y="784278"/>
                    </a:cubicBezTo>
                    <a:cubicBezTo>
                      <a:pt x="920917" y="769376"/>
                      <a:pt x="870561" y="769884"/>
                      <a:pt x="829697" y="785616"/>
                    </a:cubicBezTo>
                    <a:cubicBezTo>
                      <a:pt x="772882" y="807489"/>
                      <a:pt x="750634" y="851360"/>
                      <a:pt x="768765" y="889486"/>
                    </a:cubicBezTo>
                    <a:lnTo>
                      <a:pt x="773878" y="895142"/>
                    </a:lnTo>
                    <a:lnTo>
                      <a:pt x="798004" y="894552"/>
                    </a:lnTo>
                    <a:cubicBezTo>
                      <a:pt x="800762" y="1007282"/>
                      <a:pt x="893661" y="1096834"/>
                      <a:pt x="1006416" y="1095455"/>
                    </a:cubicBezTo>
                    <a:cubicBezTo>
                      <a:pt x="1119171" y="1094076"/>
                      <a:pt x="1209852" y="1002279"/>
                      <a:pt x="1209852" y="889515"/>
                    </a:cubicBezTo>
                    <a:lnTo>
                      <a:pt x="1228412" y="889515"/>
                    </a:lnTo>
                    <a:lnTo>
                      <a:pt x="1226242" y="812918"/>
                    </a:lnTo>
                    <a:cubicBezTo>
                      <a:pt x="1209602" y="713050"/>
                      <a:pt x="1152899" y="622485"/>
                      <a:pt x="1066695" y="564050"/>
                    </a:cubicBezTo>
                    <a:cubicBezTo>
                      <a:pt x="951757" y="486137"/>
                      <a:pt x="803181" y="478093"/>
                      <a:pt x="680502" y="543140"/>
                    </a:cubicBezTo>
                    <a:cubicBezTo>
                      <a:pt x="588493" y="591926"/>
                      <a:pt x="522343" y="675840"/>
                      <a:pt x="495018" y="773328"/>
                    </a:cubicBezTo>
                    <a:lnTo>
                      <a:pt x="488471" y="820987"/>
                    </a:lnTo>
                    <a:lnTo>
                      <a:pt x="490936" y="821052"/>
                    </a:lnTo>
                    <a:cubicBezTo>
                      <a:pt x="485932" y="1009400"/>
                      <a:pt x="582673" y="1185867"/>
                      <a:pt x="744150" y="1282948"/>
                    </a:cubicBezTo>
                    <a:cubicBezTo>
                      <a:pt x="905628" y="1380029"/>
                      <a:pt x="1106855" y="1382702"/>
                      <a:pt x="1270853" y="1289943"/>
                    </a:cubicBezTo>
                    <a:cubicBezTo>
                      <a:pt x="1414352" y="1208779"/>
                      <a:pt x="1509919" y="1065540"/>
                      <a:pt x="1531568" y="904777"/>
                    </a:cubicBezTo>
                    <a:lnTo>
                      <a:pt x="1535441" y="846948"/>
                    </a:lnTo>
                    <a:lnTo>
                      <a:pt x="1520528" y="711289"/>
                    </a:lnTo>
                    <a:cubicBezTo>
                      <a:pt x="1454511" y="402376"/>
                      <a:pt x="1179303" y="171625"/>
                      <a:pt x="851192" y="173154"/>
                    </a:cubicBezTo>
                    <a:cubicBezTo>
                      <a:pt x="476207" y="174902"/>
                      <a:pt x="173146" y="479379"/>
                      <a:pt x="173146" y="854368"/>
                    </a:cubicBezTo>
                    <a:lnTo>
                      <a:pt x="0" y="854367"/>
                    </a:lnTo>
                    <a:cubicBezTo>
                      <a:pt x="0" y="384068"/>
                      <a:pt x="380091" y="2201"/>
                      <a:pt x="850385" y="9"/>
                    </a:cubicBezTo>
                    <a:close/>
                  </a:path>
                </a:pathLst>
              </a:custGeom>
              <a:solidFill>
                <a:srgbClr val="FF7B2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/>
            <p:cNvSpPr/>
            <p:nvPr/>
          </p:nvSpPr>
          <p:spPr bwMode="auto">
            <a:xfrm rot="18859847" flipV="1">
              <a:off x="8016467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468252" y="968838"/>
            <a:ext cx="1541899" cy="1332326"/>
            <a:chOff x="3593365" y="3389905"/>
            <a:chExt cx="2564250" cy="2215721"/>
          </a:xfrm>
        </p:grpSpPr>
        <p:sp>
          <p:nvSpPr>
            <p:cNvPr id="95" name="フリーフォーム: 図形 94"/>
            <p:cNvSpPr/>
            <p:nvPr/>
          </p:nvSpPr>
          <p:spPr bwMode="auto">
            <a:xfrm>
              <a:off x="3593365" y="33899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/>
            <p:cNvSpPr/>
            <p:nvPr/>
          </p:nvSpPr>
          <p:spPr bwMode="auto">
            <a:xfrm>
              <a:off x="3650236" y="43063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96"/>
            <p:cNvSpPr/>
            <p:nvPr/>
          </p:nvSpPr>
          <p:spPr bwMode="auto">
            <a:xfrm>
              <a:off x="3951140" y="4565742"/>
              <a:ext cx="1041636" cy="727441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2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/>
            <p:cNvGrpSpPr/>
            <p:nvPr/>
          </p:nvGrpSpPr>
          <p:grpSpPr>
            <a:xfrm rot="16200000">
              <a:off x="4638722" y="4780334"/>
              <a:ext cx="426562" cy="279549"/>
              <a:chOff x="4598696" y="2779991"/>
              <a:chExt cx="753614" cy="817840"/>
            </a:xfrm>
          </p:grpSpPr>
          <p:sp>
            <p:nvSpPr>
              <p:cNvPr id="106" name="フリーフォーム: 図形 105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9" name="四角形: 角を丸くする 98"/>
            <p:cNvSpPr/>
            <p:nvPr/>
          </p:nvSpPr>
          <p:spPr bwMode="auto">
            <a:xfrm>
              <a:off x="4298040" y="4609427"/>
              <a:ext cx="372788" cy="209727"/>
            </a:xfrm>
            <a:prstGeom prst="roundRect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/>
            <p:cNvSpPr/>
            <p:nvPr/>
          </p:nvSpPr>
          <p:spPr bwMode="auto">
            <a:xfrm>
              <a:off x="4298039" y="4818977"/>
              <a:ext cx="428699" cy="209727"/>
            </a:xfrm>
            <a:prstGeom prst="round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/>
            <p:cNvSpPr/>
            <p:nvPr/>
          </p:nvSpPr>
          <p:spPr bwMode="auto">
            <a:xfrm>
              <a:off x="4298040" y="5028527"/>
              <a:ext cx="372788" cy="209727"/>
            </a:xfrm>
            <a:prstGeom prst="round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/>
            <p:cNvSpPr/>
            <p:nvPr/>
          </p:nvSpPr>
          <p:spPr bwMode="auto">
            <a:xfrm rot="2282439">
              <a:off x="4692609" y="5019532"/>
              <a:ext cx="183472" cy="170954"/>
            </a:xfrm>
            <a:prstGeom prst="roundRect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/>
            <p:cNvSpPr/>
            <p:nvPr/>
          </p:nvSpPr>
          <p:spPr bwMode="auto">
            <a:xfrm rot="2282439">
              <a:off x="4692610" y="4640915"/>
              <a:ext cx="183472" cy="170954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3985579" y="4678111"/>
              <a:ext cx="312460" cy="502704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 bwMode="auto">
            <a:xfrm rot="18859847" flipV="1">
              <a:off x="5101818" y="3938390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2305965" y="968838"/>
            <a:ext cx="1541899" cy="1332326"/>
            <a:chOff x="6438165" y="3389905"/>
            <a:chExt cx="2564250" cy="2215721"/>
          </a:xfrm>
        </p:grpSpPr>
        <p:sp>
          <p:nvSpPr>
            <p:cNvPr id="109" name="フリーフォーム: 図形 108"/>
            <p:cNvSpPr/>
            <p:nvPr/>
          </p:nvSpPr>
          <p:spPr bwMode="auto">
            <a:xfrm>
              <a:off x="6438165" y="33899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角を丸くする 109"/>
            <p:cNvSpPr/>
            <p:nvPr/>
          </p:nvSpPr>
          <p:spPr bwMode="auto">
            <a:xfrm>
              <a:off x="6495036" y="43063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/>
            <p:cNvSpPr/>
            <p:nvPr/>
          </p:nvSpPr>
          <p:spPr bwMode="auto">
            <a:xfrm rot="18859847" flipV="1">
              <a:off x="7978367" y="3938389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/>
            <p:cNvSpPr/>
            <p:nvPr/>
          </p:nvSpPr>
          <p:spPr bwMode="auto">
            <a:xfrm>
              <a:off x="6911151" y="4664504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/>
            <p:cNvSpPr/>
            <p:nvPr/>
          </p:nvSpPr>
          <p:spPr bwMode="auto">
            <a:xfrm>
              <a:off x="6911151" y="4850242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6911151" y="5035979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7456102" y="4663179"/>
              <a:ext cx="225025" cy="559447"/>
            </a:xfrm>
            <a:prstGeom prst="roundRect">
              <a:avLst>
                <a:gd name="adj" fmla="val 2883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4" name="グループ化 463"/>
          <p:cNvGrpSpPr/>
          <p:nvPr/>
        </p:nvGrpSpPr>
        <p:grpSpPr>
          <a:xfrm>
            <a:off x="4183470" y="2933945"/>
            <a:ext cx="1570015" cy="1287321"/>
            <a:chOff x="4183470" y="2937466"/>
            <a:chExt cx="1730385" cy="1418815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4183470" y="3460467"/>
              <a:ext cx="1036724" cy="895814"/>
              <a:chOff x="1394319" y="773705"/>
              <a:chExt cx="2564250" cy="2215721"/>
            </a:xfrm>
          </p:grpSpPr>
          <p:sp>
            <p:nvSpPr>
              <p:cNvPr id="121" name="フリーフォーム: 図形 120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0 pt 122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10 pt 123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10 pt 124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137" name="フリーフォーム: 図形 136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0" name="グループ化 129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135" name="四角形: 角を丸くする 134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四角形: 角を丸くする 135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4877131" y="3460467"/>
              <a:ext cx="1036724" cy="895814"/>
              <a:chOff x="1394319" y="773705"/>
              <a:chExt cx="2564250" cy="2215721"/>
            </a:xfrm>
          </p:grpSpPr>
          <p:sp>
            <p:nvSpPr>
              <p:cNvPr id="235" name="フリーフォーム: 図形 234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星: 10 pt 236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星: 10 pt 237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星: 10 pt 238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正方形/長方形 239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角を丸くする 240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2" name="グループ化 241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251" name="フリーフォーム: 図形 250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3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4" name="グループ化 243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249" name="四角形: 角を丸くする 248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4532116" y="2937466"/>
              <a:ext cx="1036724" cy="895814"/>
              <a:chOff x="1394319" y="773705"/>
              <a:chExt cx="2564250" cy="2215721"/>
            </a:xfrm>
          </p:grpSpPr>
          <p:sp>
            <p:nvSpPr>
              <p:cNvPr id="349" name="フリーフォーム: 図形 348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角を丸くする 349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星: 10 pt 350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星: 10 pt 351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星: 10 pt 352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四角形: 角を丸くする 354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365" name="フリーフォーム: 図形 36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7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58" name="グループ化 357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363" name="四角形: 角を丸くする 362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角を丸くする 363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9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四角形: 角を丸くする 359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3" name="グループ化 462"/>
          <p:cNvGrpSpPr/>
          <p:nvPr/>
        </p:nvGrpSpPr>
        <p:grpSpPr>
          <a:xfrm>
            <a:off x="6073889" y="2933945"/>
            <a:ext cx="1570015" cy="1287321"/>
            <a:chOff x="6073889" y="2937466"/>
            <a:chExt cx="1730385" cy="1418815"/>
          </a:xfrm>
        </p:grpSpPr>
        <p:grpSp>
          <p:nvGrpSpPr>
            <p:cNvPr id="139" name="グループ化 138"/>
            <p:cNvGrpSpPr/>
            <p:nvPr/>
          </p:nvGrpSpPr>
          <p:grpSpPr>
            <a:xfrm>
              <a:off x="6073889" y="3460467"/>
              <a:ext cx="1036724" cy="895814"/>
              <a:chOff x="3847365" y="773705"/>
              <a:chExt cx="2564250" cy="2215721"/>
            </a:xfrm>
          </p:grpSpPr>
          <p:sp>
            <p:nvSpPr>
              <p:cNvPr id="140" name="フリーフォーム: 図形 139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星: 24 pt 141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203" name="アーチ 202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アーチ 203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201" name="楕円 20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199" name="楕円 19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197" name="楕円 19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185" name="グループ化 184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193" name="グループ化 192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195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4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6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190" name="月 189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月 190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月 191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8" name="グループ化 147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183" name="楕円 182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181" name="楕円 18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179" name="楕円 17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177" name="フリーフォーム: 図形 176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174" name="四角形: 角を丸くする 173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角を丸くする 175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楕円 152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/>
            <p:cNvGrpSpPr/>
            <p:nvPr/>
          </p:nvGrpSpPr>
          <p:grpSpPr>
            <a:xfrm>
              <a:off x="6767550" y="3460467"/>
              <a:ext cx="1036724" cy="895814"/>
              <a:chOff x="3847365" y="773705"/>
              <a:chExt cx="2564250" cy="2215721"/>
            </a:xfrm>
          </p:grpSpPr>
          <p:sp>
            <p:nvSpPr>
              <p:cNvPr id="254" name="フリーフォーム: 図形 253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角を丸くする 254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星: 24 pt 255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7" name="グループ化 256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317" name="アーチ 316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アーチ 317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315" name="楕円 31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313" name="楕円 312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311" name="楕円 31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299" name="グループ化 298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307" name="グループ化 306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309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8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0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3" name="グループ化 302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304" name="月 303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月 304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月 305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2" name="グループ化 261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297" name="楕円 29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295" name="楕円 29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293" name="楕円 292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93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291" name="フリーフォーム: 図形 290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288" name="四角形: 角を丸くする 287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88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角を丸くする 289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楕円 266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/>
            <p:cNvGrpSpPr/>
            <p:nvPr/>
          </p:nvGrpSpPr>
          <p:grpSpPr>
            <a:xfrm>
              <a:off x="6422535" y="2937466"/>
              <a:ext cx="1036724" cy="895814"/>
              <a:chOff x="3847365" y="773705"/>
              <a:chExt cx="2564250" cy="2215721"/>
            </a:xfrm>
          </p:grpSpPr>
          <p:sp>
            <p:nvSpPr>
              <p:cNvPr id="368" name="フリーフォーム: 図形 367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角を丸くする 368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星: 24 pt 369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1" name="グループ化 370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431" name="アーチ 430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アーチ 431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429" name="楕円 42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楕円 42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427" name="楕円 42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42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425" name="楕円 42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5" name="グループ化 374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421" name="グループ化 420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423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4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2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4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7" name="グループ化 416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418" name="月 417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月 418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月 419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6" name="グループ化 375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411" name="楕円 41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376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409" name="楕円 40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407" name="楕円 40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楕円 40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405" name="フリーフォーム: 図形 40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402" name="四角形: 角を丸くする 401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四角形: 角を丸くする 402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四角形: 角を丸くする 403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楕円 380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角を丸くする 397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2" name="グループ化 461"/>
          <p:cNvGrpSpPr/>
          <p:nvPr/>
        </p:nvGrpSpPr>
        <p:grpSpPr>
          <a:xfrm>
            <a:off x="7911602" y="2933945"/>
            <a:ext cx="1570015" cy="1287321"/>
            <a:chOff x="7911602" y="2937466"/>
            <a:chExt cx="1730385" cy="1418815"/>
          </a:xfrm>
        </p:grpSpPr>
        <p:grpSp>
          <p:nvGrpSpPr>
            <p:cNvPr id="205" name="グループ化 204"/>
            <p:cNvGrpSpPr/>
            <p:nvPr/>
          </p:nvGrpSpPr>
          <p:grpSpPr>
            <a:xfrm>
              <a:off x="7911602" y="3460467"/>
              <a:ext cx="1036724" cy="895814"/>
              <a:chOff x="6438165" y="773705"/>
              <a:chExt cx="2564250" cy="2215721"/>
            </a:xfrm>
          </p:grpSpPr>
          <p:sp>
            <p:nvSpPr>
              <p:cNvPr id="206" name="フリーフォーム: 図形 205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210" name="フリーフォーム: 図形 209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フリーフォーム: 図形 210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9" name="フリーフォーム: 図形 208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8605263" y="3460467"/>
              <a:ext cx="1036724" cy="895814"/>
              <a:chOff x="6438165" y="773705"/>
              <a:chExt cx="2564250" cy="2215721"/>
            </a:xfrm>
          </p:grpSpPr>
          <p:sp>
            <p:nvSpPr>
              <p:cNvPr id="320" name="フリーフォーム: 図形 319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320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2" name="グループ化 321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324" name="フリーフォーム: 図形 323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フリーフォーム: 図形 324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3" name="フリーフォーム: 図形 322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>
              <a:off x="8260248" y="2937466"/>
              <a:ext cx="1036724" cy="895814"/>
              <a:chOff x="6438165" y="773705"/>
              <a:chExt cx="2564250" cy="2215721"/>
            </a:xfrm>
          </p:grpSpPr>
          <p:sp>
            <p:nvSpPr>
              <p:cNvPr id="434" name="フリーフォーム: 図形 433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四角形: 角を丸くする 434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438" name="フリーフォーム: 図形 437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フリーフォーム: 図形 438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7" name="フリーフォーム: 図形 436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6" name="グループ化 465"/>
          <p:cNvGrpSpPr/>
          <p:nvPr/>
        </p:nvGrpSpPr>
        <p:grpSpPr>
          <a:xfrm>
            <a:off x="468253" y="2933945"/>
            <a:ext cx="1570015" cy="1287321"/>
            <a:chOff x="468253" y="2937466"/>
            <a:chExt cx="1730385" cy="1418815"/>
          </a:xfrm>
        </p:grpSpPr>
        <p:grpSp>
          <p:nvGrpSpPr>
            <p:cNvPr id="212" name="グループ化 211"/>
            <p:cNvGrpSpPr/>
            <p:nvPr/>
          </p:nvGrpSpPr>
          <p:grpSpPr>
            <a:xfrm>
              <a:off x="468253" y="3460467"/>
              <a:ext cx="1036724" cy="895814"/>
              <a:chOff x="3593365" y="3389905"/>
              <a:chExt cx="2564250" cy="2215721"/>
            </a:xfrm>
          </p:grpSpPr>
          <p:sp>
            <p:nvSpPr>
              <p:cNvPr id="213" name="フリーフォーム: 図形 212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6" name="グループ化 215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224" name="フリーフォーム: 図形 223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17" name="四角形: 角を丸くする 216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/>
            <p:cNvGrpSpPr/>
            <p:nvPr/>
          </p:nvGrpSpPr>
          <p:grpSpPr>
            <a:xfrm>
              <a:off x="1161914" y="3460467"/>
              <a:ext cx="1036724" cy="895814"/>
              <a:chOff x="3593365" y="3389905"/>
              <a:chExt cx="2564250" cy="2215721"/>
            </a:xfrm>
          </p:grpSpPr>
          <p:sp>
            <p:nvSpPr>
              <p:cNvPr id="327" name="フリーフォーム: 図形 326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327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328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338" name="フリーフォーム: 図形 337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31" name="四角形: 角を丸くする 330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331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角を丸くする 332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角を丸くする 333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四角形: 角を丸くする 334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角を丸くする 335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816899" y="2937466"/>
              <a:ext cx="1036724" cy="895814"/>
              <a:chOff x="3593365" y="3389905"/>
              <a:chExt cx="2564250" cy="2215721"/>
            </a:xfrm>
          </p:grpSpPr>
          <p:sp>
            <p:nvSpPr>
              <p:cNvPr id="441" name="フリーフォーム: 図形 440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角を丸くする 441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角を丸くする 442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452" name="フリーフォーム: 図形 451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45" name="四角形: 角を丸くする 444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角を丸くする 445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447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448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5" name="グループ化 464"/>
          <p:cNvGrpSpPr/>
          <p:nvPr/>
        </p:nvGrpSpPr>
        <p:grpSpPr>
          <a:xfrm>
            <a:off x="2305966" y="2933945"/>
            <a:ext cx="1570015" cy="1287321"/>
            <a:chOff x="2305966" y="2937466"/>
            <a:chExt cx="1730385" cy="1418815"/>
          </a:xfrm>
        </p:grpSpPr>
        <p:grpSp>
          <p:nvGrpSpPr>
            <p:cNvPr id="226" name="グループ化 225"/>
            <p:cNvGrpSpPr/>
            <p:nvPr/>
          </p:nvGrpSpPr>
          <p:grpSpPr>
            <a:xfrm>
              <a:off x="2305966" y="3460467"/>
              <a:ext cx="1036724" cy="895814"/>
              <a:chOff x="6438165" y="3389905"/>
              <a:chExt cx="2564250" cy="2215721"/>
            </a:xfrm>
          </p:grpSpPr>
          <p:sp>
            <p:nvSpPr>
              <p:cNvPr id="227" name="フリーフォーム: 図形 226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2999627" y="3460467"/>
              <a:ext cx="1036724" cy="895814"/>
              <a:chOff x="6438165" y="3389905"/>
              <a:chExt cx="2564250" cy="2215721"/>
            </a:xfrm>
          </p:grpSpPr>
          <p:sp>
            <p:nvSpPr>
              <p:cNvPr id="341" name="フリーフォーム: 図形 340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341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角を丸くする 343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角を丸くする 344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四角形: 角を丸くする 345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角を丸くする 346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4" name="グループ化 453"/>
            <p:cNvGrpSpPr/>
            <p:nvPr/>
          </p:nvGrpSpPr>
          <p:grpSpPr>
            <a:xfrm>
              <a:off x="2654612" y="2937466"/>
              <a:ext cx="1036724" cy="895814"/>
              <a:chOff x="6438165" y="3389905"/>
              <a:chExt cx="2564250" cy="2215721"/>
            </a:xfrm>
          </p:grpSpPr>
          <p:sp>
            <p:nvSpPr>
              <p:cNvPr id="455" name="フリーフォーム: 図形 454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角を丸くする 455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四角形: 角を丸くする 460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4" name="グループ化 833"/>
          <p:cNvGrpSpPr/>
          <p:nvPr/>
        </p:nvGrpSpPr>
        <p:grpSpPr>
          <a:xfrm>
            <a:off x="4118026" y="4968922"/>
            <a:ext cx="1678978" cy="1024086"/>
            <a:chOff x="4118026" y="4968922"/>
            <a:chExt cx="1678978" cy="1024086"/>
          </a:xfrm>
        </p:grpSpPr>
        <p:grpSp>
          <p:nvGrpSpPr>
            <p:cNvPr id="471" name="グループ化 470"/>
            <p:cNvGrpSpPr/>
            <p:nvPr/>
          </p:nvGrpSpPr>
          <p:grpSpPr>
            <a:xfrm>
              <a:off x="4118026" y="5094185"/>
              <a:ext cx="1678978" cy="898823"/>
              <a:chOff x="587515" y="4038914"/>
              <a:chExt cx="4212322" cy="2255022"/>
            </a:xfrm>
          </p:grpSpPr>
          <p:sp>
            <p:nvSpPr>
              <p:cNvPr id="472" name="楕円 471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5" name="フリーフォーム: 図形 714"/>
            <p:cNvSpPr/>
            <p:nvPr/>
          </p:nvSpPr>
          <p:spPr bwMode="auto">
            <a:xfrm>
              <a:off x="44737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8" name="グループ化 717"/>
            <p:cNvGrpSpPr/>
            <p:nvPr/>
          </p:nvGrpSpPr>
          <p:grpSpPr>
            <a:xfrm>
              <a:off x="4441694" y="4968922"/>
              <a:ext cx="1025450" cy="886072"/>
              <a:chOff x="1394319" y="773705"/>
              <a:chExt cx="2564250" cy="2215721"/>
            </a:xfrm>
          </p:grpSpPr>
          <p:sp>
            <p:nvSpPr>
              <p:cNvPr id="719" name="フリーフォーム: 図形 718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四角形: 角を丸くする 719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星: 10 pt 720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星: 10 pt 721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星: 10 pt 722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正方形/長方形 723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四角形: 角を丸くする 724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6" name="グループ化 725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735" name="フリーフォーム: 図形 73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7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28" name="グループ化 727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733" name="四角形: 角を丸くする 732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四角形: 角を丸くする 733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9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四角形: 角を丸くする 729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四角形: 角を丸くする 730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5" name="グループ化 834"/>
          <p:cNvGrpSpPr/>
          <p:nvPr/>
        </p:nvGrpSpPr>
        <p:grpSpPr>
          <a:xfrm>
            <a:off x="5989555" y="4968922"/>
            <a:ext cx="1678978" cy="1024086"/>
            <a:chOff x="5989555" y="4968922"/>
            <a:chExt cx="1678978" cy="1024086"/>
          </a:xfrm>
        </p:grpSpPr>
        <p:grpSp>
          <p:nvGrpSpPr>
            <p:cNvPr id="475" name="グループ化 474"/>
            <p:cNvGrpSpPr/>
            <p:nvPr/>
          </p:nvGrpSpPr>
          <p:grpSpPr>
            <a:xfrm>
              <a:off x="5989555" y="5094185"/>
              <a:ext cx="1678978" cy="898823"/>
              <a:chOff x="587515" y="4038914"/>
              <a:chExt cx="4212322" cy="2255022"/>
            </a:xfrm>
          </p:grpSpPr>
          <p:sp>
            <p:nvSpPr>
              <p:cNvPr id="476" name="楕円 475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6" name="フリーフォーム: 図形 715"/>
            <p:cNvSpPr/>
            <p:nvPr/>
          </p:nvSpPr>
          <p:spPr bwMode="auto">
            <a:xfrm>
              <a:off x="63787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7" name="グループ化 736"/>
            <p:cNvGrpSpPr/>
            <p:nvPr/>
          </p:nvGrpSpPr>
          <p:grpSpPr>
            <a:xfrm>
              <a:off x="6332113" y="4968922"/>
              <a:ext cx="1025450" cy="886072"/>
              <a:chOff x="3847365" y="773705"/>
              <a:chExt cx="2564250" cy="2215721"/>
            </a:xfrm>
          </p:grpSpPr>
          <p:sp>
            <p:nvSpPr>
              <p:cNvPr id="738" name="フリーフォーム: 図形 737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四角形: 角を丸くする 738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星: 24 pt 739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1" name="グループ化 740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801" name="アーチ 800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アーチ 801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2" name="グループ化 741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799" name="楕円 79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楕円 79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797" name="楕円 79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楕円 79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4" name="グループ化 743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795" name="楕円 79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楕円 79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5" name="グループ化 744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783" name="グループ化 782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791" name="グループ化 790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793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4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2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4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7" name="グループ化 786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788" name="月 787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月 788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月 789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46" name="グループ化 745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781" name="楕円 78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楕円 78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779" name="楕円 77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楕円 77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8" name="グループ化 747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777" name="楕円 77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77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775" name="フリーフォーム: 図形 77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0" name="グループ化 749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772" name="四角形: 角を丸くする 771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四角形: 角を丸くする 772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四角形: 角を丸くする 773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1" name="楕円 750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766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四角形: 角を丸くする 767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6" name="グループ化 835"/>
          <p:cNvGrpSpPr/>
          <p:nvPr/>
        </p:nvGrpSpPr>
        <p:grpSpPr>
          <a:xfrm>
            <a:off x="7861084" y="4968922"/>
            <a:ext cx="1678978" cy="1024086"/>
            <a:chOff x="7861084" y="4968922"/>
            <a:chExt cx="1678978" cy="1024086"/>
          </a:xfrm>
        </p:grpSpPr>
        <p:grpSp>
          <p:nvGrpSpPr>
            <p:cNvPr id="479" name="グループ化 478"/>
            <p:cNvGrpSpPr/>
            <p:nvPr/>
          </p:nvGrpSpPr>
          <p:grpSpPr>
            <a:xfrm>
              <a:off x="7861084" y="5094185"/>
              <a:ext cx="1678978" cy="898823"/>
              <a:chOff x="587515" y="4038914"/>
              <a:chExt cx="4212322" cy="2255022"/>
            </a:xfrm>
          </p:grpSpPr>
          <p:sp>
            <p:nvSpPr>
              <p:cNvPr id="480" name="楕円 479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7" name="フリーフォーム: 図形 716"/>
            <p:cNvSpPr/>
            <p:nvPr/>
          </p:nvSpPr>
          <p:spPr bwMode="auto">
            <a:xfrm>
              <a:off x="82075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3" name="グループ化 802"/>
            <p:cNvGrpSpPr/>
            <p:nvPr/>
          </p:nvGrpSpPr>
          <p:grpSpPr>
            <a:xfrm>
              <a:off x="8169826" y="4968922"/>
              <a:ext cx="1025450" cy="886072"/>
              <a:chOff x="6438165" y="773705"/>
              <a:chExt cx="2564250" cy="2215721"/>
            </a:xfrm>
          </p:grpSpPr>
          <p:sp>
            <p:nvSpPr>
              <p:cNvPr id="804" name="フリーフォーム: 図形 803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四角形: 角を丸くする 804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6" name="グループ化 805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808" name="フリーフォーム: 図形 807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9" name="フリーフォーム: 図形 808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7" name="フリーフォーム: 図形 806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2" name="グループ化 831"/>
          <p:cNvGrpSpPr/>
          <p:nvPr/>
        </p:nvGrpSpPr>
        <p:grpSpPr>
          <a:xfrm>
            <a:off x="374968" y="4968922"/>
            <a:ext cx="1678978" cy="1024086"/>
            <a:chOff x="374968" y="4968922"/>
            <a:chExt cx="1678978" cy="1024086"/>
          </a:xfrm>
        </p:grpSpPr>
        <p:grpSp>
          <p:nvGrpSpPr>
            <p:cNvPr id="116" name="グループ化 115"/>
            <p:cNvGrpSpPr/>
            <p:nvPr/>
          </p:nvGrpSpPr>
          <p:grpSpPr>
            <a:xfrm>
              <a:off x="374968" y="5094185"/>
              <a:ext cx="1678978" cy="898823"/>
              <a:chOff x="587515" y="4038914"/>
              <a:chExt cx="4212322" cy="2255022"/>
            </a:xfrm>
          </p:grpSpPr>
          <p:sp>
            <p:nvSpPr>
              <p:cNvPr id="117" name="楕円 116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3" name="フリーフォーム: 図形 712"/>
            <p:cNvSpPr/>
            <p:nvPr/>
          </p:nvSpPr>
          <p:spPr bwMode="auto">
            <a:xfrm>
              <a:off x="7653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0" name="グループ化 809"/>
            <p:cNvGrpSpPr/>
            <p:nvPr/>
          </p:nvGrpSpPr>
          <p:grpSpPr>
            <a:xfrm>
              <a:off x="726477" y="4968922"/>
              <a:ext cx="1025450" cy="886072"/>
              <a:chOff x="3593365" y="3389905"/>
              <a:chExt cx="2564250" cy="2215721"/>
            </a:xfrm>
          </p:grpSpPr>
          <p:sp>
            <p:nvSpPr>
              <p:cNvPr id="811" name="フリーフォーム: 図形 810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四角形: 角を丸くする 811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四角形: 角を丸くする 812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4" name="グループ化 813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822" name="フリーフォーム: 図形 821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815" name="四角形: 角を丸くする 814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四角形: 角を丸くする 815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四角形: 角を丸くする 816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四角形: 角を丸くする 817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四角形: 角を丸くする 818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四角形: 角を丸くする 819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3" name="グループ化 832"/>
          <p:cNvGrpSpPr/>
          <p:nvPr/>
        </p:nvGrpSpPr>
        <p:grpSpPr>
          <a:xfrm>
            <a:off x="2246497" y="4968922"/>
            <a:ext cx="1678978" cy="1024086"/>
            <a:chOff x="2246497" y="4968922"/>
            <a:chExt cx="1678978" cy="1024086"/>
          </a:xfrm>
        </p:grpSpPr>
        <p:grpSp>
          <p:nvGrpSpPr>
            <p:cNvPr id="467" name="グループ化 466"/>
            <p:cNvGrpSpPr/>
            <p:nvPr/>
          </p:nvGrpSpPr>
          <p:grpSpPr>
            <a:xfrm>
              <a:off x="2246497" y="5094185"/>
              <a:ext cx="1678978" cy="898823"/>
              <a:chOff x="587515" y="4038914"/>
              <a:chExt cx="4212322" cy="2255022"/>
            </a:xfrm>
          </p:grpSpPr>
          <p:sp>
            <p:nvSpPr>
              <p:cNvPr id="468" name="楕円 467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4" name="フリーフォーム: 図形 713"/>
            <p:cNvSpPr/>
            <p:nvPr/>
          </p:nvSpPr>
          <p:spPr bwMode="auto">
            <a:xfrm>
              <a:off x="26068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4" name="グループ化 823"/>
            <p:cNvGrpSpPr/>
            <p:nvPr/>
          </p:nvGrpSpPr>
          <p:grpSpPr>
            <a:xfrm>
              <a:off x="2564190" y="4968922"/>
              <a:ext cx="1025450" cy="886072"/>
              <a:chOff x="6438165" y="3389905"/>
              <a:chExt cx="2564250" cy="2215721"/>
            </a:xfrm>
          </p:grpSpPr>
          <p:sp>
            <p:nvSpPr>
              <p:cNvPr id="825" name="フリーフォーム: 図形 824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四角形: 角を丸くする 825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四角形: 角を丸くする 827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角を丸くする 828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四角形: 角を丸くする 829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角を丸くする 830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83469" y="968838"/>
            <a:ext cx="1541899" cy="1332326"/>
            <a:chOff x="1394319" y="773705"/>
            <a:chExt cx="2564250" cy="2215721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1394319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/>
            <p:cNvSpPr/>
            <p:nvPr/>
          </p:nvSpPr>
          <p:spPr bwMode="auto">
            <a:xfrm>
              <a:off x="1451190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星: 10 pt 4"/>
            <p:cNvSpPr/>
            <p:nvPr/>
          </p:nvSpPr>
          <p:spPr bwMode="auto">
            <a:xfrm>
              <a:off x="1813141" y="2145492"/>
              <a:ext cx="662358" cy="364390"/>
            </a:xfrm>
            <a:prstGeom prst="star10">
              <a:avLst>
                <a:gd name="adj" fmla="val 33384"/>
                <a:gd name="hf" fmla="val 105146"/>
              </a:avLst>
            </a:prstGeom>
            <a:solidFill>
              <a:srgbClr val="00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: 10 pt 5"/>
            <p:cNvSpPr/>
            <p:nvPr/>
          </p:nvSpPr>
          <p:spPr bwMode="auto">
            <a:xfrm>
              <a:off x="2159857" y="1916508"/>
              <a:ext cx="662358" cy="364390"/>
            </a:xfrm>
            <a:prstGeom prst="star10">
              <a:avLst>
                <a:gd name="adj" fmla="val 39919"/>
                <a:gd name="hf" fmla="val 105146"/>
              </a:avLst>
            </a:prstGeom>
            <a:solidFill>
              <a:srgbClr val="00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星: 10 pt 6"/>
            <p:cNvSpPr/>
            <p:nvPr/>
          </p:nvSpPr>
          <p:spPr bwMode="auto">
            <a:xfrm>
              <a:off x="1797907" y="2340371"/>
              <a:ext cx="662358" cy="364390"/>
            </a:xfrm>
            <a:prstGeom prst="star10">
              <a:avLst>
                <a:gd name="adj" fmla="val 39919"/>
                <a:gd name="hf" fmla="val 105146"/>
              </a:avLst>
            </a:prstGeom>
            <a:solidFill>
              <a:srgbClr val="00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2091194" y="2453093"/>
              <a:ext cx="422220" cy="216772"/>
            </a:xfrm>
            <a:prstGeom prst="rect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/>
            <p:cNvSpPr/>
            <p:nvPr/>
          </p:nvSpPr>
          <p:spPr bwMode="auto">
            <a:xfrm>
              <a:off x="1962822" y="1968438"/>
              <a:ext cx="462403" cy="322147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 rot="18900000">
              <a:off x="2390874" y="2232734"/>
              <a:ext cx="399309" cy="393856"/>
              <a:chOff x="4598696" y="2779991"/>
              <a:chExt cx="753614" cy="817840"/>
            </a:xfrm>
          </p:grpSpPr>
          <p:sp>
            <p:nvSpPr>
              <p:cNvPr id="19" name="フリーフォーム: 図形 18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楕円 29"/>
            <p:cNvSpPr/>
            <p:nvPr/>
          </p:nvSpPr>
          <p:spPr bwMode="auto">
            <a:xfrm>
              <a:off x="1902386" y="2292131"/>
              <a:ext cx="612645" cy="169930"/>
            </a:xfrm>
            <a:custGeom>
              <a:avLst/>
              <a:gdLst>
                <a:gd name="connsiteX0" fmla="*/ 0 w 180020"/>
                <a:gd name="connsiteY0" fmla="*/ 247528 h 495055"/>
                <a:gd name="connsiteX1" fmla="*/ 90010 w 180020"/>
                <a:gd name="connsiteY1" fmla="*/ 0 h 495055"/>
                <a:gd name="connsiteX2" fmla="*/ 180020 w 180020"/>
                <a:gd name="connsiteY2" fmla="*/ 247528 h 495055"/>
                <a:gd name="connsiteX3" fmla="*/ 90010 w 180020"/>
                <a:gd name="connsiteY3" fmla="*/ 495056 h 495055"/>
                <a:gd name="connsiteX4" fmla="*/ 0 w 180020"/>
                <a:gd name="connsiteY4" fmla="*/ 247528 h 495055"/>
                <a:gd name="connsiteX0" fmla="*/ 0 w 527683"/>
                <a:gd name="connsiteY0" fmla="*/ 247532 h 495064"/>
                <a:gd name="connsiteX1" fmla="*/ 90010 w 527683"/>
                <a:gd name="connsiteY1" fmla="*/ 4 h 495064"/>
                <a:gd name="connsiteX2" fmla="*/ 527683 w 527683"/>
                <a:gd name="connsiteY2" fmla="*/ 252294 h 495064"/>
                <a:gd name="connsiteX3" fmla="*/ 90010 w 527683"/>
                <a:gd name="connsiteY3" fmla="*/ 495060 h 495064"/>
                <a:gd name="connsiteX4" fmla="*/ 0 w 527683"/>
                <a:gd name="connsiteY4" fmla="*/ 247532 h 495064"/>
                <a:gd name="connsiteX0" fmla="*/ 218529 w 441412"/>
                <a:gd name="connsiteY0" fmla="*/ 242783 h 495090"/>
                <a:gd name="connsiteX1" fmla="*/ 3739 w 441412"/>
                <a:gd name="connsiteY1" fmla="*/ 17 h 495090"/>
                <a:gd name="connsiteX2" fmla="*/ 441412 w 441412"/>
                <a:gd name="connsiteY2" fmla="*/ 252307 h 495090"/>
                <a:gd name="connsiteX3" fmla="*/ 3739 w 441412"/>
                <a:gd name="connsiteY3" fmla="*/ 495073 h 495090"/>
                <a:gd name="connsiteX4" fmla="*/ 218529 w 441412"/>
                <a:gd name="connsiteY4" fmla="*/ 242783 h 495090"/>
                <a:gd name="connsiteX0" fmla="*/ 232661 w 455544"/>
                <a:gd name="connsiteY0" fmla="*/ 72186 h 324493"/>
                <a:gd name="connsiteX1" fmla="*/ 3583 w 455544"/>
                <a:gd name="connsiteY1" fmla="*/ 19920 h 324493"/>
                <a:gd name="connsiteX2" fmla="*/ 455544 w 455544"/>
                <a:gd name="connsiteY2" fmla="*/ 81710 h 324493"/>
                <a:gd name="connsiteX3" fmla="*/ 17871 w 455544"/>
                <a:gd name="connsiteY3" fmla="*/ 324476 h 324493"/>
                <a:gd name="connsiteX4" fmla="*/ 232661 w 455544"/>
                <a:gd name="connsiteY4" fmla="*/ 72186 h 324493"/>
                <a:gd name="connsiteX0" fmla="*/ 229125 w 452008"/>
                <a:gd name="connsiteY0" fmla="*/ 102317 h 354624"/>
                <a:gd name="connsiteX1" fmla="*/ 47 w 452008"/>
                <a:gd name="connsiteY1" fmla="*/ 50051 h 354624"/>
                <a:gd name="connsiteX2" fmla="*/ 452008 w 452008"/>
                <a:gd name="connsiteY2" fmla="*/ 111841 h 354624"/>
                <a:gd name="connsiteX3" fmla="*/ 14335 w 452008"/>
                <a:gd name="connsiteY3" fmla="*/ 354607 h 354624"/>
                <a:gd name="connsiteX4" fmla="*/ 229125 w 452008"/>
                <a:gd name="connsiteY4" fmla="*/ 102317 h 354624"/>
                <a:gd name="connsiteX0" fmla="*/ 229125 w 452008"/>
                <a:gd name="connsiteY0" fmla="*/ 102317 h 368348"/>
                <a:gd name="connsiteX1" fmla="*/ 47 w 452008"/>
                <a:gd name="connsiteY1" fmla="*/ 50051 h 368348"/>
                <a:gd name="connsiteX2" fmla="*/ 452008 w 452008"/>
                <a:gd name="connsiteY2" fmla="*/ 111841 h 368348"/>
                <a:gd name="connsiteX3" fmla="*/ 14335 w 452008"/>
                <a:gd name="connsiteY3" fmla="*/ 354607 h 368348"/>
                <a:gd name="connsiteX4" fmla="*/ 229125 w 452008"/>
                <a:gd name="connsiteY4" fmla="*/ 102317 h 368348"/>
                <a:gd name="connsiteX0" fmla="*/ 229125 w 452008"/>
                <a:gd name="connsiteY0" fmla="*/ 102317 h 224885"/>
                <a:gd name="connsiteX1" fmla="*/ 47 w 452008"/>
                <a:gd name="connsiteY1" fmla="*/ 50051 h 224885"/>
                <a:gd name="connsiteX2" fmla="*/ 452008 w 452008"/>
                <a:gd name="connsiteY2" fmla="*/ 111841 h 224885"/>
                <a:gd name="connsiteX3" fmla="*/ 14335 w 452008"/>
                <a:gd name="connsiteY3" fmla="*/ 183157 h 224885"/>
                <a:gd name="connsiteX4" fmla="*/ 229125 w 452008"/>
                <a:gd name="connsiteY4" fmla="*/ 102317 h 224885"/>
                <a:gd name="connsiteX0" fmla="*/ 315920 w 453078"/>
                <a:gd name="connsiteY0" fmla="*/ 77230 h 169243"/>
                <a:gd name="connsiteX1" fmla="*/ 1117 w 453078"/>
                <a:gd name="connsiteY1" fmla="*/ 20202 h 169243"/>
                <a:gd name="connsiteX2" fmla="*/ 453078 w 453078"/>
                <a:gd name="connsiteY2" fmla="*/ 81992 h 169243"/>
                <a:gd name="connsiteX3" fmla="*/ 15405 w 453078"/>
                <a:gd name="connsiteY3" fmla="*/ 153308 h 169243"/>
                <a:gd name="connsiteX4" fmla="*/ 315920 w 453078"/>
                <a:gd name="connsiteY4" fmla="*/ 77230 h 169243"/>
                <a:gd name="connsiteX0" fmla="*/ 315920 w 453078"/>
                <a:gd name="connsiteY0" fmla="*/ 67142 h 169292"/>
                <a:gd name="connsiteX1" fmla="*/ 1117 w 453078"/>
                <a:gd name="connsiteY1" fmla="*/ 19639 h 169292"/>
                <a:gd name="connsiteX2" fmla="*/ 453078 w 453078"/>
                <a:gd name="connsiteY2" fmla="*/ 81429 h 169292"/>
                <a:gd name="connsiteX3" fmla="*/ 15405 w 453078"/>
                <a:gd name="connsiteY3" fmla="*/ 152745 h 169292"/>
                <a:gd name="connsiteX4" fmla="*/ 315920 w 453078"/>
                <a:gd name="connsiteY4" fmla="*/ 67142 h 169292"/>
                <a:gd name="connsiteX0" fmla="*/ 315907 w 453065"/>
                <a:gd name="connsiteY0" fmla="*/ 67142 h 169292"/>
                <a:gd name="connsiteX1" fmla="*/ 1104 w 453065"/>
                <a:gd name="connsiteY1" fmla="*/ 19639 h 169292"/>
                <a:gd name="connsiteX2" fmla="*/ 453065 w 453065"/>
                <a:gd name="connsiteY2" fmla="*/ 81429 h 169292"/>
                <a:gd name="connsiteX3" fmla="*/ 15392 w 453065"/>
                <a:gd name="connsiteY3" fmla="*/ 152745 h 169292"/>
                <a:gd name="connsiteX4" fmla="*/ 315907 w 453065"/>
                <a:gd name="connsiteY4" fmla="*/ 67142 h 169292"/>
                <a:gd name="connsiteX0" fmla="*/ 314808 w 451966"/>
                <a:gd name="connsiteY0" fmla="*/ 86353 h 188503"/>
                <a:gd name="connsiteX1" fmla="*/ 5 w 451966"/>
                <a:gd name="connsiteY1" fmla="*/ 38850 h 188503"/>
                <a:gd name="connsiteX2" fmla="*/ 451966 w 451966"/>
                <a:gd name="connsiteY2" fmla="*/ 100640 h 188503"/>
                <a:gd name="connsiteX3" fmla="*/ 14293 w 451966"/>
                <a:gd name="connsiteY3" fmla="*/ 171956 h 188503"/>
                <a:gd name="connsiteX4" fmla="*/ 314808 w 451966"/>
                <a:gd name="connsiteY4" fmla="*/ 86353 h 188503"/>
                <a:gd name="connsiteX0" fmla="*/ 314808 w 451966"/>
                <a:gd name="connsiteY0" fmla="*/ 86353 h 206932"/>
                <a:gd name="connsiteX1" fmla="*/ 5 w 451966"/>
                <a:gd name="connsiteY1" fmla="*/ 38850 h 206932"/>
                <a:gd name="connsiteX2" fmla="*/ 451966 w 451966"/>
                <a:gd name="connsiteY2" fmla="*/ 100640 h 206932"/>
                <a:gd name="connsiteX3" fmla="*/ 14293 w 451966"/>
                <a:gd name="connsiteY3" fmla="*/ 171956 h 206932"/>
                <a:gd name="connsiteX4" fmla="*/ 314808 w 451966"/>
                <a:gd name="connsiteY4" fmla="*/ 86353 h 206932"/>
                <a:gd name="connsiteX0" fmla="*/ 357908 w 495066"/>
                <a:gd name="connsiteY0" fmla="*/ 86353 h 172567"/>
                <a:gd name="connsiteX1" fmla="*/ 43105 w 495066"/>
                <a:gd name="connsiteY1" fmla="*/ 38850 h 172567"/>
                <a:gd name="connsiteX2" fmla="*/ 495066 w 495066"/>
                <a:gd name="connsiteY2" fmla="*/ 100640 h 172567"/>
                <a:gd name="connsiteX3" fmla="*/ 243 w 495066"/>
                <a:gd name="connsiteY3" fmla="*/ 98138 h 172567"/>
                <a:gd name="connsiteX4" fmla="*/ 357908 w 495066"/>
                <a:gd name="connsiteY4" fmla="*/ 86353 h 17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66" h="172567">
                  <a:moveTo>
                    <a:pt x="357908" y="86353"/>
                  </a:moveTo>
                  <a:cubicBezTo>
                    <a:pt x="365052" y="76472"/>
                    <a:pt x="41676" y="86475"/>
                    <a:pt x="43105" y="38850"/>
                  </a:cubicBezTo>
                  <a:cubicBezTo>
                    <a:pt x="44534" y="-8775"/>
                    <a:pt x="495066" y="-36066"/>
                    <a:pt x="495066" y="100640"/>
                  </a:cubicBezTo>
                  <a:cubicBezTo>
                    <a:pt x="495066" y="237346"/>
                    <a:pt x="11197" y="145763"/>
                    <a:pt x="243" y="98138"/>
                  </a:cubicBezTo>
                  <a:cubicBezTo>
                    <a:pt x="-10711" y="50513"/>
                    <a:pt x="350764" y="96234"/>
                    <a:pt x="357908" y="86353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2" name="グループ化 11"/>
            <p:cNvGrpSpPr/>
            <p:nvPr/>
          </p:nvGrpSpPr>
          <p:grpSpPr>
            <a:xfrm rot="1173221">
              <a:off x="2436682" y="2074783"/>
              <a:ext cx="371284" cy="232663"/>
              <a:chOff x="3827874" y="1313765"/>
              <a:chExt cx="450051" cy="232663"/>
            </a:xfrm>
          </p:grpSpPr>
          <p:sp>
            <p:nvSpPr>
              <p:cNvPr id="17" name="四角形: 角を丸くする 16"/>
              <p:cNvSpPr/>
              <p:nvPr/>
            </p:nvSpPr>
            <p:spPr bwMode="auto">
              <a:xfrm>
                <a:off x="3827875" y="1313765"/>
                <a:ext cx="450050" cy="180020"/>
              </a:xfrm>
              <a:prstGeom prst="roundRect">
                <a:avLst/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/>
              <p:cNvSpPr/>
              <p:nvPr/>
            </p:nvSpPr>
            <p:spPr bwMode="auto">
              <a:xfrm>
                <a:off x="3827874" y="1347101"/>
                <a:ext cx="450050" cy="199327"/>
              </a:xfrm>
              <a:prstGeom prst="round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36"/>
            <p:cNvSpPr/>
            <p:nvPr/>
          </p:nvSpPr>
          <p:spPr bwMode="auto">
            <a:xfrm>
              <a:off x="1766496" y="1998390"/>
              <a:ext cx="281093" cy="639185"/>
            </a:xfrm>
            <a:custGeom>
              <a:avLst/>
              <a:gdLst>
                <a:gd name="connsiteX0" fmla="*/ 0 w 63325"/>
                <a:gd name="connsiteY0" fmla="*/ 249639 h 499278"/>
                <a:gd name="connsiteX1" fmla="*/ 31663 w 63325"/>
                <a:gd name="connsiteY1" fmla="*/ 0 h 499278"/>
                <a:gd name="connsiteX2" fmla="*/ 63326 w 63325"/>
                <a:gd name="connsiteY2" fmla="*/ 249639 h 499278"/>
                <a:gd name="connsiteX3" fmla="*/ 31663 w 63325"/>
                <a:gd name="connsiteY3" fmla="*/ 499278 h 499278"/>
                <a:gd name="connsiteX4" fmla="*/ 0 w 63325"/>
                <a:gd name="connsiteY4" fmla="*/ 249639 h 499278"/>
                <a:gd name="connsiteX0" fmla="*/ 0 w 87139"/>
                <a:gd name="connsiteY0" fmla="*/ 249639 h 499278"/>
                <a:gd name="connsiteX1" fmla="*/ 31663 w 87139"/>
                <a:gd name="connsiteY1" fmla="*/ 0 h 499278"/>
                <a:gd name="connsiteX2" fmla="*/ 87139 w 87139"/>
                <a:gd name="connsiteY2" fmla="*/ 249639 h 499278"/>
                <a:gd name="connsiteX3" fmla="*/ 31663 w 87139"/>
                <a:gd name="connsiteY3" fmla="*/ 499278 h 499278"/>
                <a:gd name="connsiteX4" fmla="*/ 0 w 87139"/>
                <a:gd name="connsiteY4" fmla="*/ 249639 h 499278"/>
                <a:gd name="connsiteX0" fmla="*/ 13838 w 284390"/>
                <a:gd name="connsiteY0" fmla="*/ 249639 h 570715"/>
                <a:gd name="connsiteX1" fmla="*/ 45501 w 284390"/>
                <a:gd name="connsiteY1" fmla="*/ 0 h 570715"/>
                <a:gd name="connsiteX2" fmla="*/ 100977 w 284390"/>
                <a:gd name="connsiteY2" fmla="*/ 249639 h 570715"/>
                <a:gd name="connsiteX3" fmla="*/ 283626 w 284390"/>
                <a:gd name="connsiteY3" fmla="*/ 570715 h 570715"/>
                <a:gd name="connsiteX4" fmla="*/ 13838 w 284390"/>
                <a:gd name="connsiteY4" fmla="*/ 249639 h 570715"/>
                <a:gd name="connsiteX0" fmla="*/ 13838 w 289095"/>
                <a:gd name="connsiteY0" fmla="*/ 249639 h 581680"/>
                <a:gd name="connsiteX1" fmla="*/ 45501 w 289095"/>
                <a:gd name="connsiteY1" fmla="*/ 0 h 581680"/>
                <a:gd name="connsiteX2" fmla="*/ 100977 w 289095"/>
                <a:gd name="connsiteY2" fmla="*/ 249639 h 581680"/>
                <a:gd name="connsiteX3" fmla="*/ 283626 w 289095"/>
                <a:gd name="connsiteY3" fmla="*/ 570715 h 581680"/>
                <a:gd name="connsiteX4" fmla="*/ 13838 w 289095"/>
                <a:gd name="connsiteY4" fmla="*/ 249639 h 581680"/>
                <a:gd name="connsiteX0" fmla="*/ 33 w 275290"/>
                <a:gd name="connsiteY0" fmla="*/ 249639 h 585663"/>
                <a:gd name="connsiteX1" fmla="*/ 31696 w 275290"/>
                <a:gd name="connsiteY1" fmla="*/ 0 h 585663"/>
                <a:gd name="connsiteX2" fmla="*/ 87172 w 275290"/>
                <a:gd name="connsiteY2" fmla="*/ 249639 h 585663"/>
                <a:gd name="connsiteX3" fmla="*/ 269821 w 275290"/>
                <a:gd name="connsiteY3" fmla="*/ 570715 h 585663"/>
                <a:gd name="connsiteX4" fmla="*/ 33 w 275290"/>
                <a:gd name="connsiteY4" fmla="*/ 249639 h 585663"/>
                <a:gd name="connsiteX0" fmla="*/ 2786 w 278043"/>
                <a:gd name="connsiteY0" fmla="*/ 254401 h 586465"/>
                <a:gd name="connsiteX1" fmla="*/ 129699 w 278043"/>
                <a:gd name="connsiteY1" fmla="*/ 0 h 586465"/>
                <a:gd name="connsiteX2" fmla="*/ 89925 w 278043"/>
                <a:gd name="connsiteY2" fmla="*/ 254401 h 586465"/>
                <a:gd name="connsiteX3" fmla="*/ 272574 w 278043"/>
                <a:gd name="connsiteY3" fmla="*/ 575477 h 586465"/>
                <a:gd name="connsiteX4" fmla="*/ 2786 w 278043"/>
                <a:gd name="connsiteY4" fmla="*/ 254401 h 586465"/>
                <a:gd name="connsiteX0" fmla="*/ 2786 w 278043"/>
                <a:gd name="connsiteY0" fmla="*/ 254401 h 586465"/>
                <a:gd name="connsiteX1" fmla="*/ 129699 w 278043"/>
                <a:gd name="connsiteY1" fmla="*/ 0 h 586465"/>
                <a:gd name="connsiteX2" fmla="*/ 89925 w 278043"/>
                <a:gd name="connsiteY2" fmla="*/ 254401 h 586465"/>
                <a:gd name="connsiteX3" fmla="*/ 272574 w 278043"/>
                <a:gd name="connsiteY3" fmla="*/ 575477 h 586465"/>
                <a:gd name="connsiteX4" fmla="*/ 2786 w 278043"/>
                <a:gd name="connsiteY4" fmla="*/ 254401 h 586465"/>
                <a:gd name="connsiteX0" fmla="*/ 1741 w 276998"/>
                <a:gd name="connsiteY0" fmla="*/ 302026 h 634333"/>
                <a:gd name="connsiteX1" fmla="*/ 152467 w 276998"/>
                <a:gd name="connsiteY1" fmla="*/ 0 h 634333"/>
                <a:gd name="connsiteX2" fmla="*/ 88880 w 276998"/>
                <a:gd name="connsiteY2" fmla="*/ 302026 h 634333"/>
                <a:gd name="connsiteX3" fmla="*/ 271529 w 276998"/>
                <a:gd name="connsiteY3" fmla="*/ 623102 h 634333"/>
                <a:gd name="connsiteX4" fmla="*/ 1741 w 276998"/>
                <a:gd name="connsiteY4" fmla="*/ 302026 h 634333"/>
                <a:gd name="connsiteX0" fmla="*/ 4 w 275261"/>
                <a:gd name="connsiteY0" fmla="*/ 302026 h 639956"/>
                <a:gd name="connsiteX1" fmla="*/ 150730 w 275261"/>
                <a:gd name="connsiteY1" fmla="*/ 0 h 639956"/>
                <a:gd name="connsiteX2" fmla="*/ 87143 w 275261"/>
                <a:gd name="connsiteY2" fmla="*/ 302026 h 639956"/>
                <a:gd name="connsiteX3" fmla="*/ 269792 w 275261"/>
                <a:gd name="connsiteY3" fmla="*/ 623102 h 639956"/>
                <a:gd name="connsiteX4" fmla="*/ 4 w 275261"/>
                <a:gd name="connsiteY4" fmla="*/ 302026 h 639956"/>
                <a:gd name="connsiteX0" fmla="*/ 1012 w 276269"/>
                <a:gd name="connsiteY0" fmla="*/ 287738 h 619971"/>
                <a:gd name="connsiteX1" fmla="*/ 175551 w 276269"/>
                <a:gd name="connsiteY1" fmla="*/ 0 h 619971"/>
                <a:gd name="connsiteX2" fmla="*/ 88151 w 276269"/>
                <a:gd name="connsiteY2" fmla="*/ 287738 h 619971"/>
                <a:gd name="connsiteX3" fmla="*/ 270800 w 276269"/>
                <a:gd name="connsiteY3" fmla="*/ 608814 h 619971"/>
                <a:gd name="connsiteX4" fmla="*/ 1012 w 276269"/>
                <a:gd name="connsiteY4" fmla="*/ 287738 h 619971"/>
                <a:gd name="connsiteX0" fmla="*/ 1136 w 276393"/>
                <a:gd name="connsiteY0" fmla="*/ 344888 h 677422"/>
                <a:gd name="connsiteX1" fmla="*/ 170912 w 276393"/>
                <a:gd name="connsiteY1" fmla="*/ 0 h 677422"/>
                <a:gd name="connsiteX2" fmla="*/ 88275 w 276393"/>
                <a:gd name="connsiteY2" fmla="*/ 344888 h 677422"/>
                <a:gd name="connsiteX3" fmla="*/ 270924 w 276393"/>
                <a:gd name="connsiteY3" fmla="*/ 665964 h 677422"/>
                <a:gd name="connsiteX4" fmla="*/ 1136 w 276393"/>
                <a:gd name="connsiteY4" fmla="*/ 344888 h 677422"/>
                <a:gd name="connsiteX0" fmla="*/ 1136 w 272140"/>
                <a:gd name="connsiteY0" fmla="*/ 344888 h 665974"/>
                <a:gd name="connsiteX1" fmla="*/ 170912 w 272140"/>
                <a:gd name="connsiteY1" fmla="*/ 0 h 665974"/>
                <a:gd name="connsiteX2" fmla="*/ 107325 w 272140"/>
                <a:gd name="connsiteY2" fmla="*/ 354413 h 665974"/>
                <a:gd name="connsiteX3" fmla="*/ 270924 w 272140"/>
                <a:gd name="connsiteY3" fmla="*/ 665964 h 665974"/>
                <a:gd name="connsiteX4" fmla="*/ 1136 w 272140"/>
                <a:gd name="connsiteY4" fmla="*/ 344888 h 665974"/>
                <a:gd name="connsiteX0" fmla="*/ 391 w 271395"/>
                <a:gd name="connsiteY0" fmla="*/ 344888 h 665974"/>
                <a:gd name="connsiteX1" fmla="*/ 170167 w 271395"/>
                <a:gd name="connsiteY1" fmla="*/ 0 h 665974"/>
                <a:gd name="connsiteX2" fmla="*/ 106580 w 271395"/>
                <a:gd name="connsiteY2" fmla="*/ 354413 h 665974"/>
                <a:gd name="connsiteX3" fmla="*/ 270179 w 271395"/>
                <a:gd name="connsiteY3" fmla="*/ 665964 h 665974"/>
                <a:gd name="connsiteX4" fmla="*/ 391 w 271395"/>
                <a:gd name="connsiteY4" fmla="*/ 344888 h 665974"/>
                <a:gd name="connsiteX0" fmla="*/ 1012 w 272016"/>
                <a:gd name="connsiteY0" fmla="*/ 321076 h 642162"/>
                <a:gd name="connsiteX1" fmla="*/ 175551 w 272016"/>
                <a:gd name="connsiteY1" fmla="*/ 0 h 642162"/>
                <a:gd name="connsiteX2" fmla="*/ 107201 w 272016"/>
                <a:gd name="connsiteY2" fmla="*/ 330601 h 642162"/>
                <a:gd name="connsiteX3" fmla="*/ 270800 w 272016"/>
                <a:gd name="connsiteY3" fmla="*/ 642152 h 642162"/>
                <a:gd name="connsiteX4" fmla="*/ 1012 w 272016"/>
                <a:gd name="connsiteY4" fmla="*/ 321076 h 642162"/>
                <a:gd name="connsiteX0" fmla="*/ 2386 w 273390"/>
                <a:gd name="connsiteY0" fmla="*/ 321076 h 642162"/>
                <a:gd name="connsiteX1" fmla="*/ 176925 w 273390"/>
                <a:gd name="connsiteY1" fmla="*/ 0 h 642162"/>
                <a:gd name="connsiteX2" fmla="*/ 108575 w 273390"/>
                <a:gd name="connsiteY2" fmla="*/ 330601 h 642162"/>
                <a:gd name="connsiteX3" fmla="*/ 272174 w 273390"/>
                <a:gd name="connsiteY3" fmla="*/ 642152 h 642162"/>
                <a:gd name="connsiteX4" fmla="*/ 2386 w 273390"/>
                <a:gd name="connsiteY4" fmla="*/ 321076 h 642162"/>
                <a:gd name="connsiteX0" fmla="*/ 2386 w 277720"/>
                <a:gd name="connsiteY0" fmla="*/ 321076 h 659315"/>
                <a:gd name="connsiteX1" fmla="*/ 176925 w 277720"/>
                <a:gd name="connsiteY1" fmla="*/ 0 h 659315"/>
                <a:gd name="connsiteX2" fmla="*/ 108575 w 277720"/>
                <a:gd name="connsiteY2" fmla="*/ 330601 h 659315"/>
                <a:gd name="connsiteX3" fmla="*/ 272174 w 277720"/>
                <a:gd name="connsiteY3" fmla="*/ 642152 h 659315"/>
                <a:gd name="connsiteX4" fmla="*/ 2386 w 277720"/>
                <a:gd name="connsiteY4" fmla="*/ 321076 h 659315"/>
                <a:gd name="connsiteX0" fmla="*/ 1108 w 281093"/>
                <a:gd name="connsiteY0" fmla="*/ 321076 h 639185"/>
                <a:gd name="connsiteX1" fmla="*/ 175647 w 281093"/>
                <a:gd name="connsiteY1" fmla="*/ 0 h 639185"/>
                <a:gd name="connsiteX2" fmla="*/ 107297 w 281093"/>
                <a:gd name="connsiteY2" fmla="*/ 330601 h 639185"/>
                <a:gd name="connsiteX3" fmla="*/ 275658 w 281093"/>
                <a:gd name="connsiteY3" fmla="*/ 627864 h 639185"/>
                <a:gd name="connsiteX4" fmla="*/ 1108 w 281093"/>
                <a:gd name="connsiteY4" fmla="*/ 321076 h 63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093" h="639185">
                  <a:moveTo>
                    <a:pt x="1108" y="321076"/>
                  </a:moveTo>
                  <a:cubicBezTo>
                    <a:pt x="-15560" y="216432"/>
                    <a:pt x="161124" y="0"/>
                    <a:pt x="175647" y="0"/>
                  </a:cubicBezTo>
                  <a:cubicBezTo>
                    <a:pt x="223507" y="57150"/>
                    <a:pt x="107297" y="192729"/>
                    <a:pt x="107297" y="330601"/>
                  </a:cubicBezTo>
                  <a:cubicBezTo>
                    <a:pt x="107297" y="468473"/>
                    <a:pt x="317168" y="558013"/>
                    <a:pt x="275658" y="627864"/>
                  </a:cubicBezTo>
                  <a:cubicBezTo>
                    <a:pt x="234148" y="697715"/>
                    <a:pt x="17776" y="425720"/>
                    <a:pt x="1108" y="321076"/>
                  </a:cubicBez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/>
            <p:cNvSpPr/>
            <p:nvPr/>
          </p:nvSpPr>
          <p:spPr bwMode="auto">
            <a:xfrm>
              <a:off x="2000790" y="2022988"/>
              <a:ext cx="386466" cy="208970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/>
            <p:cNvSpPr/>
            <p:nvPr/>
          </p:nvSpPr>
          <p:spPr bwMode="auto">
            <a:xfrm>
              <a:off x="2067465" y="2090005"/>
              <a:ext cx="253116" cy="77896"/>
            </a:xfrm>
            <a:prstGeom prst="roundRect">
              <a:avLst>
                <a:gd name="adj" fmla="val 32910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 rot="18859847" flipV="1">
              <a:off x="2920592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73888" y="968838"/>
            <a:ext cx="1541899" cy="1332326"/>
            <a:chOff x="3847365" y="773705"/>
            <a:chExt cx="2564250" cy="2215721"/>
          </a:xfrm>
        </p:grpSpPr>
        <p:sp>
          <p:nvSpPr>
            <p:cNvPr id="22" name="フリーフォーム: 図形 21"/>
            <p:cNvSpPr/>
            <p:nvPr/>
          </p:nvSpPr>
          <p:spPr bwMode="auto">
            <a:xfrm>
              <a:off x="3847365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/>
            <p:cNvSpPr/>
            <p:nvPr/>
          </p:nvSpPr>
          <p:spPr bwMode="auto">
            <a:xfrm>
              <a:off x="3904236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24 pt 23"/>
            <p:cNvSpPr/>
            <p:nvPr/>
          </p:nvSpPr>
          <p:spPr bwMode="auto">
            <a:xfrm>
              <a:off x="4177182" y="1903704"/>
              <a:ext cx="1192890" cy="819119"/>
            </a:xfrm>
            <a:prstGeom prst="star24">
              <a:avLst>
                <a:gd name="adj" fmla="val 45898"/>
              </a:avLst>
            </a:prstGeom>
            <a:solidFill>
              <a:srgbClr val="00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315112" y="1955778"/>
              <a:ext cx="980588" cy="509359"/>
              <a:chOff x="4751746" y="2831383"/>
              <a:chExt cx="849496" cy="423004"/>
            </a:xfrm>
            <a:pattFill prst="wdUpDiag">
              <a:fgClr>
                <a:srgbClr val="FFC000"/>
              </a:fgClr>
              <a:bgClr>
                <a:srgbClr val="FF7B21"/>
              </a:bgClr>
            </a:pattFill>
          </p:grpSpPr>
          <p:sp>
            <p:nvSpPr>
              <p:cNvPr id="85" name="アーチ 84"/>
              <p:cNvSpPr/>
              <p:nvPr/>
            </p:nvSpPr>
            <p:spPr bwMode="auto">
              <a:xfrm>
                <a:off x="4751746" y="2831383"/>
                <a:ext cx="849496" cy="400779"/>
              </a:xfrm>
              <a:prstGeom prst="blockArc">
                <a:avLst>
                  <a:gd name="adj1" fmla="val 10800000"/>
                  <a:gd name="adj2" fmla="val 21162964"/>
                  <a:gd name="adj3" fmla="val 1010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アーチ 85"/>
              <p:cNvSpPr/>
              <p:nvPr/>
            </p:nvSpPr>
            <p:spPr bwMode="auto">
              <a:xfrm>
                <a:off x="4786671" y="2870213"/>
                <a:ext cx="790575" cy="384174"/>
              </a:xfrm>
              <a:prstGeom prst="blockArc">
                <a:avLst>
                  <a:gd name="adj1" fmla="val 10800000"/>
                  <a:gd name="adj2" fmla="val 21162964"/>
                  <a:gd name="adj3" fmla="val 1010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4317035" y="2467777"/>
              <a:ext cx="201793" cy="201793"/>
              <a:chOff x="4817985" y="3301689"/>
              <a:chExt cx="225510" cy="225510"/>
            </a:xfrm>
          </p:grpSpPr>
          <p:sp>
            <p:nvSpPr>
              <p:cNvPr id="83" name="楕円 82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386512" y="2324496"/>
              <a:ext cx="201793" cy="201793"/>
              <a:chOff x="4817985" y="3301689"/>
              <a:chExt cx="225510" cy="225510"/>
            </a:xfrm>
          </p:grpSpPr>
          <p:sp>
            <p:nvSpPr>
              <p:cNvPr id="81" name="楕円 80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4471958" y="2526171"/>
              <a:ext cx="201793" cy="201793"/>
              <a:chOff x="4817985" y="3301689"/>
              <a:chExt cx="225510" cy="225510"/>
            </a:xfrm>
          </p:grpSpPr>
          <p:sp>
            <p:nvSpPr>
              <p:cNvPr id="79" name="楕円 78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 rot="8100000">
              <a:off x="5108123" y="2267734"/>
              <a:ext cx="272588" cy="612655"/>
              <a:chOff x="3925931" y="3311809"/>
              <a:chExt cx="345660" cy="692703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3925931" y="3311809"/>
                <a:ext cx="345660" cy="505896"/>
                <a:chOff x="3925931" y="3311809"/>
                <a:chExt cx="345660" cy="505896"/>
              </a:xfrm>
            </p:grpSpPr>
            <p:grpSp>
              <p:nvGrpSpPr>
                <p:cNvPr id="75" name="グループ化 74"/>
                <p:cNvGrpSpPr/>
                <p:nvPr/>
              </p:nvGrpSpPr>
              <p:grpSpPr>
                <a:xfrm>
                  <a:off x="3925931" y="3311809"/>
                  <a:ext cx="263947" cy="502652"/>
                  <a:chOff x="3927675" y="3571894"/>
                  <a:chExt cx="263947" cy="502652"/>
                </a:xfrm>
              </p:grpSpPr>
              <p:sp>
                <p:nvSpPr>
                  <p:cNvPr id="77" name="楕円 94"/>
                  <p:cNvSpPr/>
                  <p:nvPr/>
                </p:nvSpPr>
                <p:spPr bwMode="auto">
                  <a:xfrm>
                    <a:off x="4007895" y="3571894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94"/>
                  <p:cNvSpPr/>
                  <p:nvPr/>
                </p:nvSpPr>
                <p:spPr bwMode="auto">
                  <a:xfrm rot="20700000">
                    <a:off x="3927675" y="3587370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" name="楕円 94"/>
                <p:cNvSpPr/>
                <p:nvPr/>
              </p:nvSpPr>
              <p:spPr bwMode="auto">
                <a:xfrm rot="900000">
                  <a:off x="4087864" y="3330529"/>
                  <a:ext cx="183727" cy="487176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94"/>
              <p:cNvSpPr/>
              <p:nvPr/>
            </p:nvSpPr>
            <p:spPr bwMode="auto">
              <a:xfrm flipV="1">
                <a:off x="4006151" y="3725653"/>
                <a:ext cx="183727" cy="106879"/>
              </a:xfrm>
              <a:custGeom>
                <a:avLst/>
                <a:gdLst>
                  <a:gd name="connsiteX0" fmla="*/ 0 w 135015"/>
                  <a:gd name="connsiteY0" fmla="*/ 243588 h 487176"/>
                  <a:gd name="connsiteX1" fmla="*/ 67508 w 135015"/>
                  <a:gd name="connsiteY1" fmla="*/ 0 h 487176"/>
                  <a:gd name="connsiteX2" fmla="*/ 135016 w 135015"/>
                  <a:gd name="connsiteY2" fmla="*/ 243588 h 487176"/>
                  <a:gd name="connsiteX3" fmla="*/ 67508 w 135015"/>
                  <a:gd name="connsiteY3" fmla="*/ 487176 h 487176"/>
                  <a:gd name="connsiteX4" fmla="*/ 0 w 135015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91593"/>
                  <a:gd name="connsiteX1" fmla="*/ 67508 w 135016"/>
                  <a:gd name="connsiteY1" fmla="*/ 0 h 491593"/>
                  <a:gd name="connsiteX2" fmla="*/ 135016 w 135016"/>
                  <a:gd name="connsiteY2" fmla="*/ 243588 h 491593"/>
                  <a:gd name="connsiteX3" fmla="*/ 67508 w 135016"/>
                  <a:gd name="connsiteY3" fmla="*/ 487176 h 491593"/>
                  <a:gd name="connsiteX4" fmla="*/ 0 w 135016"/>
                  <a:gd name="connsiteY4" fmla="*/ 243588 h 491593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  <a:gd name="connsiteX0" fmla="*/ 0 w 135016"/>
                  <a:gd name="connsiteY0" fmla="*/ 243588 h 487176"/>
                  <a:gd name="connsiteX1" fmla="*/ 67508 w 135016"/>
                  <a:gd name="connsiteY1" fmla="*/ 0 h 487176"/>
                  <a:gd name="connsiteX2" fmla="*/ 135016 w 135016"/>
                  <a:gd name="connsiteY2" fmla="*/ 243588 h 487176"/>
                  <a:gd name="connsiteX3" fmla="*/ 67508 w 135016"/>
                  <a:gd name="connsiteY3" fmla="*/ 487176 h 487176"/>
                  <a:gd name="connsiteX4" fmla="*/ 0 w 135016"/>
                  <a:gd name="connsiteY4" fmla="*/ 243588 h 48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487176">
                    <a:moveTo>
                      <a:pt x="0" y="243588"/>
                    </a:moveTo>
                    <a:cubicBezTo>
                      <a:pt x="0" y="109058"/>
                      <a:pt x="30224" y="0"/>
                      <a:pt x="67508" y="0"/>
                    </a:cubicBezTo>
                    <a:cubicBezTo>
                      <a:pt x="104792" y="0"/>
                      <a:pt x="135016" y="109058"/>
                      <a:pt x="135016" y="243588"/>
                    </a:cubicBezTo>
                    <a:cubicBezTo>
                      <a:pt x="135016" y="378118"/>
                      <a:pt x="110042" y="410493"/>
                      <a:pt x="67508" y="487176"/>
                    </a:cubicBezTo>
                    <a:cubicBezTo>
                      <a:pt x="27049" y="410976"/>
                      <a:pt x="0" y="378118"/>
                      <a:pt x="0" y="24358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/>
              <p:cNvSpPr/>
              <p:nvPr/>
            </p:nvSpPr>
            <p:spPr bwMode="auto">
              <a:xfrm>
                <a:off x="3954078" y="3779092"/>
                <a:ext cx="287871" cy="225420"/>
              </a:xfrm>
              <a:custGeom>
                <a:avLst/>
                <a:gdLst>
                  <a:gd name="connsiteX0" fmla="*/ 143935 w 287871"/>
                  <a:gd name="connsiteY0" fmla="*/ 0 h 225420"/>
                  <a:gd name="connsiteX1" fmla="*/ 257124 w 287871"/>
                  <a:gd name="connsiteY1" fmla="*/ 101959 h 225420"/>
                  <a:gd name="connsiteX2" fmla="*/ 287871 w 287871"/>
                  <a:gd name="connsiteY2" fmla="*/ 201132 h 225420"/>
                  <a:gd name="connsiteX3" fmla="*/ 255677 w 287871"/>
                  <a:gd name="connsiteY3" fmla="*/ 213042 h 225420"/>
                  <a:gd name="connsiteX4" fmla="*/ 143935 w 287871"/>
                  <a:gd name="connsiteY4" fmla="*/ 225420 h 225420"/>
                  <a:gd name="connsiteX5" fmla="*/ 32193 w 287871"/>
                  <a:gd name="connsiteY5" fmla="*/ 213042 h 225420"/>
                  <a:gd name="connsiteX6" fmla="*/ 0 w 287871"/>
                  <a:gd name="connsiteY6" fmla="*/ 201132 h 225420"/>
                  <a:gd name="connsiteX7" fmla="*/ 30746 w 287871"/>
                  <a:gd name="connsiteY7" fmla="*/ 101959 h 225420"/>
                  <a:gd name="connsiteX8" fmla="*/ 143935 w 287871"/>
                  <a:gd name="connsiteY8" fmla="*/ 0 h 22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71" h="225420">
                    <a:moveTo>
                      <a:pt x="143935" y="0"/>
                    </a:moveTo>
                    <a:cubicBezTo>
                      <a:pt x="188138" y="0"/>
                      <a:pt x="228156" y="38963"/>
                      <a:pt x="257124" y="101959"/>
                    </a:cubicBezTo>
                    <a:lnTo>
                      <a:pt x="287871" y="201132"/>
                    </a:lnTo>
                    <a:lnTo>
                      <a:pt x="255677" y="213042"/>
                    </a:lnTo>
                    <a:cubicBezTo>
                      <a:pt x="221332" y="221012"/>
                      <a:pt x="183572" y="225420"/>
                      <a:pt x="143935" y="225420"/>
                    </a:cubicBezTo>
                    <a:cubicBezTo>
                      <a:pt x="104299" y="225420"/>
                      <a:pt x="66538" y="221012"/>
                      <a:pt x="32193" y="213042"/>
                    </a:cubicBezTo>
                    <a:lnTo>
                      <a:pt x="0" y="201132"/>
                    </a:lnTo>
                    <a:lnTo>
                      <a:pt x="30746" y="101959"/>
                    </a:lnTo>
                    <a:cubicBezTo>
                      <a:pt x="59714" y="38963"/>
                      <a:pt x="99732" y="0"/>
                      <a:pt x="14393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/>
              <p:cNvSpPr/>
              <p:nvPr/>
            </p:nvSpPr>
            <p:spPr bwMode="auto">
              <a:xfrm>
                <a:off x="3998580" y="3779312"/>
                <a:ext cx="201946" cy="225200"/>
              </a:xfrm>
              <a:custGeom>
                <a:avLst/>
                <a:gdLst>
                  <a:gd name="connsiteX0" fmla="*/ 80630 w 160347"/>
                  <a:gd name="connsiteY0" fmla="*/ 0 h 225200"/>
                  <a:gd name="connsiteX1" fmla="*/ 99188 w 160347"/>
                  <a:gd name="connsiteY1" fmla="*/ 8528 h 225200"/>
                  <a:gd name="connsiteX2" fmla="*/ 146950 w 160347"/>
                  <a:gd name="connsiteY2" fmla="*/ 125909 h 225200"/>
                  <a:gd name="connsiteX3" fmla="*/ 160347 w 160347"/>
                  <a:gd name="connsiteY3" fmla="*/ 216481 h 225200"/>
                  <a:gd name="connsiteX4" fmla="*/ 81633 w 160347"/>
                  <a:gd name="connsiteY4" fmla="*/ 225200 h 225200"/>
                  <a:gd name="connsiteX5" fmla="*/ 0 w 160347"/>
                  <a:gd name="connsiteY5" fmla="*/ 216157 h 225200"/>
                  <a:gd name="connsiteX6" fmla="*/ 13348 w 160347"/>
                  <a:gd name="connsiteY6" fmla="*/ 125909 h 225200"/>
                  <a:gd name="connsiteX7" fmla="*/ 61110 w 160347"/>
                  <a:gd name="connsiteY7" fmla="*/ 8528 h 225200"/>
                  <a:gd name="connsiteX8" fmla="*/ 78790 w 160347"/>
                  <a:gd name="connsiteY8" fmla="*/ 403 h 2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347" h="225200">
                    <a:moveTo>
                      <a:pt x="80630" y="0"/>
                    </a:moveTo>
                    <a:lnTo>
                      <a:pt x="99188" y="8528"/>
                    </a:lnTo>
                    <a:cubicBezTo>
                      <a:pt x="117638" y="25737"/>
                      <a:pt x="134128" y="67461"/>
                      <a:pt x="146950" y="125909"/>
                    </a:cubicBezTo>
                    <a:lnTo>
                      <a:pt x="160347" y="216481"/>
                    </a:lnTo>
                    <a:lnTo>
                      <a:pt x="81633" y="225200"/>
                    </a:lnTo>
                    <a:lnTo>
                      <a:pt x="0" y="216157"/>
                    </a:lnTo>
                    <a:lnTo>
                      <a:pt x="13348" y="125909"/>
                    </a:lnTo>
                    <a:cubicBezTo>
                      <a:pt x="26170" y="67461"/>
                      <a:pt x="42660" y="25737"/>
                      <a:pt x="61110" y="8528"/>
                    </a:cubicBezTo>
                    <a:lnTo>
                      <a:pt x="78790" y="40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4002205" y="3873042"/>
                <a:ext cx="191615" cy="125463"/>
                <a:chOff x="4008913" y="3879049"/>
                <a:chExt cx="191615" cy="240764"/>
              </a:xfrm>
              <a:solidFill>
                <a:srgbClr val="FF9966"/>
              </a:solidFill>
            </p:grpSpPr>
            <p:sp>
              <p:nvSpPr>
                <p:cNvPr id="72" name="月 71"/>
                <p:cNvSpPr/>
                <p:nvPr/>
              </p:nvSpPr>
              <p:spPr bwMode="auto">
                <a:xfrm rot="16200000">
                  <a:off x="4078001" y="3809961"/>
                  <a:ext cx="53439" cy="191615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/>
                <p:cNvSpPr/>
                <p:nvPr/>
              </p:nvSpPr>
              <p:spPr bwMode="auto">
                <a:xfrm rot="16200000">
                  <a:off x="4078001" y="3898861"/>
                  <a:ext cx="53439" cy="191615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月 73"/>
                <p:cNvSpPr/>
                <p:nvPr/>
              </p:nvSpPr>
              <p:spPr bwMode="auto">
                <a:xfrm rot="16200000">
                  <a:off x="4078001" y="3997286"/>
                  <a:ext cx="53439" cy="191615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>
              <a:off x="4403181" y="2150665"/>
              <a:ext cx="201793" cy="201793"/>
              <a:chOff x="4817985" y="3301689"/>
              <a:chExt cx="225510" cy="225510"/>
            </a:xfrm>
          </p:grpSpPr>
          <p:sp>
            <p:nvSpPr>
              <p:cNvPr id="65" name="楕円 64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4226968" y="2169715"/>
              <a:ext cx="201793" cy="201793"/>
              <a:chOff x="4817985" y="3301689"/>
              <a:chExt cx="225510" cy="225510"/>
            </a:xfrm>
          </p:grpSpPr>
          <p:sp>
            <p:nvSpPr>
              <p:cNvPr id="63" name="楕円 62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4199187" y="2340371"/>
              <a:ext cx="201793" cy="201793"/>
              <a:chOff x="4817985" y="3301689"/>
              <a:chExt cx="225510" cy="225510"/>
            </a:xfrm>
          </p:grpSpPr>
          <p:sp>
            <p:nvSpPr>
              <p:cNvPr id="61" name="楕円 60"/>
              <p:cNvSpPr/>
              <p:nvPr/>
            </p:nvSpPr>
            <p:spPr bwMode="auto">
              <a:xfrm>
                <a:off x="4817985" y="3301689"/>
                <a:ext cx="225510" cy="225510"/>
              </a:xfrm>
              <a:prstGeom prst="ellipse">
                <a:avLst/>
              </a:pr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/>
              <p:cNvSpPr/>
              <p:nvPr/>
            </p:nvSpPr>
            <p:spPr bwMode="auto">
              <a:xfrm>
                <a:off x="4898271" y="3326884"/>
                <a:ext cx="98199" cy="98199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4657066" y="2403732"/>
              <a:ext cx="426562" cy="279549"/>
              <a:chOff x="4598696" y="2779991"/>
              <a:chExt cx="753614" cy="817840"/>
            </a:xfrm>
          </p:grpSpPr>
          <p:sp>
            <p:nvSpPr>
              <p:cNvPr id="59" name="フリーフォーム: 図形 58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4591500" y="2081523"/>
              <a:ext cx="518895" cy="379397"/>
              <a:chOff x="3577654" y="2858062"/>
              <a:chExt cx="462403" cy="322147"/>
            </a:xfrm>
          </p:grpSpPr>
          <p:sp>
            <p:nvSpPr>
              <p:cNvPr id="56" name="四角形: 角を丸くする 55"/>
              <p:cNvSpPr/>
              <p:nvPr/>
            </p:nvSpPr>
            <p:spPr bwMode="auto">
              <a:xfrm>
                <a:off x="3577654" y="2858062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/>
              <p:cNvSpPr/>
              <p:nvPr/>
            </p:nvSpPr>
            <p:spPr bwMode="auto">
              <a:xfrm>
                <a:off x="3615622" y="2912612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/>
              <p:cNvSpPr/>
              <p:nvPr/>
            </p:nvSpPr>
            <p:spPr bwMode="auto">
              <a:xfrm>
                <a:off x="3682297" y="2979629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楕円 34"/>
            <p:cNvSpPr/>
            <p:nvPr/>
          </p:nvSpPr>
          <p:spPr bwMode="auto">
            <a:xfrm>
              <a:off x="5248124" y="216208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/>
            <p:cNvSpPr/>
            <p:nvPr/>
          </p:nvSpPr>
          <p:spPr bwMode="auto">
            <a:xfrm>
              <a:off x="5126680" y="217161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/>
            <p:cNvSpPr/>
            <p:nvPr/>
          </p:nvSpPr>
          <p:spPr bwMode="auto">
            <a:xfrm>
              <a:off x="5183157" y="2188343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/>
            <p:cNvSpPr/>
            <p:nvPr/>
          </p:nvSpPr>
          <p:spPr bwMode="auto">
            <a:xfrm>
              <a:off x="5235544" y="2212155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/>
            <p:cNvSpPr/>
            <p:nvPr/>
          </p:nvSpPr>
          <p:spPr bwMode="auto">
            <a:xfrm>
              <a:off x="5133151" y="2231205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/>
            <p:cNvSpPr/>
            <p:nvPr/>
          </p:nvSpPr>
          <p:spPr bwMode="auto">
            <a:xfrm>
              <a:off x="5109160" y="211723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/>
            <p:cNvSpPr/>
            <p:nvPr/>
          </p:nvSpPr>
          <p:spPr bwMode="auto">
            <a:xfrm>
              <a:off x="5280789" y="221215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/>
            <p:cNvSpPr/>
            <p:nvPr/>
          </p:nvSpPr>
          <p:spPr bwMode="auto">
            <a:xfrm>
              <a:off x="5283171" y="2271688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/>
            <p:cNvSpPr/>
            <p:nvPr/>
          </p:nvSpPr>
          <p:spPr bwMode="auto">
            <a:xfrm>
              <a:off x="5237927" y="2257400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/>
            <p:cNvSpPr/>
            <p:nvPr/>
          </p:nvSpPr>
          <p:spPr bwMode="auto">
            <a:xfrm>
              <a:off x="5266502" y="230978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/>
            <p:cNvSpPr/>
            <p:nvPr/>
          </p:nvSpPr>
          <p:spPr bwMode="auto">
            <a:xfrm>
              <a:off x="5256977" y="2374081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/>
            <p:cNvSpPr/>
            <p:nvPr/>
          </p:nvSpPr>
          <p:spPr bwMode="auto">
            <a:xfrm>
              <a:off x="5218877" y="240265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/>
            <p:cNvSpPr/>
            <p:nvPr/>
          </p:nvSpPr>
          <p:spPr bwMode="auto">
            <a:xfrm>
              <a:off x="5218877" y="2340743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/>
            <p:cNvSpPr/>
            <p:nvPr/>
          </p:nvSpPr>
          <p:spPr bwMode="auto">
            <a:xfrm>
              <a:off x="5204589" y="2290737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/>
            <p:cNvSpPr/>
            <p:nvPr/>
          </p:nvSpPr>
          <p:spPr bwMode="auto">
            <a:xfrm>
              <a:off x="5156964" y="2269306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/>
            <p:cNvSpPr/>
            <p:nvPr/>
          </p:nvSpPr>
          <p:spPr bwMode="auto">
            <a:xfrm>
              <a:off x="5164108" y="2324074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/>
            <p:cNvSpPr/>
            <p:nvPr/>
          </p:nvSpPr>
          <p:spPr bwMode="auto">
            <a:xfrm>
              <a:off x="5190301" y="2376462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/>
            <p:cNvSpPr/>
            <p:nvPr/>
          </p:nvSpPr>
          <p:spPr bwMode="auto">
            <a:xfrm rot="1541187">
              <a:off x="4565169" y="2436304"/>
              <a:ext cx="183999" cy="114253"/>
            </a:xfrm>
            <a:prstGeom prst="roundRect">
              <a:avLst/>
            </a:pr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/>
            <p:cNvSpPr/>
            <p:nvPr/>
          </p:nvSpPr>
          <p:spPr bwMode="auto">
            <a:xfrm>
              <a:off x="5183158" y="2238349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/>
            <p:nvPr/>
          </p:nvSpPr>
          <p:spPr bwMode="auto">
            <a:xfrm>
              <a:off x="5111721" y="2262161"/>
              <a:ext cx="49339" cy="4933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 rot="18859847" flipV="1">
              <a:off x="5397093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7911601" y="968838"/>
            <a:ext cx="1541899" cy="1332326"/>
            <a:chOff x="6438165" y="773705"/>
            <a:chExt cx="2564250" cy="2215721"/>
          </a:xfrm>
        </p:grpSpPr>
        <p:sp>
          <p:nvSpPr>
            <p:cNvPr id="88" name="フリーフォーム: 図形 87"/>
            <p:cNvSpPr/>
            <p:nvPr/>
          </p:nvSpPr>
          <p:spPr bwMode="auto">
            <a:xfrm>
              <a:off x="6438165" y="7737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角を丸くする 88"/>
            <p:cNvSpPr/>
            <p:nvPr/>
          </p:nvSpPr>
          <p:spPr bwMode="auto">
            <a:xfrm>
              <a:off x="6495036" y="16901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6808273" y="2012326"/>
              <a:ext cx="1057446" cy="696918"/>
              <a:chOff x="7111176" y="2835430"/>
              <a:chExt cx="1268303" cy="829958"/>
            </a:xfrm>
          </p:grpSpPr>
          <p:sp>
            <p:nvSpPr>
              <p:cNvPr id="92" name="フリーフォーム: 図形 91"/>
              <p:cNvSpPr/>
              <p:nvPr/>
            </p:nvSpPr>
            <p:spPr bwMode="auto">
              <a:xfrm rot="10800000">
                <a:off x="7255171" y="2927562"/>
                <a:ext cx="1124308" cy="737826"/>
              </a:xfrm>
              <a:custGeom>
                <a:avLst/>
                <a:gdLst>
                  <a:gd name="connsiteX0" fmla="*/ 850385 w 1708734"/>
                  <a:gd name="connsiteY0" fmla="*/ 9 h 1530169"/>
                  <a:gd name="connsiteX1" fmla="*/ 1703502 w 1708734"/>
                  <a:gd name="connsiteY1" fmla="*/ 759374 h 1530169"/>
                  <a:gd name="connsiteX2" fmla="*/ 1708013 w 1708734"/>
                  <a:gd name="connsiteY2" fmla="*/ 834935 h 1530169"/>
                  <a:gd name="connsiteX3" fmla="*/ 1708734 w 1708734"/>
                  <a:gd name="connsiteY3" fmla="*/ 834935 h 1530169"/>
                  <a:gd name="connsiteX4" fmla="*/ 1708353 w 1708734"/>
                  <a:gd name="connsiteY4" fmla="*/ 840632 h 1530169"/>
                  <a:gd name="connsiteX5" fmla="*/ 1708697 w 1708734"/>
                  <a:gd name="connsiteY5" fmla="*/ 846403 h 1530169"/>
                  <a:gd name="connsiteX6" fmla="*/ 1707966 w 1708734"/>
                  <a:gd name="connsiteY6" fmla="*/ 846410 h 1530169"/>
                  <a:gd name="connsiteX7" fmla="*/ 1702514 w 1708734"/>
                  <a:gd name="connsiteY7" fmla="*/ 927822 h 1530169"/>
                  <a:gd name="connsiteX8" fmla="*/ 1355772 w 1708734"/>
                  <a:gd name="connsiteY8" fmla="*/ 1440080 h 1530169"/>
                  <a:gd name="connsiteX9" fmla="*/ 655275 w 1708734"/>
                  <a:gd name="connsiteY9" fmla="*/ 1430777 h 1530169"/>
                  <a:gd name="connsiteX10" fmla="*/ 318509 w 1708734"/>
                  <a:gd name="connsiteY10" fmla="*/ 816471 h 1530169"/>
                  <a:gd name="connsiteX11" fmla="*/ 328763 w 1708734"/>
                  <a:gd name="connsiteY11" fmla="*/ 816743 h 1530169"/>
                  <a:gd name="connsiteX12" fmla="*/ 329799 w 1708734"/>
                  <a:gd name="connsiteY12" fmla="*/ 801666 h 1530169"/>
                  <a:gd name="connsiteX13" fmla="*/ 607271 w 1708734"/>
                  <a:gd name="connsiteY13" fmla="*/ 405028 h 1530169"/>
                  <a:gd name="connsiteX14" fmla="*/ 1154410 w 1708734"/>
                  <a:gd name="connsiteY14" fmla="*/ 434652 h 1530169"/>
                  <a:gd name="connsiteX15" fmla="*/ 1387436 w 1708734"/>
                  <a:gd name="connsiteY15" fmla="*/ 858930 h 1530169"/>
                  <a:gd name="connsiteX16" fmla="*/ 1386225 w 1708734"/>
                  <a:gd name="connsiteY16" fmla="*/ 889515 h 1530169"/>
                  <a:gd name="connsiteX17" fmla="*/ 1387654 w 1708734"/>
                  <a:gd name="connsiteY17" fmla="*/ 889515 h 1530169"/>
                  <a:gd name="connsiteX18" fmla="*/ 1385289 w 1708734"/>
                  <a:gd name="connsiteY18" fmla="*/ 913162 h 1530169"/>
                  <a:gd name="connsiteX19" fmla="*/ 1384547 w 1708734"/>
                  <a:gd name="connsiteY19" fmla="*/ 931921 h 1530169"/>
                  <a:gd name="connsiteX20" fmla="*/ 1383426 w 1708734"/>
                  <a:gd name="connsiteY20" fmla="*/ 931799 h 1530169"/>
                  <a:gd name="connsiteX21" fmla="*/ 1379983 w 1708734"/>
                  <a:gd name="connsiteY21" fmla="*/ 966223 h 1530169"/>
                  <a:gd name="connsiteX22" fmla="*/ 1008590 w 1708734"/>
                  <a:gd name="connsiteY22" fmla="*/ 1273243 h 1530169"/>
                  <a:gd name="connsiteX23" fmla="*/ 620255 w 1708734"/>
                  <a:gd name="connsiteY23" fmla="*/ 898900 h 1530169"/>
                  <a:gd name="connsiteX24" fmla="*/ 627938 w 1708734"/>
                  <a:gd name="connsiteY24" fmla="*/ 898712 h 1530169"/>
                  <a:gd name="connsiteX25" fmla="*/ 623594 w 1708734"/>
                  <a:gd name="connsiteY25" fmla="*/ 874773 h 1530169"/>
                  <a:gd name="connsiteX26" fmla="*/ 735017 w 1708734"/>
                  <a:gd name="connsiteY26" fmla="*/ 678618 h 1530169"/>
                  <a:gd name="connsiteX27" fmla="*/ 893261 w 1708734"/>
                  <a:gd name="connsiteY27" fmla="*/ 634116 h 1530169"/>
                  <a:gd name="connsiteX28" fmla="*/ 1053218 w 1708734"/>
                  <a:gd name="connsiteY28" fmla="*/ 674152 h 1530169"/>
                  <a:gd name="connsiteX29" fmla="*/ 1122164 w 1708734"/>
                  <a:gd name="connsiteY29" fmla="*/ 994646 h 1530169"/>
                  <a:gd name="connsiteX30" fmla="*/ 998850 w 1708734"/>
                  <a:gd name="connsiteY30" fmla="*/ 922088 h 1530169"/>
                  <a:gd name="connsiteX31" fmla="*/ 962490 w 1708734"/>
                  <a:gd name="connsiteY31" fmla="*/ 784278 h 1530169"/>
                  <a:gd name="connsiteX32" fmla="*/ 829697 w 1708734"/>
                  <a:gd name="connsiteY32" fmla="*/ 785616 h 1530169"/>
                  <a:gd name="connsiteX33" fmla="*/ 768765 w 1708734"/>
                  <a:gd name="connsiteY33" fmla="*/ 889486 h 1530169"/>
                  <a:gd name="connsiteX34" fmla="*/ 773878 w 1708734"/>
                  <a:gd name="connsiteY34" fmla="*/ 895142 h 1530169"/>
                  <a:gd name="connsiteX35" fmla="*/ 798004 w 1708734"/>
                  <a:gd name="connsiteY35" fmla="*/ 894552 h 1530169"/>
                  <a:gd name="connsiteX36" fmla="*/ 1006416 w 1708734"/>
                  <a:gd name="connsiteY36" fmla="*/ 1095455 h 1530169"/>
                  <a:gd name="connsiteX37" fmla="*/ 1209852 w 1708734"/>
                  <a:gd name="connsiteY37" fmla="*/ 889515 h 1530169"/>
                  <a:gd name="connsiteX38" fmla="*/ 1228412 w 1708734"/>
                  <a:gd name="connsiteY38" fmla="*/ 889515 h 1530169"/>
                  <a:gd name="connsiteX39" fmla="*/ 1226242 w 1708734"/>
                  <a:gd name="connsiteY39" fmla="*/ 812918 h 1530169"/>
                  <a:gd name="connsiteX40" fmla="*/ 1066695 w 1708734"/>
                  <a:gd name="connsiteY40" fmla="*/ 564050 h 1530169"/>
                  <a:gd name="connsiteX41" fmla="*/ 680502 w 1708734"/>
                  <a:gd name="connsiteY41" fmla="*/ 543140 h 1530169"/>
                  <a:gd name="connsiteX42" fmla="*/ 495018 w 1708734"/>
                  <a:gd name="connsiteY42" fmla="*/ 773328 h 1530169"/>
                  <a:gd name="connsiteX43" fmla="*/ 488471 w 1708734"/>
                  <a:gd name="connsiteY43" fmla="*/ 820987 h 1530169"/>
                  <a:gd name="connsiteX44" fmla="*/ 490936 w 1708734"/>
                  <a:gd name="connsiteY44" fmla="*/ 821052 h 1530169"/>
                  <a:gd name="connsiteX45" fmla="*/ 744150 w 1708734"/>
                  <a:gd name="connsiteY45" fmla="*/ 1282948 h 1530169"/>
                  <a:gd name="connsiteX46" fmla="*/ 1270853 w 1708734"/>
                  <a:gd name="connsiteY46" fmla="*/ 1289943 h 1530169"/>
                  <a:gd name="connsiteX47" fmla="*/ 1531568 w 1708734"/>
                  <a:gd name="connsiteY47" fmla="*/ 904777 h 1530169"/>
                  <a:gd name="connsiteX48" fmla="*/ 1535441 w 1708734"/>
                  <a:gd name="connsiteY48" fmla="*/ 846948 h 1530169"/>
                  <a:gd name="connsiteX49" fmla="*/ 1520528 w 1708734"/>
                  <a:gd name="connsiteY49" fmla="*/ 711289 h 1530169"/>
                  <a:gd name="connsiteX50" fmla="*/ 851192 w 1708734"/>
                  <a:gd name="connsiteY50" fmla="*/ 173154 h 1530169"/>
                  <a:gd name="connsiteX51" fmla="*/ 173146 w 1708734"/>
                  <a:gd name="connsiteY51" fmla="*/ 854368 h 1530169"/>
                  <a:gd name="connsiteX52" fmla="*/ 0 w 1708734"/>
                  <a:gd name="connsiteY52" fmla="*/ 854367 h 1530169"/>
                  <a:gd name="connsiteX53" fmla="*/ 850385 w 1708734"/>
                  <a:gd name="connsiteY53" fmla="*/ 9 h 153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08734" h="1530169">
                    <a:moveTo>
                      <a:pt x="850385" y="9"/>
                    </a:moveTo>
                    <a:cubicBezTo>
                      <a:pt x="1291286" y="-2046"/>
                      <a:pt x="1656020" y="330322"/>
                      <a:pt x="1703502" y="759374"/>
                    </a:cubicBezTo>
                    <a:lnTo>
                      <a:pt x="1708013" y="834935"/>
                    </a:lnTo>
                    <a:lnTo>
                      <a:pt x="1708734" y="834935"/>
                    </a:lnTo>
                    <a:lnTo>
                      <a:pt x="1708353" y="840632"/>
                    </a:lnTo>
                    <a:lnTo>
                      <a:pt x="1708697" y="846403"/>
                    </a:lnTo>
                    <a:lnTo>
                      <a:pt x="1707966" y="846410"/>
                    </a:lnTo>
                    <a:lnTo>
                      <a:pt x="1702514" y="927822"/>
                    </a:lnTo>
                    <a:cubicBezTo>
                      <a:pt x="1673721" y="1141633"/>
                      <a:pt x="1546621" y="1332135"/>
                      <a:pt x="1355772" y="1440080"/>
                    </a:cubicBezTo>
                    <a:cubicBezTo>
                      <a:pt x="1137659" y="1563446"/>
                      <a:pt x="870035" y="1559891"/>
                      <a:pt x="655275" y="1430777"/>
                    </a:cubicBezTo>
                    <a:cubicBezTo>
                      <a:pt x="440515" y="1301662"/>
                      <a:pt x="311854" y="1066967"/>
                      <a:pt x="318509" y="816471"/>
                    </a:cubicBezTo>
                    <a:lnTo>
                      <a:pt x="328763" y="816743"/>
                    </a:lnTo>
                    <a:lnTo>
                      <a:pt x="329799" y="801666"/>
                    </a:lnTo>
                    <a:cubicBezTo>
                      <a:pt x="352977" y="634041"/>
                      <a:pt x="455192" y="485665"/>
                      <a:pt x="607271" y="405028"/>
                    </a:cubicBezTo>
                    <a:cubicBezTo>
                      <a:pt x="781076" y="312871"/>
                      <a:pt x="991572" y="324268"/>
                      <a:pt x="1154410" y="434652"/>
                    </a:cubicBezTo>
                    <a:cubicBezTo>
                      <a:pt x="1296894" y="531238"/>
                      <a:pt x="1382492" y="689782"/>
                      <a:pt x="1387436" y="858930"/>
                    </a:cubicBezTo>
                    <a:lnTo>
                      <a:pt x="1386225" y="889515"/>
                    </a:lnTo>
                    <a:lnTo>
                      <a:pt x="1387654" y="889515"/>
                    </a:lnTo>
                    <a:lnTo>
                      <a:pt x="1385289" y="913162"/>
                    </a:lnTo>
                    <a:lnTo>
                      <a:pt x="1384547" y="931921"/>
                    </a:lnTo>
                    <a:lnTo>
                      <a:pt x="1383426" y="931799"/>
                    </a:lnTo>
                    <a:lnTo>
                      <a:pt x="1379983" y="966223"/>
                    </a:lnTo>
                    <a:cubicBezTo>
                      <a:pt x="1344770" y="1139757"/>
                      <a:pt x="1192425" y="1270995"/>
                      <a:pt x="1008590" y="1273243"/>
                    </a:cubicBezTo>
                    <a:cubicBezTo>
                      <a:pt x="798493" y="1275813"/>
                      <a:pt x="625393" y="1108950"/>
                      <a:pt x="620255" y="898900"/>
                    </a:cubicBezTo>
                    <a:lnTo>
                      <a:pt x="627938" y="898712"/>
                    </a:lnTo>
                    <a:lnTo>
                      <a:pt x="623594" y="874773"/>
                    </a:lnTo>
                    <a:cubicBezTo>
                      <a:pt x="618965" y="800661"/>
                      <a:pt x="657690" y="726021"/>
                      <a:pt x="735017" y="678618"/>
                    </a:cubicBezTo>
                    <a:cubicBezTo>
                      <a:pt x="782076" y="649770"/>
                      <a:pt x="837526" y="634898"/>
                      <a:pt x="893261" y="634116"/>
                    </a:cubicBezTo>
                    <a:cubicBezTo>
                      <a:pt x="948996" y="633333"/>
                      <a:pt x="1005017" y="646641"/>
                      <a:pt x="1053218" y="674152"/>
                    </a:cubicBezTo>
                    <a:cubicBezTo>
                      <a:pt x="1179583" y="746275"/>
                      <a:pt x="1210612" y="890510"/>
                      <a:pt x="1122164" y="994646"/>
                    </a:cubicBezTo>
                    <a:lnTo>
                      <a:pt x="998850" y="922088"/>
                    </a:lnTo>
                    <a:cubicBezTo>
                      <a:pt x="1056907" y="879159"/>
                      <a:pt x="1039121" y="811746"/>
                      <a:pt x="962490" y="784278"/>
                    </a:cubicBezTo>
                    <a:cubicBezTo>
                      <a:pt x="920917" y="769376"/>
                      <a:pt x="870561" y="769884"/>
                      <a:pt x="829697" y="785616"/>
                    </a:cubicBezTo>
                    <a:cubicBezTo>
                      <a:pt x="772882" y="807489"/>
                      <a:pt x="750634" y="851360"/>
                      <a:pt x="768765" y="889486"/>
                    </a:cubicBezTo>
                    <a:lnTo>
                      <a:pt x="773878" y="895142"/>
                    </a:lnTo>
                    <a:lnTo>
                      <a:pt x="798004" y="894552"/>
                    </a:lnTo>
                    <a:cubicBezTo>
                      <a:pt x="800762" y="1007282"/>
                      <a:pt x="893661" y="1096834"/>
                      <a:pt x="1006416" y="1095455"/>
                    </a:cubicBezTo>
                    <a:cubicBezTo>
                      <a:pt x="1119171" y="1094076"/>
                      <a:pt x="1209852" y="1002279"/>
                      <a:pt x="1209852" y="889515"/>
                    </a:cubicBezTo>
                    <a:lnTo>
                      <a:pt x="1228412" y="889515"/>
                    </a:lnTo>
                    <a:lnTo>
                      <a:pt x="1226242" y="812918"/>
                    </a:lnTo>
                    <a:cubicBezTo>
                      <a:pt x="1209602" y="713050"/>
                      <a:pt x="1152899" y="622485"/>
                      <a:pt x="1066695" y="564050"/>
                    </a:cubicBezTo>
                    <a:cubicBezTo>
                      <a:pt x="951757" y="486137"/>
                      <a:pt x="803181" y="478093"/>
                      <a:pt x="680502" y="543140"/>
                    </a:cubicBezTo>
                    <a:cubicBezTo>
                      <a:pt x="588493" y="591926"/>
                      <a:pt x="522343" y="675840"/>
                      <a:pt x="495018" y="773328"/>
                    </a:cubicBezTo>
                    <a:lnTo>
                      <a:pt x="488471" y="820987"/>
                    </a:lnTo>
                    <a:lnTo>
                      <a:pt x="490936" y="821052"/>
                    </a:lnTo>
                    <a:cubicBezTo>
                      <a:pt x="485932" y="1009400"/>
                      <a:pt x="582673" y="1185867"/>
                      <a:pt x="744150" y="1282948"/>
                    </a:cubicBezTo>
                    <a:cubicBezTo>
                      <a:pt x="905628" y="1380029"/>
                      <a:pt x="1106855" y="1382702"/>
                      <a:pt x="1270853" y="1289943"/>
                    </a:cubicBezTo>
                    <a:cubicBezTo>
                      <a:pt x="1414352" y="1208779"/>
                      <a:pt x="1509919" y="1065540"/>
                      <a:pt x="1531568" y="904777"/>
                    </a:cubicBezTo>
                    <a:lnTo>
                      <a:pt x="1535441" y="846948"/>
                    </a:lnTo>
                    <a:lnTo>
                      <a:pt x="1520528" y="711289"/>
                    </a:lnTo>
                    <a:cubicBezTo>
                      <a:pt x="1454511" y="402376"/>
                      <a:pt x="1179303" y="171625"/>
                      <a:pt x="851192" y="173154"/>
                    </a:cubicBezTo>
                    <a:cubicBezTo>
                      <a:pt x="476207" y="174902"/>
                      <a:pt x="173146" y="479379"/>
                      <a:pt x="173146" y="854368"/>
                    </a:cubicBezTo>
                    <a:lnTo>
                      <a:pt x="0" y="854367"/>
                    </a:lnTo>
                    <a:cubicBezTo>
                      <a:pt x="0" y="384068"/>
                      <a:pt x="380091" y="2201"/>
                      <a:pt x="850385" y="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/>
              <p:cNvSpPr/>
              <p:nvPr/>
            </p:nvSpPr>
            <p:spPr bwMode="auto">
              <a:xfrm>
                <a:off x="7111176" y="2835430"/>
                <a:ext cx="1174345" cy="770663"/>
              </a:xfrm>
              <a:custGeom>
                <a:avLst/>
                <a:gdLst>
                  <a:gd name="connsiteX0" fmla="*/ 850385 w 1708734"/>
                  <a:gd name="connsiteY0" fmla="*/ 9 h 1530169"/>
                  <a:gd name="connsiteX1" fmla="*/ 1703502 w 1708734"/>
                  <a:gd name="connsiteY1" fmla="*/ 759374 h 1530169"/>
                  <a:gd name="connsiteX2" fmla="*/ 1708013 w 1708734"/>
                  <a:gd name="connsiteY2" fmla="*/ 834935 h 1530169"/>
                  <a:gd name="connsiteX3" fmla="*/ 1708734 w 1708734"/>
                  <a:gd name="connsiteY3" fmla="*/ 834935 h 1530169"/>
                  <a:gd name="connsiteX4" fmla="*/ 1708353 w 1708734"/>
                  <a:gd name="connsiteY4" fmla="*/ 840632 h 1530169"/>
                  <a:gd name="connsiteX5" fmla="*/ 1708697 w 1708734"/>
                  <a:gd name="connsiteY5" fmla="*/ 846403 h 1530169"/>
                  <a:gd name="connsiteX6" fmla="*/ 1707966 w 1708734"/>
                  <a:gd name="connsiteY6" fmla="*/ 846410 h 1530169"/>
                  <a:gd name="connsiteX7" fmla="*/ 1702514 w 1708734"/>
                  <a:gd name="connsiteY7" fmla="*/ 927822 h 1530169"/>
                  <a:gd name="connsiteX8" fmla="*/ 1355772 w 1708734"/>
                  <a:gd name="connsiteY8" fmla="*/ 1440080 h 1530169"/>
                  <a:gd name="connsiteX9" fmla="*/ 655275 w 1708734"/>
                  <a:gd name="connsiteY9" fmla="*/ 1430777 h 1530169"/>
                  <a:gd name="connsiteX10" fmla="*/ 318509 w 1708734"/>
                  <a:gd name="connsiteY10" fmla="*/ 816471 h 1530169"/>
                  <a:gd name="connsiteX11" fmla="*/ 328763 w 1708734"/>
                  <a:gd name="connsiteY11" fmla="*/ 816743 h 1530169"/>
                  <a:gd name="connsiteX12" fmla="*/ 329799 w 1708734"/>
                  <a:gd name="connsiteY12" fmla="*/ 801666 h 1530169"/>
                  <a:gd name="connsiteX13" fmla="*/ 607271 w 1708734"/>
                  <a:gd name="connsiteY13" fmla="*/ 405028 h 1530169"/>
                  <a:gd name="connsiteX14" fmla="*/ 1154410 w 1708734"/>
                  <a:gd name="connsiteY14" fmla="*/ 434652 h 1530169"/>
                  <a:gd name="connsiteX15" fmla="*/ 1387436 w 1708734"/>
                  <a:gd name="connsiteY15" fmla="*/ 858930 h 1530169"/>
                  <a:gd name="connsiteX16" fmla="*/ 1386225 w 1708734"/>
                  <a:gd name="connsiteY16" fmla="*/ 889515 h 1530169"/>
                  <a:gd name="connsiteX17" fmla="*/ 1387654 w 1708734"/>
                  <a:gd name="connsiteY17" fmla="*/ 889515 h 1530169"/>
                  <a:gd name="connsiteX18" fmla="*/ 1385289 w 1708734"/>
                  <a:gd name="connsiteY18" fmla="*/ 913162 h 1530169"/>
                  <a:gd name="connsiteX19" fmla="*/ 1384547 w 1708734"/>
                  <a:gd name="connsiteY19" fmla="*/ 931921 h 1530169"/>
                  <a:gd name="connsiteX20" fmla="*/ 1383426 w 1708734"/>
                  <a:gd name="connsiteY20" fmla="*/ 931799 h 1530169"/>
                  <a:gd name="connsiteX21" fmla="*/ 1379983 w 1708734"/>
                  <a:gd name="connsiteY21" fmla="*/ 966223 h 1530169"/>
                  <a:gd name="connsiteX22" fmla="*/ 1008590 w 1708734"/>
                  <a:gd name="connsiteY22" fmla="*/ 1273243 h 1530169"/>
                  <a:gd name="connsiteX23" fmla="*/ 620255 w 1708734"/>
                  <a:gd name="connsiteY23" fmla="*/ 898900 h 1530169"/>
                  <a:gd name="connsiteX24" fmla="*/ 627938 w 1708734"/>
                  <a:gd name="connsiteY24" fmla="*/ 898712 h 1530169"/>
                  <a:gd name="connsiteX25" fmla="*/ 623594 w 1708734"/>
                  <a:gd name="connsiteY25" fmla="*/ 874773 h 1530169"/>
                  <a:gd name="connsiteX26" fmla="*/ 735017 w 1708734"/>
                  <a:gd name="connsiteY26" fmla="*/ 678618 h 1530169"/>
                  <a:gd name="connsiteX27" fmla="*/ 893261 w 1708734"/>
                  <a:gd name="connsiteY27" fmla="*/ 634116 h 1530169"/>
                  <a:gd name="connsiteX28" fmla="*/ 1053218 w 1708734"/>
                  <a:gd name="connsiteY28" fmla="*/ 674152 h 1530169"/>
                  <a:gd name="connsiteX29" fmla="*/ 1122164 w 1708734"/>
                  <a:gd name="connsiteY29" fmla="*/ 994646 h 1530169"/>
                  <a:gd name="connsiteX30" fmla="*/ 998850 w 1708734"/>
                  <a:gd name="connsiteY30" fmla="*/ 922088 h 1530169"/>
                  <a:gd name="connsiteX31" fmla="*/ 962490 w 1708734"/>
                  <a:gd name="connsiteY31" fmla="*/ 784278 h 1530169"/>
                  <a:gd name="connsiteX32" fmla="*/ 829697 w 1708734"/>
                  <a:gd name="connsiteY32" fmla="*/ 785616 h 1530169"/>
                  <a:gd name="connsiteX33" fmla="*/ 768765 w 1708734"/>
                  <a:gd name="connsiteY33" fmla="*/ 889486 h 1530169"/>
                  <a:gd name="connsiteX34" fmla="*/ 773878 w 1708734"/>
                  <a:gd name="connsiteY34" fmla="*/ 895142 h 1530169"/>
                  <a:gd name="connsiteX35" fmla="*/ 798004 w 1708734"/>
                  <a:gd name="connsiteY35" fmla="*/ 894552 h 1530169"/>
                  <a:gd name="connsiteX36" fmla="*/ 1006416 w 1708734"/>
                  <a:gd name="connsiteY36" fmla="*/ 1095455 h 1530169"/>
                  <a:gd name="connsiteX37" fmla="*/ 1209852 w 1708734"/>
                  <a:gd name="connsiteY37" fmla="*/ 889515 h 1530169"/>
                  <a:gd name="connsiteX38" fmla="*/ 1228412 w 1708734"/>
                  <a:gd name="connsiteY38" fmla="*/ 889515 h 1530169"/>
                  <a:gd name="connsiteX39" fmla="*/ 1226242 w 1708734"/>
                  <a:gd name="connsiteY39" fmla="*/ 812918 h 1530169"/>
                  <a:gd name="connsiteX40" fmla="*/ 1066695 w 1708734"/>
                  <a:gd name="connsiteY40" fmla="*/ 564050 h 1530169"/>
                  <a:gd name="connsiteX41" fmla="*/ 680502 w 1708734"/>
                  <a:gd name="connsiteY41" fmla="*/ 543140 h 1530169"/>
                  <a:gd name="connsiteX42" fmla="*/ 495018 w 1708734"/>
                  <a:gd name="connsiteY42" fmla="*/ 773328 h 1530169"/>
                  <a:gd name="connsiteX43" fmla="*/ 488471 w 1708734"/>
                  <a:gd name="connsiteY43" fmla="*/ 820987 h 1530169"/>
                  <a:gd name="connsiteX44" fmla="*/ 490936 w 1708734"/>
                  <a:gd name="connsiteY44" fmla="*/ 821052 h 1530169"/>
                  <a:gd name="connsiteX45" fmla="*/ 744150 w 1708734"/>
                  <a:gd name="connsiteY45" fmla="*/ 1282948 h 1530169"/>
                  <a:gd name="connsiteX46" fmla="*/ 1270853 w 1708734"/>
                  <a:gd name="connsiteY46" fmla="*/ 1289943 h 1530169"/>
                  <a:gd name="connsiteX47" fmla="*/ 1531568 w 1708734"/>
                  <a:gd name="connsiteY47" fmla="*/ 904777 h 1530169"/>
                  <a:gd name="connsiteX48" fmla="*/ 1535441 w 1708734"/>
                  <a:gd name="connsiteY48" fmla="*/ 846948 h 1530169"/>
                  <a:gd name="connsiteX49" fmla="*/ 1520528 w 1708734"/>
                  <a:gd name="connsiteY49" fmla="*/ 711289 h 1530169"/>
                  <a:gd name="connsiteX50" fmla="*/ 851192 w 1708734"/>
                  <a:gd name="connsiteY50" fmla="*/ 173154 h 1530169"/>
                  <a:gd name="connsiteX51" fmla="*/ 173146 w 1708734"/>
                  <a:gd name="connsiteY51" fmla="*/ 854368 h 1530169"/>
                  <a:gd name="connsiteX52" fmla="*/ 0 w 1708734"/>
                  <a:gd name="connsiteY52" fmla="*/ 854367 h 1530169"/>
                  <a:gd name="connsiteX53" fmla="*/ 850385 w 1708734"/>
                  <a:gd name="connsiteY53" fmla="*/ 9 h 153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08734" h="1530169">
                    <a:moveTo>
                      <a:pt x="850385" y="9"/>
                    </a:moveTo>
                    <a:cubicBezTo>
                      <a:pt x="1291286" y="-2046"/>
                      <a:pt x="1656020" y="330322"/>
                      <a:pt x="1703502" y="759374"/>
                    </a:cubicBezTo>
                    <a:lnTo>
                      <a:pt x="1708013" y="834935"/>
                    </a:lnTo>
                    <a:lnTo>
                      <a:pt x="1708734" y="834935"/>
                    </a:lnTo>
                    <a:lnTo>
                      <a:pt x="1708353" y="840632"/>
                    </a:lnTo>
                    <a:lnTo>
                      <a:pt x="1708697" y="846403"/>
                    </a:lnTo>
                    <a:lnTo>
                      <a:pt x="1707966" y="846410"/>
                    </a:lnTo>
                    <a:lnTo>
                      <a:pt x="1702514" y="927822"/>
                    </a:lnTo>
                    <a:cubicBezTo>
                      <a:pt x="1673721" y="1141633"/>
                      <a:pt x="1546621" y="1332135"/>
                      <a:pt x="1355772" y="1440080"/>
                    </a:cubicBezTo>
                    <a:cubicBezTo>
                      <a:pt x="1137659" y="1563446"/>
                      <a:pt x="870035" y="1559891"/>
                      <a:pt x="655275" y="1430777"/>
                    </a:cubicBezTo>
                    <a:cubicBezTo>
                      <a:pt x="440515" y="1301662"/>
                      <a:pt x="311854" y="1066967"/>
                      <a:pt x="318509" y="816471"/>
                    </a:cubicBezTo>
                    <a:lnTo>
                      <a:pt x="328763" y="816743"/>
                    </a:lnTo>
                    <a:lnTo>
                      <a:pt x="329799" y="801666"/>
                    </a:lnTo>
                    <a:cubicBezTo>
                      <a:pt x="352977" y="634041"/>
                      <a:pt x="455192" y="485665"/>
                      <a:pt x="607271" y="405028"/>
                    </a:cubicBezTo>
                    <a:cubicBezTo>
                      <a:pt x="781076" y="312871"/>
                      <a:pt x="991572" y="324268"/>
                      <a:pt x="1154410" y="434652"/>
                    </a:cubicBezTo>
                    <a:cubicBezTo>
                      <a:pt x="1296894" y="531238"/>
                      <a:pt x="1382492" y="689782"/>
                      <a:pt x="1387436" y="858930"/>
                    </a:cubicBezTo>
                    <a:lnTo>
                      <a:pt x="1386225" y="889515"/>
                    </a:lnTo>
                    <a:lnTo>
                      <a:pt x="1387654" y="889515"/>
                    </a:lnTo>
                    <a:lnTo>
                      <a:pt x="1385289" y="913162"/>
                    </a:lnTo>
                    <a:lnTo>
                      <a:pt x="1384547" y="931921"/>
                    </a:lnTo>
                    <a:lnTo>
                      <a:pt x="1383426" y="931799"/>
                    </a:lnTo>
                    <a:lnTo>
                      <a:pt x="1379983" y="966223"/>
                    </a:lnTo>
                    <a:cubicBezTo>
                      <a:pt x="1344770" y="1139757"/>
                      <a:pt x="1192425" y="1270995"/>
                      <a:pt x="1008590" y="1273243"/>
                    </a:cubicBezTo>
                    <a:cubicBezTo>
                      <a:pt x="798493" y="1275813"/>
                      <a:pt x="625393" y="1108950"/>
                      <a:pt x="620255" y="898900"/>
                    </a:cubicBezTo>
                    <a:lnTo>
                      <a:pt x="627938" y="898712"/>
                    </a:lnTo>
                    <a:lnTo>
                      <a:pt x="623594" y="874773"/>
                    </a:lnTo>
                    <a:cubicBezTo>
                      <a:pt x="618965" y="800661"/>
                      <a:pt x="657690" y="726021"/>
                      <a:pt x="735017" y="678618"/>
                    </a:cubicBezTo>
                    <a:cubicBezTo>
                      <a:pt x="782076" y="649770"/>
                      <a:pt x="837526" y="634898"/>
                      <a:pt x="893261" y="634116"/>
                    </a:cubicBezTo>
                    <a:cubicBezTo>
                      <a:pt x="948996" y="633333"/>
                      <a:pt x="1005017" y="646641"/>
                      <a:pt x="1053218" y="674152"/>
                    </a:cubicBezTo>
                    <a:cubicBezTo>
                      <a:pt x="1179583" y="746275"/>
                      <a:pt x="1210612" y="890510"/>
                      <a:pt x="1122164" y="994646"/>
                    </a:cubicBezTo>
                    <a:lnTo>
                      <a:pt x="998850" y="922088"/>
                    </a:lnTo>
                    <a:cubicBezTo>
                      <a:pt x="1056907" y="879159"/>
                      <a:pt x="1039121" y="811746"/>
                      <a:pt x="962490" y="784278"/>
                    </a:cubicBezTo>
                    <a:cubicBezTo>
                      <a:pt x="920917" y="769376"/>
                      <a:pt x="870561" y="769884"/>
                      <a:pt x="829697" y="785616"/>
                    </a:cubicBezTo>
                    <a:cubicBezTo>
                      <a:pt x="772882" y="807489"/>
                      <a:pt x="750634" y="851360"/>
                      <a:pt x="768765" y="889486"/>
                    </a:cubicBezTo>
                    <a:lnTo>
                      <a:pt x="773878" y="895142"/>
                    </a:lnTo>
                    <a:lnTo>
                      <a:pt x="798004" y="894552"/>
                    </a:lnTo>
                    <a:cubicBezTo>
                      <a:pt x="800762" y="1007282"/>
                      <a:pt x="893661" y="1096834"/>
                      <a:pt x="1006416" y="1095455"/>
                    </a:cubicBezTo>
                    <a:cubicBezTo>
                      <a:pt x="1119171" y="1094076"/>
                      <a:pt x="1209852" y="1002279"/>
                      <a:pt x="1209852" y="889515"/>
                    </a:cubicBezTo>
                    <a:lnTo>
                      <a:pt x="1228412" y="889515"/>
                    </a:lnTo>
                    <a:lnTo>
                      <a:pt x="1226242" y="812918"/>
                    </a:lnTo>
                    <a:cubicBezTo>
                      <a:pt x="1209602" y="713050"/>
                      <a:pt x="1152899" y="622485"/>
                      <a:pt x="1066695" y="564050"/>
                    </a:cubicBezTo>
                    <a:cubicBezTo>
                      <a:pt x="951757" y="486137"/>
                      <a:pt x="803181" y="478093"/>
                      <a:pt x="680502" y="543140"/>
                    </a:cubicBezTo>
                    <a:cubicBezTo>
                      <a:pt x="588493" y="591926"/>
                      <a:pt x="522343" y="675840"/>
                      <a:pt x="495018" y="773328"/>
                    </a:cubicBezTo>
                    <a:lnTo>
                      <a:pt x="488471" y="820987"/>
                    </a:lnTo>
                    <a:lnTo>
                      <a:pt x="490936" y="821052"/>
                    </a:lnTo>
                    <a:cubicBezTo>
                      <a:pt x="485932" y="1009400"/>
                      <a:pt x="582673" y="1185867"/>
                      <a:pt x="744150" y="1282948"/>
                    </a:cubicBezTo>
                    <a:cubicBezTo>
                      <a:pt x="905628" y="1380029"/>
                      <a:pt x="1106855" y="1382702"/>
                      <a:pt x="1270853" y="1289943"/>
                    </a:cubicBezTo>
                    <a:cubicBezTo>
                      <a:pt x="1414352" y="1208779"/>
                      <a:pt x="1509919" y="1065540"/>
                      <a:pt x="1531568" y="904777"/>
                    </a:cubicBezTo>
                    <a:lnTo>
                      <a:pt x="1535441" y="846948"/>
                    </a:lnTo>
                    <a:lnTo>
                      <a:pt x="1520528" y="711289"/>
                    </a:lnTo>
                    <a:cubicBezTo>
                      <a:pt x="1454511" y="402376"/>
                      <a:pt x="1179303" y="171625"/>
                      <a:pt x="851192" y="173154"/>
                    </a:cubicBezTo>
                    <a:cubicBezTo>
                      <a:pt x="476207" y="174902"/>
                      <a:pt x="173146" y="479379"/>
                      <a:pt x="173146" y="854368"/>
                    </a:cubicBezTo>
                    <a:lnTo>
                      <a:pt x="0" y="854367"/>
                    </a:lnTo>
                    <a:cubicBezTo>
                      <a:pt x="0" y="384068"/>
                      <a:pt x="380091" y="2201"/>
                      <a:pt x="850385" y="9"/>
                    </a:cubicBezTo>
                    <a:close/>
                  </a:path>
                </a:pathLst>
              </a:custGeom>
              <a:solidFill>
                <a:srgbClr val="FF7B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/>
            <p:cNvSpPr/>
            <p:nvPr/>
          </p:nvSpPr>
          <p:spPr bwMode="auto">
            <a:xfrm rot="18859847" flipV="1">
              <a:off x="8016467" y="1319015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468252" y="968838"/>
            <a:ext cx="1541899" cy="1332326"/>
            <a:chOff x="3593365" y="3389905"/>
            <a:chExt cx="2564250" cy="2215721"/>
          </a:xfrm>
        </p:grpSpPr>
        <p:sp>
          <p:nvSpPr>
            <p:cNvPr id="95" name="フリーフォーム: 図形 94"/>
            <p:cNvSpPr/>
            <p:nvPr/>
          </p:nvSpPr>
          <p:spPr bwMode="auto">
            <a:xfrm>
              <a:off x="3593365" y="33899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/>
            <p:cNvSpPr/>
            <p:nvPr/>
          </p:nvSpPr>
          <p:spPr bwMode="auto">
            <a:xfrm>
              <a:off x="3650236" y="43063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96"/>
            <p:cNvSpPr/>
            <p:nvPr/>
          </p:nvSpPr>
          <p:spPr bwMode="auto">
            <a:xfrm>
              <a:off x="3951140" y="4565742"/>
              <a:ext cx="1041636" cy="727441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2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/>
            <p:cNvGrpSpPr/>
            <p:nvPr/>
          </p:nvGrpSpPr>
          <p:grpSpPr>
            <a:xfrm rot="16200000">
              <a:off x="4638722" y="4780334"/>
              <a:ext cx="426562" cy="279549"/>
              <a:chOff x="4598696" y="2779991"/>
              <a:chExt cx="753614" cy="817840"/>
            </a:xfrm>
          </p:grpSpPr>
          <p:sp>
            <p:nvSpPr>
              <p:cNvPr id="106" name="フリーフォーム: 図形 105"/>
              <p:cNvSpPr/>
              <p:nvPr/>
            </p:nvSpPr>
            <p:spPr bwMode="auto">
              <a:xfrm>
                <a:off x="4598696" y="3401357"/>
                <a:ext cx="753614" cy="196474"/>
              </a:xfrm>
              <a:custGeom>
                <a:avLst/>
                <a:gdLst>
                  <a:gd name="connsiteX0" fmla="*/ 53091 w 753614"/>
                  <a:gd name="connsiteY0" fmla="*/ 0 h 196474"/>
                  <a:gd name="connsiteX1" fmla="*/ 105278 w 753614"/>
                  <a:gd name="connsiteY1" fmla="*/ 22844 h 196474"/>
                  <a:gd name="connsiteX2" fmla="*/ 376807 w 753614"/>
                  <a:gd name="connsiteY2" fmla="*/ 67053 h 196474"/>
                  <a:gd name="connsiteX3" fmla="*/ 648336 w 753614"/>
                  <a:gd name="connsiteY3" fmla="*/ 22844 h 196474"/>
                  <a:gd name="connsiteX4" fmla="*/ 700523 w 753614"/>
                  <a:gd name="connsiteY4" fmla="*/ 0 h 196474"/>
                  <a:gd name="connsiteX5" fmla="*/ 753614 w 753614"/>
                  <a:gd name="connsiteY5" fmla="*/ 106182 h 196474"/>
                  <a:gd name="connsiteX6" fmla="*/ 648336 w 753614"/>
                  <a:gd name="connsiteY6" fmla="*/ 152265 h 196474"/>
                  <a:gd name="connsiteX7" fmla="*/ 376807 w 753614"/>
                  <a:gd name="connsiteY7" fmla="*/ 196474 h 196474"/>
                  <a:gd name="connsiteX8" fmla="*/ 105278 w 753614"/>
                  <a:gd name="connsiteY8" fmla="*/ 152265 h 196474"/>
                  <a:gd name="connsiteX9" fmla="*/ 0 w 753614"/>
                  <a:gd name="connsiteY9" fmla="*/ 106182 h 19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3614" h="196474">
                    <a:moveTo>
                      <a:pt x="53091" y="0"/>
                    </a:moveTo>
                    <a:lnTo>
                      <a:pt x="105278" y="22844"/>
                    </a:lnTo>
                    <a:cubicBezTo>
                      <a:pt x="188735" y="51311"/>
                      <a:pt x="280492" y="67053"/>
                      <a:pt x="376807" y="67053"/>
                    </a:cubicBezTo>
                    <a:cubicBezTo>
                      <a:pt x="473123" y="67053"/>
                      <a:pt x="564879" y="51311"/>
                      <a:pt x="648336" y="22844"/>
                    </a:cubicBezTo>
                    <a:lnTo>
                      <a:pt x="700523" y="0"/>
                    </a:lnTo>
                    <a:lnTo>
                      <a:pt x="753614" y="106182"/>
                    </a:lnTo>
                    <a:lnTo>
                      <a:pt x="648336" y="152265"/>
                    </a:lnTo>
                    <a:cubicBezTo>
                      <a:pt x="564879" y="180732"/>
                      <a:pt x="473123" y="196474"/>
                      <a:pt x="376807" y="196474"/>
                    </a:cubicBezTo>
                    <a:cubicBezTo>
                      <a:pt x="280492" y="196474"/>
                      <a:pt x="188735" y="180732"/>
                      <a:pt x="105278" y="152265"/>
                    </a:cubicBezTo>
                    <a:lnTo>
                      <a:pt x="0" y="106182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/>
              <p:cNvSpPr/>
              <p:nvPr/>
            </p:nvSpPr>
            <p:spPr bwMode="auto">
              <a:xfrm>
                <a:off x="4636055" y="2779991"/>
                <a:ext cx="678894" cy="714484"/>
              </a:xfrm>
              <a:custGeom>
                <a:avLst/>
                <a:gdLst>
                  <a:gd name="connsiteX0" fmla="*/ 323716 w 647432"/>
                  <a:gd name="connsiteY0" fmla="*/ 0 h 714485"/>
                  <a:gd name="connsiteX1" fmla="*/ 647432 w 647432"/>
                  <a:gd name="connsiteY1" fmla="*/ 647432 h 714485"/>
                  <a:gd name="connsiteX2" fmla="*/ 595245 w 647432"/>
                  <a:gd name="connsiteY2" fmla="*/ 670276 h 714485"/>
                  <a:gd name="connsiteX3" fmla="*/ 323716 w 647432"/>
                  <a:gd name="connsiteY3" fmla="*/ 714485 h 714485"/>
                  <a:gd name="connsiteX4" fmla="*/ 52187 w 647432"/>
                  <a:gd name="connsiteY4" fmla="*/ 670276 h 714485"/>
                  <a:gd name="connsiteX5" fmla="*/ 0 w 647432"/>
                  <a:gd name="connsiteY5" fmla="*/ 647432 h 71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432" h="714485">
                    <a:moveTo>
                      <a:pt x="323716" y="0"/>
                    </a:moveTo>
                    <a:lnTo>
                      <a:pt x="647432" y="647432"/>
                    </a:lnTo>
                    <a:lnTo>
                      <a:pt x="595245" y="670276"/>
                    </a:lnTo>
                    <a:cubicBezTo>
                      <a:pt x="511788" y="698743"/>
                      <a:pt x="420032" y="714485"/>
                      <a:pt x="323716" y="714485"/>
                    </a:cubicBezTo>
                    <a:cubicBezTo>
                      <a:pt x="227401" y="714485"/>
                      <a:pt x="135644" y="698743"/>
                      <a:pt x="52187" y="670276"/>
                    </a:cubicBezTo>
                    <a:lnTo>
                      <a:pt x="0" y="64743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9" name="四角形: 角を丸くする 98"/>
            <p:cNvSpPr/>
            <p:nvPr/>
          </p:nvSpPr>
          <p:spPr bwMode="auto">
            <a:xfrm>
              <a:off x="4298040" y="4609427"/>
              <a:ext cx="372788" cy="209727"/>
            </a:xfrm>
            <a:prstGeom prst="roundRect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/>
            <p:cNvSpPr/>
            <p:nvPr/>
          </p:nvSpPr>
          <p:spPr bwMode="auto">
            <a:xfrm>
              <a:off x="4298039" y="4818977"/>
              <a:ext cx="428699" cy="209727"/>
            </a:xfrm>
            <a:prstGeom prst="round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/>
            <p:cNvSpPr/>
            <p:nvPr/>
          </p:nvSpPr>
          <p:spPr bwMode="auto">
            <a:xfrm>
              <a:off x="4298040" y="5028527"/>
              <a:ext cx="372788" cy="209727"/>
            </a:xfrm>
            <a:prstGeom prst="round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/>
            <p:cNvSpPr/>
            <p:nvPr/>
          </p:nvSpPr>
          <p:spPr bwMode="auto">
            <a:xfrm rot="2282439">
              <a:off x="4692609" y="5019532"/>
              <a:ext cx="183472" cy="170954"/>
            </a:xfrm>
            <a:prstGeom prst="round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/>
            <p:cNvSpPr/>
            <p:nvPr/>
          </p:nvSpPr>
          <p:spPr bwMode="auto">
            <a:xfrm rot="2282439">
              <a:off x="4692610" y="4640915"/>
              <a:ext cx="183472" cy="170954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3985579" y="4678111"/>
              <a:ext cx="312460" cy="502704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 bwMode="auto">
            <a:xfrm rot="18859847" flipV="1">
              <a:off x="5101818" y="3938390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2305965" y="968838"/>
            <a:ext cx="1541899" cy="1332326"/>
            <a:chOff x="6438165" y="3389905"/>
            <a:chExt cx="2564250" cy="2215721"/>
          </a:xfrm>
        </p:grpSpPr>
        <p:sp>
          <p:nvSpPr>
            <p:cNvPr id="109" name="フリーフォーム: 図形 108"/>
            <p:cNvSpPr/>
            <p:nvPr/>
          </p:nvSpPr>
          <p:spPr bwMode="auto">
            <a:xfrm>
              <a:off x="6438165" y="3389905"/>
              <a:ext cx="2564250" cy="2215721"/>
            </a:xfrm>
            <a:custGeom>
              <a:avLst/>
              <a:gdLst>
                <a:gd name="connsiteX0" fmla="*/ 1548909 w 2564250"/>
                <a:gd name="connsiteY0" fmla="*/ 0 h 2215721"/>
                <a:gd name="connsiteX1" fmla="*/ 2231509 w 2564250"/>
                <a:gd name="connsiteY1" fmla="*/ 0 h 2215721"/>
                <a:gd name="connsiteX2" fmla="*/ 2564250 w 2564250"/>
                <a:gd name="connsiteY2" fmla="*/ 332741 h 2215721"/>
                <a:gd name="connsiteX3" fmla="*/ 2564250 w 2564250"/>
                <a:gd name="connsiteY3" fmla="*/ 678321 h 2215721"/>
                <a:gd name="connsiteX4" fmla="*/ 2538102 w 2564250"/>
                <a:gd name="connsiteY4" fmla="*/ 807839 h 2215721"/>
                <a:gd name="connsiteX5" fmla="*/ 2517144 w 2564250"/>
                <a:gd name="connsiteY5" fmla="*/ 846451 h 2215721"/>
                <a:gd name="connsiteX6" fmla="*/ 2521521 w 2564250"/>
                <a:gd name="connsiteY6" fmla="*/ 849135 h 2215721"/>
                <a:gd name="connsiteX7" fmla="*/ 1735308 w 2564250"/>
                <a:gd name="connsiteY7" fmla="*/ 2011363 h 2215721"/>
                <a:gd name="connsiteX8" fmla="*/ 1730532 w 2564250"/>
                <a:gd name="connsiteY8" fmla="*/ 2008365 h 2215721"/>
                <a:gd name="connsiteX9" fmla="*/ 1724315 w 2564250"/>
                <a:gd name="connsiteY9" fmla="*/ 2019819 h 2215721"/>
                <a:gd name="connsiteX10" fmla="*/ 1355866 w 2564250"/>
                <a:gd name="connsiteY10" fmla="*/ 2215721 h 2215721"/>
                <a:gd name="connsiteX11" fmla="*/ 444334 w 2564250"/>
                <a:gd name="connsiteY11" fmla="*/ 2215721 h 2215721"/>
                <a:gd name="connsiteX12" fmla="*/ 0 w 2564250"/>
                <a:gd name="connsiteY12" fmla="*/ 1771387 h 2215721"/>
                <a:gd name="connsiteX13" fmla="*/ 0 w 2564250"/>
                <a:gd name="connsiteY13" fmla="*/ 1309905 h 2215721"/>
                <a:gd name="connsiteX14" fmla="*/ 195903 w 2564250"/>
                <a:gd name="connsiteY14" fmla="*/ 941456 h 2215721"/>
                <a:gd name="connsiteX15" fmla="*/ 244376 w 2564250"/>
                <a:gd name="connsiteY15" fmla="*/ 915146 h 2215721"/>
                <a:gd name="connsiteX16" fmla="*/ 1299472 w 2564250"/>
                <a:gd name="connsiteY16" fmla="*/ 114196 h 2215721"/>
                <a:gd name="connsiteX17" fmla="*/ 1300706 w 2564250"/>
                <a:gd name="connsiteY17" fmla="*/ 113117 h 2215721"/>
                <a:gd name="connsiteX18" fmla="*/ 1313626 w 2564250"/>
                <a:gd name="connsiteY18" fmla="*/ 97458 h 2215721"/>
                <a:gd name="connsiteX19" fmla="*/ 1548909 w 2564250"/>
                <a:gd name="connsiteY19" fmla="*/ 0 h 221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4250" h="2215721">
                  <a:moveTo>
                    <a:pt x="1548909" y="0"/>
                  </a:moveTo>
                  <a:lnTo>
                    <a:pt x="2231509" y="0"/>
                  </a:lnTo>
                  <a:cubicBezTo>
                    <a:pt x="2415277" y="0"/>
                    <a:pt x="2564250" y="148973"/>
                    <a:pt x="2564250" y="332741"/>
                  </a:cubicBezTo>
                  <a:lnTo>
                    <a:pt x="2564250" y="678321"/>
                  </a:lnTo>
                  <a:cubicBezTo>
                    <a:pt x="2564250" y="724263"/>
                    <a:pt x="2554939" y="768030"/>
                    <a:pt x="2538102" y="807839"/>
                  </a:cubicBezTo>
                  <a:lnTo>
                    <a:pt x="2517144" y="846451"/>
                  </a:lnTo>
                  <a:lnTo>
                    <a:pt x="2521521" y="849135"/>
                  </a:lnTo>
                  <a:lnTo>
                    <a:pt x="1735308" y="2011363"/>
                  </a:lnTo>
                  <a:lnTo>
                    <a:pt x="1730532" y="2008365"/>
                  </a:lnTo>
                  <a:lnTo>
                    <a:pt x="1724315" y="2019819"/>
                  </a:lnTo>
                  <a:cubicBezTo>
                    <a:pt x="1644465" y="2138012"/>
                    <a:pt x="1509241" y="2215721"/>
                    <a:pt x="1355866" y="2215721"/>
                  </a:cubicBezTo>
                  <a:lnTo>
                    <a:pt x="444334" y="2215721"/>
                  </a:lnTo>
                  <a:cubicBezTo>
                    <a:pt x="198935" y="2215721"/>
                    <a:pt x="0" y="2016786"/>
                    <a:pt x="0" y="1771387"/>
                  </a:cubicBezTo>
                  <a:lnTo>
                    <a:pt x="0" y="1309905"/>
                  </a:lnTo>
                  <a:cubicBezTo>
                    <a:pt x="0" y="1156531"/>
                    <a:pt x="77709" y="1021306"/>
                    <a:pt x="195903" y="941456"/>
                  </a:cubicBezTo>
                  <a:lnTo>
                    <a:pt x="244376" y="915146"/>
                  </a:lnTo>
                  <a:lnTo>
                    <a:pt x="1299472" y="114196"/>
                  </a:lnTo>
                  <a:lnTo>
                    <a:pt x="1300706" y="113117"/>
                  </a:lnTo>
                  <a:lnTo>
                    <a:pt x="1313626" y="97458"/>
                  </a:lnTo>
                  <a:cubicBezTo>
                    <a:pt x="1373840" y="37243"/>
                    <a:pt x="1457025" y="0"/>
                    <a:pt x="1548909" y="0"/>
                  </a:cubicBezTo>
                  <a:close/>
                </a:path>
              </a:pathLst>
            </a:custGeom>
            <a:pattFill prst="lgConfetti">
              <a:fgClr>
                <a:schemeClr val="tx1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角を丸くする 109"/>
            <p:cNvSpPr/>
            <p:nvPr/>
          </p:nvSpPr>
          <p:spPr bwMode="auto">
            <a:xfrm>
              <a:off x="6495036" y="4306318"/>
              <a:ext cx="1687508" cy="1246290"/>
            </a:xfrm>
            <a:prstGeom prst="roundRect">
              <a:avLst>
                <a:gd name="adj" fmla="val 3291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/>
            <p:cNvSpPr/>
            <p:nvPr/>
          </p:nvSpPr>
          <p:spPr bwMode="auto">
            <a:xfrm rot="18859847" flipV="1">
              <a:off x="7978367" y="3938389"/>
              <a:ext cx="1076833" cy="45720"/>
            </a:xfrm>
            <a:custGeom>
              <a:avLst/>
              <a:gdLst>
                <a:gd name="connsiteX0" fmla="*/ 1076833 w 1076833"/>
                <a:gd name="connsiteY0" fmla="*/ 53266 h 106532"/>
                <a:gd name="connsiteX1" fmla="*/ 180157 w 1076833"/>
                <a:gd name="connsiteY1" fmla="*/ 0 h 106532"/>
                <a:gd name="connsiteX2" fmla="*/ 7464 w 1076833"/>
                <a:gd name="connsiteY2" fmla="*/ 1034 h 106532"/>
                <a:gd name="connsiteX3" fmla="*/ 8277 w 1076833"/>
                <a:gd name="connsiteY3" fmla="*/ 13800 h 106532"/>
                <a:gd name="connsiteX4" fmla="*/ 3647 w 1076833"/>
                <a:gd name="connsiteY4" fmla="*/ 86504 h 106532"/>
                <a:gd name="connsiteX5" fmla="*/ 0 w 1076833"/>
                <a:gd name="connsiteY5" fmla="*/ 105453 h 106532"/>
                <a:gd name="connsiteX6" fmla="*/ 180157 w 1076833"/>
                <a:gd name="connsiteY6" fmla="*/ 106532 h 106532"/>
                <a:gd name="connsiteX7" fmla="*/ 1076833 w 1076833"/>
                <a:gd name="connsiteY7" fmla="*/ 53266 h 1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6833" h="106532">
                  <a:moveTo>
                    <a:pt x="1076833" y="53266"/>
                  </a:moveTo>
                  <a:cubicBezTo>
                    <a:pt x="1076833" y="23848"/>
                    <a:pt x="675377" y="0"/>
                    <a:pt x="180157" y="0"/>
                  </a:cubicBezTo>
                  <a:lnTo>
                    <a:pt x="7464" y="1034"/>
                  </a:lnTo>
                  <a:lnTo>
                    <a:pt x="8277" y="13800"/>
                  </a:lnTo>
                  <a:cubicBezTo>
                    <a:pt x="8277" y="38345"/>
                    <a:pt x="6708" y="62599"/>
                    <a:pt x="3647" y="86504"/>
                  </a:cubicBezTo>
                  <a:lnTo>
                    <a:pt x="0" y="105453"/>
                  </a:lnTo>
                  <a:lnTo>
                    <a:pt x="180157" y="106532"/>
                  </a:lnTo>
                  <a:cubicBezTo>
                    <a:pt x="675377" y="106532"/>
                    <a:pt x="1076833" y="82684"/>
                    <a:pt x="1076833" y="532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/>
            <p:cNvSpPr/>
            <p:nvPr/>
          </p:nvSpPr>
          <p:spPr bwMode="auto">
            <a:xfrm>
              <a:off x="6911151" y="4664504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/>
            <p:cNvSpPr/>
            <p:nvPr/>
          </p:nvSpPr>
          <p:spPr bwMode="auto">
            <a:xfrm>
              <a:off x="6911151" y="4850242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6911151" y="5035979"/>
              <a:ext cx="544951" cy="186647"/>
            </a:xfrm>
            <a:prstGeom prst="roundRect">
              <a:avLst>
                <a:gd name="adj" fmla="val 28838"/>
              </a:avLst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7456102" y="4663179"/>
              <a:ext cx="225025" cy="559447"/>
            </a:xfrm>
            <a:prstGeom prst="roundRect">
              <a:avLst>
                <a:gd name="adj" fmla="val 28838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183470" y="2933945"/>
            <a:ext cx="1570015" cy="1287321"/>
            <a:chOff x="4183470" y="2937466"/>
            <a:chExt cx="1730385" cy="1418815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4183470" y="3460467"/>
              <a:ext cx="1036724" cy="895814"/>
              <a:chOff x="1394319" y="773705"/>
              <a:chExt cx="2564250" cy="2215721"/>
            </a:xfrm>
          </p:grpSpPr>
          <p:sp>
            <p:nvSpPr>
              <p:cNvPr id="156" name="フリーフォーム: 図形 155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星: 10 pt 157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星: 10 pt 158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星: 10 pt 159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3" name="グループ化 162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172" name="フリーフォーム: 図形 171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5" name="グループ化 164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170" name="四角形: 角を丸くする 169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四角形: 角を丸くする 170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6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>
              <a:off x="4877131" y="3460467"/>
              <a:ext cx="1036724" cy="895814"/>
              <a:chOff x="1394319" y="773705"/>
              <a:chExt cx="2564250" cy="2215721"/>
            </a:xfrm>
          </p:grpSpPr>
          <p:sp>
            <p:nvSpPr>
              <p:cNvPr id="138" name="フリーフォーム: 図形 137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星: 10 pt 139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星: 10 pt 140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星: 10 pt 141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正方形/長方形 142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154" name="フリーフォーム: 図形 153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152" name="四角形: 角を丸くする 151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>
              <a:off x="4532116" y="2937466"/>
              <a:ext cx="1036724" cy="895814"/>
              <a:chOff x="1394319" y="773705"/>
              <a:chExt cx="2564250" cy="2215721"/>
            </a:xfrm>
          </p:grpSpPr>
          <p:sp>
            <p:nvSpPr>
              <p:cNvPr id="120" name="フリーフォーム: 図形 119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10 pt 121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0 pt 122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10 pt 123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136" name="フリーフォーム: 図形 135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9" name="グループ化 128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134" name="四角形: 角を丸くする 133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角を丸くする 134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0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4" name="グループ化 173"/>
          <p:cNvGrpSpPr/>
          <p:nvPr/>
        </p:nvGrpSpPr>
        <p:grpSpPr>
          <a:xfrm>
            <a:off x="6073889" y="2933945"/>
            <a:ext cx="1570015" cy="1287321"/>
            <a:chOff x="6073889" y="2937466"/>
            <a:chExt cx="1730385" cy="1418815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6073889" y="3460467"/>
              <a:ext cx="1036724" cy="895814"/>
              <a:chOff x="3847365" y="773705"/>
              <a:chExt cx="2564250" cy="2215721"/>
            </a:xfrm>
          </p:grpSpPr>
          <p:sp>
            <p:nvSpPr>
              <p:cNvPr id="308" name="フリーフォーム: 図形 307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角を丸くする 308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星: 24 pt 309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1" name="グループ化 310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371" name="アーチ 370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アーチ 371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369" name="楕円 36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367" name="楕円 36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365" name="楕円 36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353" name="グループ化 352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361" name="グループ化 360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363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2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4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7" name="グループ化 356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358" name="月 357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月 358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月 359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6" name="グループ化 315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351" name="楕円 35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35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349" name="楕円 34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34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347" name="楕円 34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345" name="フリーフォーム: 図形 34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342" name="四角形: 角を丸くする 341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角を丸くする 342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角を丸くする 343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1" name="楕円 320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角を丸くする 337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6767550" y="3460467"/>
              <a:ext cx="1036724" cy="895814"/>
              <a:chOff x="3847365" y="773705"/>
              <a:chExt cx="2564250" cy="2215721"/>
            </a:xfrm>
          </p:grpSpPr>
          <p:sp>
            <p:nvSpPr>
              <p:cNvPr id="243" name="フリーフォーム: 図形 242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星: 24 pt 244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6" name="グループ化 245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306" name="アーチ 305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アーチ 306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304" name="楕円 303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304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302" name="楕円 301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302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300" name="楕円 299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300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288" name="グループ化 287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296" name="グループ化 295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298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7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9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2" name="グループ化 291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293" name="月 292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月 293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月 294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51" name="グループ化 250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286" name="楕円 285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86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284" name="楕円 283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282" name="楕円 281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280" name="フリーフォーム: 図形 279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277" name="四角形: 角を丸くする 276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角を丸くする 277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角を丸くする 278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楕円 255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/>
            <p:cNvGrpSpPr/>
            <p:nvPr/>
          </p:nvGrpSpPr>
          <p:grpSpPr>
            <a:xfrm>
              <a:off x="6422535" y="2937466"/>
              <a:ext cx="1036724" cy="895814"/>
              <a:chOff x="3847365" y="773705"/>
              <a:chExt cx="2564250" cy="2215721"/>
            </a:xfrm>
          </p:grpSpPr>
          <p:sp>
            <p:nvSpPr>
              <p:cNvPr id="178" name="フリーフォーム: 図形 177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星: 24 pt 179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1" name="グループ化 180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241" name="アーチ 240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アーチ 241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239" name="楕円 23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237" name="楕円 23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235" name="楕円 23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233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2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7" name="グループ化 226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228" name="月 227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月 228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月 229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6" name="グループ化 185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221" name="楕円 22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219" name="楕円 21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217" name="楕円 216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215" name="フリーフォーム: 図形 214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212" name="四角形: 角を丸くする 211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四角形: 角を丸くする 213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楕円 190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3" name="グループ化 372"/>
          <p:cNvGrpSpPr/>
          <p:nvPr/>
        </p:nvGrpSpPr>
        <p:grpSpPr>
          <a:xfrm>
            <a:off x="7911602" y="2933945"/>
            <a:ext cx="1570015" cy="1287321"/>
            <a:chOff x="7911602" y="2937466"/>
            <a:chExt cx="1730385" cy="1418815"/>
          </a:xfrm>
        </p:grpSpPr>
        <p:grpSp>
          <p:nvGrpSpPr>
            <p:cNvPr id="374" name="グループ化 373"/>
            <p:cNvGrpSpPr/>
            <p:nvPr/>
          </p:nvGrpSpPr>
          <p:grpSpPr>
            <a:xfrm>
              <a:off x="7911602" y="3460467"/>
              <a:ext cx="1036724" cy="895814"/>
              <a:chOff x="6438165" y="773705"/>
              <a:chExt cx="2564250" cy="2215721"/>
            </a:xfrm>
          </p:grpSpPr>
          <p:sp>
            <p:nvSpPr>
              <p:cNvPr id="389" name="フリーフォーム: 図形 388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389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1" name="グループ化 390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393" name="フリーフォーム: 図形 392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2" name="フリーフォーム: 図形 391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8605263" y="3460467"/>
              <a:ext cx="1036724" cy="895814"/>
              <a:chOff x="6438165" y="773705"/>
              <a:chExt cx="2564250" cy="2215721"/>
            </a:xfrm>
          </p:grpSpPr>
          <p:sp>
            <p:nvSpPr>
              <p:cNvPr id="383" name="フリーフォーム: 図形 382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383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387" name="フリーフォーム: 図形 386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: 図形 387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6" name="フリーフォーム: 図形 385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/>
            <p:cNvGrpSpPr/>
            <p:nvPr/>
          </p:nvGrpSpPr>
          <p:grpSpPr>
            <a:xfrm>
              <a:off x="8260248" y="2937466"/>
              <a:ext cx="1036724" cy="895814"/>
              <a:chOff x="6438165" y="773705"/>
              <a:chExt cx="2564250" cy="2215721"/>
            </a:xfrm>
          </p:grpSpPr>
          <p:sp>
            <p:nvSpPr>
              <p:cNvPr id="377" name="フリーフォーム: 図形 376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角を丸くする 377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9" name="グループ化 378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381" name="フリーフォーム: 図形 380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0" name="フリーフォーム: 図形 379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5" name="グループ化 394"/>
          <p:cNvGrpSpPr/>
          <p:nvPr/>
        </p:nvGrpSpPr>
        <p:grpSpPr>
          <a:xfrm>
            <a:off x="468253" y="2933945"/>
            <a:ext cx="1570015" cy="1287321"/>
            <a:chOff x="468253" y="2937466"/>
            <a:chExt cx="1730385" cy="1418815"/>
          </a:xfrm>
        </p:grpSpPr>
        <p:grpSp>
          <p:nvGrpSpPr>
            <p:cNvPr id="396" name="グループ化 395"/>
            <p:cNvGrpSpPr/>
            <p:nvPr/>
          </p:nvGrpSpPr>
          <p:grpSpPr>
            <a:xfrm>
              <a:off x="468253" y="3460467"/>
              <a:ext cx="1036724" cy="895814"/>
              <a:chOff x="3593365" y="3389905"/>
              <a:chExt cx="2564250" cy="2215721"/>
            </a:xfrm>
          </p:grpSpPr>
          <p:sp>
            <p:nvSpPr>
              <p:cNvPr id="425" name="フリーフォーム: 図形 424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四角形: 角を丸くする 425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四角形: 角を丸くする 426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8" name="グループ化 427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436" name="フリーフォーム: 図形 435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29" name="四角形: 角を丸くする 428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四角形: 角を丸くする 430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四角形: 角を丸くする 431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四角形: 角を丸くする 432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四角形: 角を丸くする 433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/>
            <p:cNvGrpSpPr/>
            <p:nvPr/>
          </p:nvGrpSpPr>
          <p:grpSpPr>
            <a:xfrm>
              <a:off x="1161914" y="3460467"/>
              <a:ext cx="1036724" cy="895814"/>
              <a:chOff x="3593365" y="3389905"/>
              <a:chExt cx="2564250" cy="2215721"/>
            </a:xfrm>
          </p:grpSpPr>
          <p:sp>
            <p:nvSpPr>
              <p:cNvPr id="412" name="フリーフォーム: 図形 411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四角形: 角を丸くする 412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423" name="フリーフォーム: 図形 422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16" name="四角形: 角を丸くする 415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四角形: 角を丸くする 416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角を丸くする 420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>
              <a:off x="816899" y="2937466"/>
              <a:ext cx="1036724" cy="895814"/>
              <a:chOff x="3593365" y="3389905"/>
              <a:chExt cx="2564250" cy="2215721"/>
            </a:xfrm>
          </p:grpSpPr>
          <p:sp>
            <p:nvSpPr>
              <p:cNvPr id="399" name="フリーフォーム: 図形 398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四角形: 角を丸くする 400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410" name="フリーフォーム: 図形 409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03" name="四角形: 角を丸くする 402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角を丸くする 403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四角形: 角を丸くする 404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角を丸くする 405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角を丸くする 406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角を丸くする 407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8" name="グループ化 437"/>
          <p:cNvGrpSpPr/>
          <p:nvPr/>
        </p:nvGrpSpPr>
        <p:grpSpPr>
          <a:xfrm>
            <a:off x="2305966" y="2933945"/>
            <a:ext cx="1570015" cy="1287321"/>
            <a:chOff x="2305966" y="2937466"/>
            <a:chExt cx="1730385" cy="1418815"/>
          </a:xfrm>
        </p:grpSpPr>
        <p:grpSp>
          <p:nvGrpSpPr>
            <p:cNvPr id="439" name="グループ化 438"/>
            <p:cNvGrpSpPr/>
            <p:nvPr/>
          </p:nvGrpSpPr>
          <p:grpSpPr>
            <a:xfrm>
              <a:off x="2305966" y="3460467"/>
              <a:ext cx="1036724" cy="895814"/>
              <a:chOff x="6438165" y="3389905"/>
              <a:chExt cx="2564250" cy="2215721"/>
            </a:xfrm>
          </p:grpSpPr>
          <p:sp>
            <p:nvSpPr>
              <p:cNvPr id="456" name="フリーフォーム: 図形 455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角を丸くする 456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四角形: 角を丸くする 460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四角形: 角を丸くする 461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2999627" y="3460467"/>
              <a:ext cx="1036724" cy="895814"/>
              <a:chOff x="6438165" y="3389905"/>
              <a:chExt cx="2564250" cy="2215721"/>
            </a:xfrm>
          </p:grpSpPr>
          <p:sp>
            <p:nvSpPr>
              <p:cNvPr id="449" name="フリーフォーム: 図形 448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四角形: 角を丸くする 451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452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2654612" y="2937466"/>
              <a:ext cx="1036724" cy="895814"/>
              <a:chOff x="6438165" y="3389905"/>
              <a:chExt cx="2564250" cy="2215721"/>
            </a:xfrm>
          </p:grpSpPr>
          <p:sp>
            <p:nvSpPr>
              <p:cNvPr id="442" name="フリーフォーム: 図形 441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角を丸くする 442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角を丸くする 444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角を丸くする 445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447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3" name="グループ化 462"/>
          <p:cNvGrpSpPr/>
          <p:nvPr/>
        </p:nvGrpSpPr>
        <p:grpSpPr>
          <a:xfrm>
            <a:off x="4118026" y="4968922"/>
            <a:ext cx="1678978" cy="1024086"/>
            <a:chOff x="4118026" y="4968922"/>
            <a:chExt cx="1678978" cy="1024086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4118026" y="5094185"/>
              <a:ext cx="1678978" cy="898823"/>
              <a:chOff x="587515" y="4038914"/>
              <a:chExt cx="4212322" cy="2255022"/>
            </a:xfrm>
          </p:grpSpPr>
          <p:sp>
            <p:nvSpPr>
              <p:cNvPr id="485" name="楕円 484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5" name="フリーフォーム: 図形 464"/>
            <p:cNvSpPr/>
            <p:nvPr/>
          </p:nvSpPr>
          <p:spPr bwMode="auto">
            <a:xfrm>
              <a:off x="44737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>
              <a:off x="4441694" y="4968922"/>
              <a:ext cx="1025450" cy="886072"/>
              <a:chOff x="1394319" y="773705"/>
              <a:chExt cx="2564250" cy="2215721"/>
            </a:xfrm>
          </p:grpSpPr>
          <p:sp>
            <p:nvSpPr>
              <p:cNvPr id="467" name="フリーフォーム: 図形 466"/>
              <p:cNvSpPr/>
              <p:nvPr/>
            </p:nvSpPr>
            <p:spPr bwMode="auto">
              <a:xfrm>
                <a:off x="1394319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/>
              <p:cNvSpPr/>
              <p:nvPr/>
            </p:nvSpPr>
            <p:spPr bwMode="auto">
              <a:xfrm>
                <a:off x="1451190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星: 10 pt 468"/>
              <p:cNvSpPr/>
              <p:nvPr/>
            </p:nvSpPr>
            <p:spPr bwMode="auto">
              <a:xfrm>
                <a:off x="1813141" y="2145492"/>
                <a:ext cx="662358" cy="364390"/>
              </a:xfrm>
              <a:prstGeom prst="star10">
                <a:avLst>
                  <a:gd name="adj" fmla="val 33384"/>
                  <a:gd name="hf" fmla="val 105146"/>
                </a:avLst>
              </a:prstGeom>
              <a:solidFill>
                <a:srgbClr val="00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星: 10 pt 469"/>
              <p:cNvSpPr/>
              <p:nvPr/>
            </p:nvSpPr>
            <p:spPr bwMode="auto">
              <a:xfrm>
                <a:off x="2159857" y="1916508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星: 10 pt 470"/>
              <p:cNvSpPr/>
              <p:nvPr/>
            </p:nvSpPr>
            <p:spPr bwMode="auto">
              <a:xfrm>
                <a:off x="1797907" y="2340371"/>
                <a:ext cx="662358" cy="364390"/>
              </a:xfrm>
              <a:prstGeom prst="star10">
                <a:avLst>
                  <a:gd name="adj" fmla="val 39919"/>
                  <a:gd name="hf" fmla="val 105146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正方形/長方形 471"/>
              <p:cNvSpPr/>
              <p:nvPr/>
            </p:nvSpPr>
            <p:spPr bwMode="auto">
              <a:xfrm>
                <a:off x="2091194" y="2453093"/>
                <a:ext cx="422220" cy="216772"/>
              </a:xfrm>
              <a:prstGeom prst="rect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/>
              <p:cNvSpPr/>
              <p:nvPr/>
            </p:nvSpPr>
            <p:spPr bwMode="auto">
              <a:xfrm>
                <a:off x="1962822" y="1968438"/>
                <a:ext cx="462403" cy="322147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/>
              <p:cNvGrpSpPr/>
              <p:nvPr/>
            </p:nvGrpSpPr>
            <p:grpSpPr>
              <a:xfrm rot="18900000">
                <a:off x="2390874" y="2232734"/>
                <a:ext cx="399309" cy="393856"/>
                <a:chOff x="4598696" y="2779991"/>
                <a:chExt cx="753614" cy="817840"/>
              </a:xfrm>
            </p:grpSpPr>
            <p:sp>
              <p:nvSpPr>
                <p:cNvPr id="483" name="フリーフォーム: 図形 482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5" name="楕円 29"/>
              <p:cNvSpPr/>
              <p:nvPr/>
            </p:nvSpPr>
            <p:spPr bwMode="auto">
              <a:xfrm>
                <a:off x="1902386" y="2292131"/>
                <a:ext cx="612645" cy="169930"/>
              </a:xfrm>
              <a:custGeom>
                <a:avLst/>
                <a:gdLst>
                  <a:gd name="connsiteX0" fmla="*/ 0 w 180020"/>
                  <a:gd name="connsiteY0" fmla="*/ 247528 h 495055"/>
                  <a:gd name="connsiteX1" fmla="*/ 90010 w 180020"/>
                  <a:gd name="connsiteY1" fmla="*/ 0 h 495055"/>
                  <a:gd name="connsiteX2" fmla="*/ 180020 w 180020"/>
                  <a:gd name="connsiteY2" fmla="*/ 247528 h 495055"/>
                  <a:gd name="connsiteX3" fmla="*/ 90010 w 180020"/>
                  <a:gd name="connsiteY3" fmla="*/ 495056 h 495055"/>
                  <a:gd name="connsiteX4" fmla="*/ 0 w 180020"/>
                  <a:gd name="connsiteY4" fmla="*/ 247528 h 495055"/>
                  <a:gd name="connsiteX0" fmla="*/ 0 w 527683"/>
                  <a:gd name="connsiteY0" fmla="*/ 247532 h 495064"/>
                  <a:gd name="connsiteX1" fmla="*/ 90010 w 527683"/>
                  <a:gd name="connsiteY1" fmla="*/ 4 h 495064"/>
                  <a:gd name="connsiteX2" fmla="*/ 527683 w 527683"/>
                  <a:gd name="connsiteY2" fmla="*/ 252294 h 495064"/>
                  <a:gd name="connsiteX3" fmla="*/ 90010 w 527683"/>
                  <a:gd name="connsiteY3" fmla="*/ 495060 h 495064"/>
                  <a:gd name="connsiteX4" fmla="*/ 0 w 527683"/>
                  <a:gd name="connsiteY4" fmla="*/ 247532 h 495064"/>
                  <a:gd name="connsiteX0" fmla="*/ 218529 w 441412"/>
                  <a:gd name="connsiteY0" fmla="*/ 242783 h 495090"/>
                  <a:gd name="connsiteX1" fmla="*/ 3739 w 441412"/>
                  <a:gd name="connsiteY1" fmla="*/ 17 h 495090"/>
                  <a:gd name="connsiteX2" fmla="*/ 441412 w 441412"/>
                  <a:gd name="connsiteY2" fmla="*/ 252307 h 495090"/>
                  <a:gd name="connsiteX3" fmla="*/ 3739 w 441412"/>
                  <a:gd name="connsiteY3" fmla="*/ 495073 h 495090"/>
                  <a:gd name="connsiteX4" fmla="*/ 218529 w 441412"/>
                  <a:gd name="connsiteY4" fmla="*/ 242783 h 495090"/>
                  <a:gd name="connsiteX0" fmla="*/ 232661 w 455544"/>
                  <a:gd name="connsiteY0" fmla="*/ 72186 h 324493"/>
                  <a:gd name="connsiteX1" fmla="*/ 3583 w 455544"/>
                  <a:gd name="connsiteY1" fmla="*/ 19920 h 324493"/>
                  <a:gd name="connsiteX2" fmla="*/ 455544 w 455544"/>
                  <a:gd name="connsiteY2" fmla="*/ 81710 h 324493"/>
                  <a:gd name="connsiteX3" fmla="*/ 17871 w 455544"/>
                  <a:gd name="connsiteY3" fmla="*/ 324476 h 324493"/>
                  <a:gd name="connsiteX4" fmla="*/ 232661 w 455544"/>
                  <a:gd name="connsiteY4" fmla="*/ 72186 h 324493"/>
                  <a:gd name="connsiteX0" fmla="*/ 229125 w 452008"/>
                  <a:gd name="connsiteY0" fmla="*/ 102317 h 354624"/>
                  <a:gd name="connsiteX1" fmla="*/ 47 w 452008"/>
                  <a:gd name="connsiteY1" fmla="*/ 50051 h 354624"/>
                  <a:gd name="connsiteX2" fmla="*/ 452008 w 452008"/>
                  <a:gd name="connsiteY2" fmla="*/ 111841 h 354624"/>
                  <a:gd name="connsiteX3" fmla="*/ 14335 w 452008"/>
                  <a:gd name="connsiteY3" fmla="*/ 354607 h 354624"/>
                  <a:gd name="connsiteX4" fmla="*/ 229125 w 452008"/>
                  <a:gd name="connsiteY4" fmla="*/ 102317 h 354624"/>
                  <a:gd name="connsiteX0" fmla="*/ 229125 w 452008"/>
                  <a:gd name="connsiteY0" fmla="*/ 102317 h 368348"/>
                  <a:gd name="connsiteX1" fmla="*/ 47 w 452008"/>
                  <a:gd name="connsiteY1" fmla="*/ 50051 h 368348"/>
                  <a:gd name="connsiteX2" fmla="*/ 452008 w 452008"/>
                  <a:gd name="connsiteY2" fmla="*/ 111841 h 368348"/>
                  <a:gd name="connsiteX3" fmla="*/ 14335 w 452008"/>
                  <a:gd name="connsiteY3" fmla="*/ 354607 h 368348"/>
                  <a:gd name="connsiteX4" fmla="*/ 229125 w 452008"/>
                  <a:gd name="connsiteY4" fmla="*/ 102317 h 368348"/>
                  <a:gd name="connsiteX0" fmla="*/ 229125 w 452008"/>
                  <a:gd name="connsiteY0" fmla="*/ 102317 h 224885"/>
                  <a:gd name="connsiteX1" fmla="*/ 47 w 452008"/>
                  <a:gd name="connsiteY1" fmla="*/ 50051 h 224885"/>
                  <a:gd name="connsiteX2" fmla="*/ 452008 w 452008"/>
                  <a:gd name="connsiteY2" fmla="*/ 111841 h 224885"/>
                  <a:gd name="connsiteX3" fmla="*/ 14335 w 452008"/>
                  <a:gd name="connsiteY3" fmla="*/ 183157 h 224885"/>
                  <a:gd name="connsiteX4" fmla="*/ 229125 w 452008"/>
                  <a:gd name="connsiteY4" fmla="*/ 102317 h 224885"/>
                  <a:gd name="connsiteX0" fmla="*/ 315920 w 453078"/>
                  <a:gd name="connsiteY0" fmla="*/ 77230 h 169243"/>
                  <a:gd name="connsiteX1" fmla="*/ 1117 w 453078"/>
                  <a:gd name="connsiteY1" fmla="*/ 20202 h 169243"/>
                  <a:gd name="connsiteX2" fmla="*/ 453078 w 453078"/>
                  <a:gd name="connsiteY2" fmla="*/ 81992 h 169243"/>
                  <a:gd name="connsiteX3" fmla="*/ 15405 w 453078"/>
                  <a:gd name="connsiteY3" fmla="*/ 153308 h 169243"/>
                  <a:gd name="connsiteX4" fmla="*/ 315920 w 453078"/>
                  <a:gd name="connsiteY4" fmla="*/ 77230 h 169243"/>
                  <a:gd name="connsiteX0" fmla="*/ 315920 w 453078"/>
                  <a:gd name="connsiteY0" fmla="*/ 67142 h 169292"/>
                  <a:gd name="connsiteX1" fmla="*/ 1117 w 453078"/>
                  <a:gd name="connsiteY1" fmla="*/ 19639 h 169292"/>
                  <a:gd name="connsiteX2" fmla="*/ 453078 w 453078"/>
                  <a:gd name="connsiteY2" fmla="*/ 81429 h 169292"/>
                  <a:gd name="connsiteX3" fmla="*/ 15405 w 453078"/>
                  <a:gd name="connsiteY3" fmla="*/ 152745 h 169292"/>
                  <a:gd name="connsiteX4" fmla="*/ 315920 w 453078"/>
                  <a:gd name="connsiteY4" fmla="*/ 67142 h 169292"/>
                  <a:gd name="connsiteX0" fmla="*/ 315907 w 453065"/>
                  <a:gd name="connsiteY0" fmla="*/ 67142 h 169292"/>
                  <a:gd name="connsiteX1" fmla="*/ 1104 w 453065"/>
                  <a:gd name="connsiteY1" fmla="*/ 19639 h 169292"/>
                  <a:gd name="connsiteX2" fmla="*/ 453065 w 453065"/>
                  <a:gd name="connsiteY2" fmla="*/ 81429 h 169292"/>
                  <a:gd name="connsiteX3" fmla="*/ 15392 w 453065"/>
                  <a:gd name="connsiteY3" fmla="*/ 152745 h 169292"/>
                  <a:gd name="connsiteX4" fmla="*/ 315907 w 453065"/>
                  <a:gd name="connsiteY4" fmla="*/ 67142 h 169292"/>
                  <a:gd name="connsiteX0" fmla="*/ 314808 w 451966"/>
                  <a:gd name="connsiteY0" fmla="*/ 86353 h 188503"/>
                  <a:gd name="connsiteX1" fmla="*/ 5 w 451966"/>
                  <a:gd name="connsiteY1" fmla="*/ 38850 h 188503"/>
                  <a:gd name="connsiteX2" fmla="*/ 451966 w 451966"/>
                  <a:gd name="connsiteY2" fmla="*/ 100640 h 188503"/>
                  <a:gd name="connsiteX3" fmla="*/ 14293 w 451966"/>
                  <a:gd name="connsiteY3" fmla="*/ 171956 h 188503"/>
                  <a:gd name="connsiteX4" fmla="*/ 314808 w 451966"/>
                  <a:gd name="connsiteY4" fmla="*/ 86353 h 188503"/>
                  <a:gd name="connsiteX0" fmla="*/ 314808 w 451966"/>
                  <a:gd name="connsiteY0" fmla="*/ 86353 h 206932"/>
                  <a:gd name="connsiteX1" fmla="*/ 5 w 451966"/>
                  <a:gd name="connsiteY1" fmla="*/ 38850 h 206932"/>
                  <a:gd name="connsiteX2" fmla="*/ 451966 w 451966"/>
                  <a:gd name="connsiteY2" fmla="*/ 100640 h 206932"/>
                  <a:gd name="connsiteX3" fmla="*/ 14293 w 451966"/>
                  <a:gd name="connsiteY3" fmla="*/ 171956 h 206932"/>
                  <a:gd name="connsiteX4" fmla="*/ 314808 w 451966"/>
                  <a:gd name="connsiteY4" fmla="*/ 86353 h 206932"/>
                  <a:gd name="connsiteX0" fmla="*/ 357908 w 495066"/>
                  <a:gd name="connsiteY0" fmla="*/ 86353 h 172567"/>
                  <a:gd name="connsiteX1" fmla="*/ 43105 w 495066"/>
                  <a:gd name="connsiteY1" fmla="*/ 38850 h 172567"/>
                  <a:gd name="connsiteX2" fmla="*/ 495066 w 495066"/>
                  <a:gd name="connsiteY2" fmla="*/ 100640 h 172567"/>
                  <a:gd name="connsiteX3" fmla="*/ 243 w 495066"/>
                  <a:gd name="connsiteY3" fmla="*/ 98138 h 172567"/>
                  <a:gd name="connsiteX4" fmla="*/ 357908 w 495066"/>
                  <a:gd name="connsiteY4" fmla="*/ 86353 h 17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66" h="172567">
                    <a:moveTo>
                      <a:pt x="357908" y="86353"/>
                    </a:moveTo>
                    <a:cubicBezTo>
                      <a:pt x="365052" y="76472"/>
                      <a:pt x="41676" y="86475"/>
                      <a:pt x="43105" y="38850"/>
                    </a:cubicBezTo>
                    <a:cubicBezTo>
                      <a:pt x="44534" y="-8775"/>
                      <a:pt x="495066" y="-36066"/>
                      <a:pt x="495066" y="100640"/>
                    </a:cubicBezTo>
                    <a:cubicBezTo>
                      <a:pt x="495066" y="237346"/>
                      <a:pt x="11197" y="145763"/>
                      <a:pt x="243" y="98138"/>
                    </a:cubicBezTo>
                    <a:cubicBezTo>
                      <a:pt x="-10711" y="50513"/>
                      <a:pt x="350764" y="96234"/>
                      <a:pt x="357908" y="8635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6" name="グループ化 475"/>
              <p:cNvGrpSpPr/>
              <p:nvPr/>
            </p:nvGrpSpPr>
            <p:grpSpPr>
              <a:xfrm rot="1173221">
                <a:off x="2436682" y="2074783"/>
                <a:ext cx="371284" cy="232663"/>
                <a:chOff x="3827874" y="1313765"/>
                <a:chExt cx="450051" cy="232663"/>
              </a:xfrm>
            </p:grpSpPr>
            <p:sp>
              <p:nvSpPr>
                <p:cNvPr id="481" name="四角形: 角を丸くする 480"/>
                <p:cNvSpPr/>
                <p:nvPr/>
              </p:nvSpPr>
              <p:spPr bwMode="auto">
                <a:xfrm>
                  <a:off x="3827875" y="1313765"/>
                  <a:ext cx="450050" cy="18002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四角形: 角を丸くする 481"/>
                <p:cNvSpPr/>
                <p:nvPr/>
              </p:nvSpPr>
              <p:spPr bwMode="auto">
                <a:xfrm>
                  <a:off x="3827874" y="1347101"/>
                  <a:ext cx="450050" cy="199327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7" name="楕円 36"/>
              <p:cNvSpPr/>
              <p:nvPr/>
            </p:nvSpPr>
            <p:spPr bwMode="auto">
              <a:xfrm>
                <a:off x="1766496" y="1998390"/>
                <a:ext cx="281093" cy="639185"/>
              </a:xfrm>
              <a:custGeom>
                <a:avLst/>
                <a:gdLst>
                  <a:gd name="connsiteX0" fmla="*/ 0 w 63325"/>
                  <a:gd name="connsiteY0" fmla="*/ 249639 h 499278"/>
                  <a:gd name="connsiteX1" fmla="*/ 31663 w 63325"/>
                  <a:gd name="connsiteY1" fmla="*/ 0 h 499278"/>
                  <a:gd name="connsiteX2" fmla="*/ 63326 w 63325"/>
                  <a:gd name="connsiteY2" fmla="*/ 249639 h 499278"/>
                  <a:gd name="connsiteX3" fmla="*/ 31663 w 63325"/>
                  <a:gd name="connsiteY3" fmla="*/ 499278 h 499278"/>
                  <a:gd name="connsiteX4" fmla="*/ 0 w 63325"/>
                  <a:gd name="connsiteY4" fmla="*/ 249639 h 499278"/>
                  <a:gd name="connsiteX0" fmla="*/ 0 w 87139"/>
                  <a:gd name="connsiteY0" fmla="*/ 249639 h 499278"/>
                  <a:gd name="connsiteX1" fmla="*/ 31663 w 87139"/>
                  <a:gd name="connsiteY1" fmla="*/ 0 h 499278"/>
                  <a:gd name="connsiteX2" fmla="*/ 87139 w 87139"/>
                  <a:gd name="connsiteY2" fmla="*/ 249639 h 499278"/>
                  <a:gd name="connsiteX3" fmla="*/ 31663 w 87139"/>
                  <a:gd name="connsiteY3" fmla="*/ 499278 h 499278"/>
                  <a:gd name="connsiteX4" fmla="*/ 0 w 87139"/>
                  <a:gd name="connsiteY4" fmla="*/ 249639 h 499278"/>
                  <a:gd name="connsiteX0" fmla="*/ 13838 w 284390"/>
                  <a:gd name="connsiteY0" fmla="*/ 249639 h 570715"/>
                  <a:gd name="connsiteX1" fmla="*/ 45501 w 284390"/>
                  <a:gd name="connsiteY1" fmla="*/ 0 h 570715"/>
                  <a:gd name="connsiteX2" fmla="*/ 100977 w 284390"/>
                  <a:gd name="connsiteY2" fmla="*/ 249639 h 570715"/>
                  <a:gd name="connsiteX3" fmla="*/ 283626 w 284390"/>
                  <a:gd name="connsiteY3" fmla="*/ 570715 h 570715"/>
                  <a:gd name="connsiteX4" fmla="*/ 13838 w 284390"/>
                  <a:gd name="connsiteY4" fmla="*/ 249639 h 570715"/>
                  <a:gd name="connsiteX0" fmla="*/ 13838 w 289095"/>
                  <a:gd name="connsiteY0" fmla="*/ 249639 h 581680"/>
                  <a:gd name="connsiteX1" fmla="*/ 45501 w 289095"/>
                  <a:gd name="connsiteY1" fmla="*/ 0 h 581680"/>
                  <a:gd name="connsiteX2" fmla="*/ 100977 w 289095"/>
                  <a:gd name="connsiteY2" fmla="*/ 249639 h 581680"/>
                  <a:gd name="connsiteX3" fmla="*/ 283626 w 289095"/>
                  <a:gd name="connsiteY3" fmla="*/ 570715 h 581680"/>
                  <a:gd name="connsiteX4" fmla="*/ 13838 w 289095"/>
                  <a:gd name="connsiteY4" fmla="*/ 249639 h 581680"/>
                  <a:gd name="connsiteX0" fmla="*/ 33 w 275290"/>
                  <a:gd name="connsiteY0" fmla="*/ 249639 h 585663"/>
                  <a:gd name="connsiteX1" fmla="*/ 31696 w 275290"/>
                  <a:gd name="connsiteY1" fmla="*/ 0 h 585663"/>
                  <a:gd name="connsiteX2" fmla="*/ 87172 w 275290"/>
                  <a:gd name="connsiteY2" fmla="*/ 249639 h 585663"/>
                  <a:gd name="connsiteX3" fmla="*/ 269821 w 275290"/>
                  <a:gd name="connsiteY3" fmla="*/ 570715 h 585663"/>
                  <a:gd name="connsiteX4" fmla="*/ 33 w 275290"/>
                  <a:gd name="connsiteY4" fmla="*/ 249639 h 585663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2786 w 278043"/>
                  <a:gd name="connsiteY0" fmla="*/ 254401 h 586465"/>
                  <a:gd name="connsiteX1" fmla="*/ 129699 w 278043"/>
                  <a:gd name="connsiteY1" fmla="*/ 0 h 586465"/>
                  <a:gd name="connsiteX2" fmla="*/ 89925 w 278043"/>
                  <a:gd name="connsiteY2" fmla="*/ 254401 h 586465"/>
                  <a:gd name="connsiteX3" fmla="*/ 272574 w 278043"/>
                  <a:gd name="connsiteY3" fmla="*/ 575477 h 586465"/>
                  <a:gd name="connsiteX4" fmla="*/ 2786 w 278043"/>
                  <a:gd name="connsiteY4" fmla="*/ 254401 h 586465"/>
                  <a:gd name="connsiteX0" fmla="*/ 1741 w 276998"/>
                  <a:gd name="connsiteY0" fmla="*/ 302026 h 634333"/>
                  <a:gd name="connsiteX1" fmla="*/ 152467 w 276998"/>
                  <a:gd name="connsiteY1" fmla="*/ 0 h 634333"/>
                  <a:gd name="connsiteX2" fmla="*/ 88880 w 276998"/>
                  <a:gd name="connsiteY2" fmla="*/ 302026 h 634333"/>
                  <a:gd name="connsiteX3" fmla="*/ 271529 w 276998"/>
                  <a:gd name="connsiteY3" fmla="*/ 623102 h 634333"/>
                  <a:gd name="connsiteX4" fmla="*/ 1741 w 276998"/>
                  <a:gd name="connsiteY4" fmla="*/ 302026 h 634333"/>
                  <a:gd name="connsiteX0" fmla="*/ 4 w 275261"/>
                  <a:gd name="connsiteY0" fmla="*/ 302026 h 639956"/>
                  <a:gd name="connsiteX1" fmla="*/ 150730 w 275261"/>
                  <a:gd name="connsiteY1" fmla="*/ 0 h 639956"/>
                  <a:gd name="connsiteX2" fmla="*/ 87143 w 275261"/>
                  <a:gd name="connsiteY2" fmla="*/ 302026 h 639956"/>
                  <a:gd name="connsiteX3" fmla="*/ 269792 w 275261"/>
                  <a:gd name="connsiteY3" fmla="*/ 623102 h 639956"/>
                  <a:gd name="connsiteX4" fmla="*/ 4 w 275261"/>
                  <a:gd name="connsiteY4" fmla="*/ 302026 h 639956"/>
                  <a:gd name="connsiteX0" fmla="*/ 1012 w 276269"/>
                  <a:gd name="connsiteY0" fmla="*/ 287738 h 619971"/>
                  <a:gd name="connsiteX1" fmla="*/ 175551 w 276269"/>
                  <a:gd name="connsiteY1" fmla="*/ 0 h 619971"/>
                  <a:gd name="connsiteX2" fmla="*/ 88151 w 276269"/>
                  <a:gd name="connsiteY2" fmla="*/ 287738 h 619971"/>
                  <a:gd name="connsiteX3" fmla="*/ 270800 w 276269"/>
                  <a:gd name="connsiteY3" fmla="*/ 608814 h 619971"/>
                  <a:gd name="connsiteX4" fmla="*/ 1012 w 276269"/>
                  <a:gd name="connsiteY4" fmla="*/ 287738 h 619971"/>
                  <a:gd name="connsiteX0" fmla="*/ 1136 w 276393"/>
                  <a:gd name="connsiteY0" fmla="*/ 344888 h 677422"/>
                  <a:gd name="connsiteX1" fmla="*/ 170912 w 276393"/>
                  <a:gd name="connsiteY1" fmla="*/ 0 h 677422"/>
                  <a:gd name="connsiteX2" fmla="*/ 88275 w 276393"/>
                  <a:gd name="connsiteY2" fmla="*/ 344888 h 677422"/>
                  <a:gd name="connsiteX3" fmla="*/ 270924 w 276393"/>
                  <a:gd name="connsiteY3" fmla="*/ 665964 h 677422"/>
                  <a:gd name="connsiteX4" fmla="*/ 1136 w 276393"/>
                  <a:gd name="connsiteY4" fmla="*/ 344888 h 677422"/>
                  <a:gd name="connsiteX0" fmla="*/ 1136 w 272140"/>
                  <a:gd name="connsiteY0" fmla="*/ 344888 h 665974"/>
                  <a:gd name="connsiteX1" fmla="*/ 170912 w 272140"/>
                  <a:gd name="connsiteY1" fmla="*/ 0 h 665974"/>
                  <a:gd name="connsiteX2" fmla="*/ 107325 w 272140"/>
                  <a:gd name="connsiteY2" fmla="*/ 354413 h 665974"/>
                  <a:gd name="connsiteX3" fmla="*/ 270924 w 272140"/>
                  <a:gd name="connsiteY3" fmla="*/ 665964 h 665974"/>
                  <a:gd name="connsiteX4" fmla="*/ 1136 w 272140"/>
                  <a:gd name="connsiteY4" fmla="*/ 344888 h 665974"/>
                  <a:gd name="connsiteX0" fmla="*/ 391 w 271395"/>
                  <a:gd name="connsiteY0" fmla="*/ 344888 h 665974"/>
                  <a:gd name="connsiteX1" fmla="*/ 170167 w 271395"/>
                  <a:gd name="connsiteY1" fmla="*/ 0 h 665974"/>
                  <a:gd name="connsiteX2" fmla="*/ 106580 w 271395"/>
                  <a:gd name="connsiteY2" fmla="*/ 354413 h 665974"/>
                  <a:gd name="connsiteX3" fmla="*/ 270179 w 271395"/>
                  <a:gd name="connsiteY3" fmla="*/ 665964 h 665974"/>
                  <a:gd name="connsiteX4" fmla="*/ 391 w 271395"/>
                  <a:gd name="connsiteY4" fmla="*/ 344888 h 665974"/>
                  <a:gd name="connsiteX0" fmla="*/ 1012 w 272016"/>
                  <a:gd name="connsiteY0" fmla="*/ 321076 h 642162"/>
                  <a:gd name="connsiteX1" fmla="*/ 175551 w 272016"/>
                  <a:gd name="connsiteY1" fmla="*/ 0 h 642162"/>
                  <a:gd name="connsiteX2" fmla="*/ 107201 w 272016"/>
                  <a:gd name="connsiteY2" fmla="*/ 330601 h 642162"/>
                  <a:gd name="connsiteX3" fmla="*/ 270800 w 272016"/>
                  <a:gd name="connsiteY3" fmla="*/ 642152 h 642162"/>
                  <a:gd name="connsiteX4" fmla="*/ 1012 w 272016"/>
                  <a:gd name="connsiteY4" fmla="*/ 321076 h 642162"/>
                  <a:gd name="connsiteX0" fmla="*/ 2386 w 273390"/>
                  <a:gd name="connsiteY0" fmla="*/ 321076 h 642162"/>
                  <a:gd name="connsiteX1" fmla="*/ 176925 w 273390"/>
                  <a:gd name="connsiteY1" fmla="*/ 0 h 642162"/>
                  <a:gd name="connsiteX2" fmla="*/ 108575 w 273390"/>
                  <a:gd name="connsiteY2" fmla="*/ 330601 h 642162"/>
                  <a:gd name="connsiteX3" fmla="*/ 272174 w 273390"/>
                  <a:gd name="connsiteY3" fmla="*/ 642152 h 642162"/>
                  <a:gd name="connsiteX4" fmla="*/ 2386 w 273390"/>
                  <a:gd name="connsiteY4" fmla="*/ 321076 h 642162"/>
                  <a:gd name="connsiteX0" fmla="*/ 2386 w 277720"/>
                  <a:gd name="connsiteY0" fmla="*/ 321076 h 659315"/>
                  <a:gd name="connsiteX1" fmla="*/ 176925 w 277720"/>
                  <a:gd name="connsiteY1" fmla="*/ 0 h 659315"/>
                  <a:gd name="connsiteX2" fmla="*/ 108575 w 277720"/>
                  <a:gd name="connsiteY2" fmla="*/ 330601 h 659315"/>
                  <a:gd name="connsiteX3" fmla="*/ 272174 w 277720"/>
                  <a:gd name="connsiteY3" fmla="*/ 642152 h 659315"/>
                  <a:gd name="connsiteX4" fmla="*/ 2386 w 277720"/>
                  <a:gd name="connsiteY4" fmla="*/ 321076 h 659315"/>
                  <a:gd name="connsiteX0" fmla="*/ 1108 w 281093"/>
                  <a:gd name="connsiteY0" fmla="*/ 321076 h 639185"/>
                  <a:gd name="connsiteX1" fmla="*/ 175647 w 281093"/>
                  <a:gd name="connsiteY1" fmla="*/ 0 h 639185"/>
                  <a:gd name="connsiteX2" fmla="*/ 107297 w 281093"/>
                  <a:gd name="connsiteY2" fmla="*/ 330601 h 639185"/>
                  <a:gd name="connsiteX3" fmla="*/ 275658 w 281093"/>
                  <a:gd name="connsiteY3" fmla="*/ 627864 h 639185"/>
                  <a:gd name="connsiteX4" fmla="*/ 1108 w 281093"/>
                  <a:gd name="connsiteY4" fmla="*/ 321076 h 63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93" h="639185">
                    <a:moveTo>
                      <a:pt x="1108" y="321076"/>
                    </a:moveTo>
                    <a:cubicBezTo>
                      <a:pt x="-15560" y="216432"/>
                      <a:pt x="161124" y="0"/>
                      <a:pt x="175647" y="0"/>
                    </a:cubicBezTo>
                    <a:cubicBezTo>
                      <a:pt x="223507" y="57150"/>
                      <a:pt x="107297" y="192729"/>
                      <a:pt x="107297" y="330601"/>
                    </a:cubicBezTo>
                    <a:cubicBezTo>
                      <a:pt x="107297" y="468473"/>
                      <a:pt x="317168" y="558013"/>
                      <a:pt x="275658" y="627864"/>
                    </a:cubicBezTo>
                    <a:cubicBezTo>
                      <a:pt x="234148" y="697715"/>
                      <a:pt x="17776" y="425720"/>
                      <a:pt x="1108" y="321076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角を丸くする 477"/>
              <p:cNvSpPr/>
              <p:nvPr/>
            </p:nvSpPr>
            <p:spPr bwMode="auto">
              <a:xfrm>
                <a:off x="2000790" y="2022988"/>
                <a:ext cx="386466" cy="208970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四角形: 角を丸くする 478"/>
              <p:cNvSpPr/>
              <p:nvPr/>
            </p:nvSpPr>
            <p:spPr bwMode="auto">
              <a:xfrm>
                <a:off x="2067465" y="2090005"/>
                <a:ext cx="253116" cy="77896"/>
              </a:xfrm>
              <a:prstGeom prst="roundRect">
                <a:avLst>
                  <a:gd name="adj" fmla="val 3291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/>
              <p:cNvSpPr/>
              <p:nvPr/>
            </p:nvSpPr>
            <p:spPr bwMode="auto">
              <a:xfrm rot="18859847" flipV="1">
                <a:off x="2920592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8" name="グループ化 487"/>
          <p:cNvGrpSpPr/>
          <p:nvPr/>
        </p:nvGrpSpPr>
        <p:grpSpPr>
          <a:xfrm>
            <a:off x="5989555" y="4968922"/>
            <a:ext cx="1678978" cy="1024086"/>
            <a:chOff x="5989555" y="4968922"/>
            <a:chExt cx="1678978" cy="1024086"/>
          </a:xfrm>
        </p:grpSpPr>
        <p:grpSp>
          <p:nvGrpSpPr>
            <p:cNvPr id="489" name="グループ化 488"/>
            <p:cNvGrpSpPr/>
            <p:nvPr/>
          </p:nvGrpSpPr>
          <p:grpSpPr>
            <a:xfrm>
              <a:off x="5989555" y="5094185"/>
              <a:ext cx="1678978" cy="898823"/>
              <a:chOff x="587515" y="4038914"/>
              <a:chExt cx="4212322" cy="2255022"/>
            </a:xfrm>
          </p:grpSpPr>
          <p:sp>
            <p:nvSpPr>
              <p:cNvPr id="557" name="楕円 556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0" name="フリーフォーム: 図形 489"/>
            <p:cNvSpPr/>
            <p:nvPr/>
          </p:nvSpPr>
          <p:spPr bwMode="auto">
            <a:xfrm>
              <a:off x="63787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/>
            <p:cNvGrpSpPr/>
            <p:nvPr/>
          </p:nvGrpSpPr>
          <p:grpSpPr>
            <a:xfrm>
              <a:off x="6332113" y="4968922"/>
              <a:ext cx="1025450" cy="886072"/>
              <a:chOff x="3847365" y="773705"/>
              <a:chExt cx="2564250" cy="2215721"/>
            </a:xfrm>
          </p:grpSpPr>
          <p:sp>
            <p:nvSpPr>
              <p:cNvPr id="492" name="フリーフォーム: 図形 491"/>
              <p:cNvSpPr/>
              <p:nvPr/>
            </p:nvSpPr>
            <p:spPr bwMode="auto">
              <a:xfrm>
                <a:off x="38473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四角形: 角を丸くする 492"/>
              <p:cNvSpPr/>
              <p:nvPr/>
            </p:nvSpPr>
            <p:spPr bwMode="auto">
              <a:xfrm>
                <a:off x="39042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星: 24 pt 493"/>
              <p:cNvSpPr/>
              <p:nvPr/>
            </p:nvSpPr>
            <p:spPr bwMode="auto">
              <a:xfrm>
                <a:off x="4177182" y="1903704"/>
                <a:ext cx="1192890" cy="819119"/>
              </a:xfrm>
              <a:prstGeom prst="star24">
                <a:avLst>
                  <a:gd name="adj" fmla="val 45898"/>
                </a:avLst>
              </a:prstGeom>
              <a:solidFill>
                <a:srgbClr val="00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5" name="グループ化 494"/>
              <p:cNvGrpSpPr/>
              <p:nvPr/>
            </p:nvGrpSpPr>
            <p:grpSpPr>
              <a:xfrm>
                <a:off x="4315112" y="1955778"/>
                <a:ext cx="980588" cy="509359"/>
                <a:chOff x="4751746" y="2831383"/>
                <a:chExt cx="849496" cy="423004"/>
              </a:xfrm>
              <a:pattFill prst="wdUpDiag">
                <a:fgClr>
                  <a:srgbClr val="FFC000"/>
                </a:fgClr>
                <a:bgClr>
                  <a:srgbClr val="FF7B21"/>
                </a:bgClr>
              </a:pattFill>
            </p:grpSpPr>
            <p:sp>
              <p:nvSpPr>
                <p:cNvPr id="555" name="アーチ 554"/>
                <p:cNvSpPr/>
                <p:nvPr/>
              </p:nvSpPr>
              <p:spPr bwMode="auto">
                <a:xfrm>
                  <a:off x="4751746" y="2831383"/>
                  <a:ext cx="849496" cy="400779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アーチ 555"/>
                <p:cNvSpPr/>
                <p:nvPr/>
              </p:nvSpPr>
              <p:spPr bwMode="auto">
                <a:xfrm>
                  <a:off x="4786671" y="2870213"/>
                  <a:ext cx="790575" cy="384174"/>
                </a:xfrm>
                <a:prstGeom prst="blockArc">
                  <a:avLst>
                    <a:gd name="adj1" fmla="val 10800000"/>
                    <a:gd name="adj2" fmla="val 21162964"/>
                    <a:gd name="adj3" fmla="val 10101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/>
              <p:cNvGrpSpPr/>
              <p:nvPr/>
            </p:nvGrpSpPr>
            <p:grpSpPr>
              <a:xfrm>
                <a:off x="4317035" y="2467777"/>
                <a:ext cx="201793" cy="201793"/>
                <a:chOff x="4817985" y="3301689"/>
                <a:chExt cx="225510" cy="225510"/>
              </a:xfrm>
            </p:grpSpPr>
            <p:sp>
              <p:nvSpPr>
                <p:cNvPr id="553" name="楕円 552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553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/>
              <p:cNvGrpSpPr/>
              <p:nvPr/>
            </p:nvGrpSpPr>
            <p:grpSpPr>
              <a:xfrm>
                <a:off x="4386512" y="2324496"/>
                <a:ext cx="201793" cy="201793"/>
                <a:chOff x="4817985" y="3301689"/>
                <a:chExt cx="225510" cy="225510"/>
              </a:xfrm>
            </p:grpSpPr>
            <p:sp>
              <p:nvSpPr>
                <p:cNvPr id="551" name="楕円 55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/>
              <p:cNvGrpSpPr/>
              <p:nvPr/>
            </p:nvGrpSpPr>
            <p:grpSpPr>
              <a:xfrm>
                <a:off x="4471958" y="2526171"/>
                <a:ext cx="201793" cy="201793"/>
                <a:chOff x="4817985" y="3301689"/>
                <a:chExt cx="225510" cy="225510"/>
              </a:xfrm>
            </p:grpSpPr>
            <p:sp>
              <p:nvSpPr>
                <p:cNvPr id="549" name="楕円 548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/>
              <p:cNvGrpSpPr/>
              <p:nvPr/>
            </p:nvGrpSpPr>
            <p:grpSpPr>
              <a:xfrm rot="8100000">
                <a:off x="5108123" y="2267734"/>
                <a:ext cx="272588" cy="612655"/>
                <a:chOff x="3925931" y="3311809"/>
                <a:chExt cx="345660" cy="692703"/>
              </a:xfrm>
            </p:grpSpPr>
            <p:grpSp>
              <p:nvGrpSpPr>
                <p:cNvPr id="537" name="グループ化 536"/>
                <p:cNvGrpSpPr/>
                <p:nvPr/>
              </p:nvGrpSpPr>
              <p:grpSpPr>
                <a:xfrm>
                  <a:off x="3925931" y="3311809"/>
                  <a:ext cx="345660" cy="505896"/>
                  <a:chOff x="3925931" y="3311809"/>
                  <a:chExt cx="345660" cy="505896"/>
                </a:xfrm>
              </p:grpSpPr>
              <p:grpSp>
                <p:nvGrpSpPr>
                  <p:cNvPr id="545" name="グループ化 544"/>
                  <p:cNvGrpSpPr/>
                  <p:nvPr/>
                </p:nvGrpSpPr>
                <p:grpSpPr>
                  <a:xfrm>
                    <a:off x="3925931" y="3311809"/>
                    <a:ext cx="263947" cy="502652"/>
                    <a:chOff x="3927675" y="3571894"/>
                    <a:chExt cx="263947" cy="502652"/>
                  </a:xfrm>
                </p:grpSpPr>
                <p:sp>
                  <p:nvSpPr>
                    <p:cNvPr id="547" name="楕円 94"/>
                    <p:cNvSpPr/>
                    <p:nvPr/>
                  </p:nvSpPr>
                  <p:spPr bwMode="auto">
                    <a:xfrm>
                      <a:off x="4007895" y="3571894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8" name="楕円 94"/>
                    <p:cNvSpPr/>
                    <p:nvPr/>
                  </p:nvSpPr>
                  <p:spPr bwMode="auto">
                    <a:xfrm rot="20700000">
                      <a:off x="3927675" y="3587370"/>
                      <a:ext cx="183727" cy="487176"/>
                    </a:xfrm>
                    <a:custGeom>
                      <a:avLst/>
                      <a:gdLst>
                        <a:gd name="connsiteX0" fmla="*/ 0 w 135015"/>
                        <a:gd name="connsiteY0" fmla="*/ 243588 h 487176"/>
                        <a:gd name="connsiteX1" fmla="*/ 67508 w 135015"/>
                        <a:gd name="connsiteY1" fmla="*/ 0 h 487176"/>
                        <a:gd name="connsiteX2" fmla="*/ 135016 w 135015"/>
                        <a:gd name="connsiteY2" fmla="*/ 243588 h 487176"/>
                        <a:gd name="connsiteX3" fmla="*/ 67508 w 135015"/>
                        <a:gd name="connsiteY3" fmla="*/ 487176 h 487176"/>
                        <a:gd name="connsiteX4" fmla="*/ 0 w 135015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91593"/>
                        <a:gd name="connsiteX1" fmla="*/ 67508 w 135016"/>
                        <a:gd name="connsiteY1" fmla="*/ 0 h 491593"/>
                        <a:gd name="connsiteX2" fmla="*/ 135016 w 135016"/>
                        <a:gd name="connsiteY2" fmla="*/ 243588 h 491593"/>
                        <a:gd name="connsiteX3" fmla="*/ 67508 w 135016"/>
                        <a:gd name="connsiteY3" fmla="*/ 487176 h 491593"/>
                        <a:gd name="connsiteX4" fmla="*/ 0 w 135016"/>
                        <a:gd name="connsiteY4" fmla="*/ 243588 h 491593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  <a:gd name="connsiteX0" fmla="*/ 0 w 135016"/>
                        <a:gd name="connsiteY0" fmla="*/ 243588 h 487176"/>
                        <a:gd name="connsiteX1" fmla="*/ 67508 w 135016"/>
                        <a:gd name="connsiteY1" fmla="*/ 0 h 487176"/>
                        <a:gd name="connsiteX2" fmla="*/ 135016 w 135016"/>
                        <a:gd name="connsiteY2" fmla="*/ 243588 h 487176"/>
                        <a:gd name="connsiteX3" fmla="*/ 67508 w 135016"/>
                        <a:gd name="connsiteY3" fmla="*/ 487176 h 487176"/>
                        <a:gd name="connsiteX4" fmla="*/ 0 w 135016"/>
                        <a:gd name="connsiteY4" fmla="*/ 243588 h 4871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5016" h="487176">
                          <a:moveTo>
                            <a:pt x="0" y="243588"/>
                          </a:moveTo>
                          <a:cubicBezTo>
                            <a:pt x="0" y="109058"/>
                            <a:pt x="30224" y="0"/>
                            <a:pt x="67508" y="0"/>
                          </a:cubicBezTo>
                          <a:cubicBezTo>
                            <a:pt x="104792" y="0"/>
                            <a:pt x="135016" y="109058"/>
                            <a:pt x="135016" y="243588"/>
                          </a:cubicBezTo>
                          <a:cubicBezTo>
                            <a:pt x="135016" y="378118"/>
                            <a:pt x="110042" y="410493"/>
                            <a:pt x="67508" y="487176"/>
                          </a:cubicBezTo>
                          <a:cubicBezTo>
                            <a:pt x="27049" y="410976"/>
                            <a:pt x="0" y="378118"/>
                            <a:pt x="0" y="24358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6" name="楕円 94"/>
                  <p:cNvSpPr/>
                  <p:nvPr/>
                </p:nvSpPr>
                <p:spPr bwMode="auto">
                  <a:xfrm rot="900000">
                    <a:off x="4087864" y="3330529"/>
                    <a:ext cx="183727" cy="487176"/>
                  </a:xfrm>
                  <a:custGeom>
                    <a:avLst/>
                    <a:gdLst>
                      <a:gd name="connsiteX0" fmla="*/ 0 w 135015"/>
                      <a:gd name="connsiteY0" fmla="*/ 243588 h 487176"/>
                      <a:gd name="connsiteX1" fmla="*/ 67508 w 135015"/>
                      <a:gd name="connsiteY1" fmla="*/ 0 h 487176"/>
                      <a:gd name="connsiteX2" fmla="*/ 135016 w 135015"/>
                      <a:gd name="connsiteY2" fmla="*/ 243588 h 487176"/>
                      <a:gd name="connsiteX3" fmla="*/ 67508 w 135015"/>
                      <a:gd name="connsiteY3" fmla="*/ 487176 h 487176"/>
                      <a:gd name="connsiteX4" fmla="*/ 0 w 135015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91593"/>
                      <a:gd name="connsiteX1" fmla="*/ 67508 w 135016"/>
                      <a:gd name="connsiteY1" fmla="*/ 0 h 491593"/>
                      <a:gd name="connsiteX2" fmla="*/ 135016 w 135016"/>
                      <a:gd name="connsiteY2" fmla="*/ 243588 h 491593"/>
                      <a:gd name="connsiteX3" fmla="*/ 67508 w 135016"/>
                      <a:gd name="connsiteY3" fmla="*/ 487176 h 491593"/>
                      <a:gd name="connsiteX4" fmla="*/ 0 w 135016"/>
                      <a:gd name="connsiteY4" fmla="*/ 243588 h 491593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  <a:gd name="connsiteX0" fmla="*/ 0 w 135016"/>
                      <a:gd name="connsiteY0" fmla="*/ 243588 h 487176"/>
                      <a:gd name="connsiteX1" fmla="*/ 67508 w 135016"/>
                      <a:gd name="connsiteY1" fmla="*/ 0 h 487176"/>
                      <a:gd name="connsiteX2" fmla="*/ 135016 w 135016"/>
                      <a:gd name="connsiteY2" fmla="*/ 243588 h 487176"/>
                      <a:gd name="connsiteX3" fmla="*/ 67508 w 135016"/>
                      <a:gd name="connsiteY3" fmla="*/ 487176 h 487176"/>
                      <a:gd name="connsiteX4" fmla="*/ 0 w 135016"/>
                      <a:gd name="connsiteY4" fmla="*/ 243588 h 48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16" h="487176">
                        <a:moveTo>
                          <a:pt x="0" y="243588"/>
                        </a:moveTo>
                        <a:cubicBezTo>
                          <a:pt x="0" y="109058"/>
                          <a:pt x="30224" y="0"/>
                          <a:pt x="67508" y="0"/>
                        </a:cubicBezTo>
                        <a:cubicBezTo>
                          <a:pt x="104792" y="0"/>
                          <a:pt x="135016" y="109058"/>
                          <a:pt x="135016" y="243588"/>
                        </a:cubicBezTo>
                        <a:cubicBezTo>
                          <a:pt x="135016" y="378118"/>
                          <a:pt x="110042" y="410493"/>
                          <a:pt x="67508" y="487176"/>
                        </a:cubicBezTo>
                        <a:cubicBezTo>
                          <a:pt x="27049" y="410976"/>
                          <a:pt x="0" y="378118"/>
                          <a:pt x="0" y="2435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8" name="楕円 94"/>
                <p:cNvSpPr/>
                <p:nvPr/>
              </p:nvSpPr>
              <p:spPr bwMode="auto">
                <a:xfrm flipV="1">
                  <a:off x="4006151" y="3725653"/>
                  <a:ext cx="183727" cy="106879"/>
                </a:xfrm>
                <a:custGeom>
                  <a:avLst/>
                  <a:gdLst>
                    <a:gd name="connsiteX0" fmla="*/ 0 w 135015"/>
                    <a:gd name="connsiteY0" fmla="*/ 243588 h 487176"/>
                    <a:gd name="connsiteX1" fmla="*/ 67508 w 135015"/>
                    <a:gd name="connsiteY1" fmla="*/ 0 h 487176"/>
                    <a:gd name="connsiteX2" fmla="*/ 135016 w 135015"/>
                    <a:gd name="connsiteY2" fmla="*/ 243588 h 487176"/>
                    <a:gd name="connsiteX3" fmla="*/ 67508 w 135015"/>
                    <a:gd name="connsiteY3" fmla="*/ 487176 h 487176"/>
                    <a:gd name="connsiteX4" fmla="*/ 0 w 135015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91593"/>
                    <a:gd name="connsiteX1" fmla="*/ 67508 w 135016"/>
                    <a:gd name="connsiteY1" fmla="*/ 0 h 491593"/>
                    <a:gd name="connsiteX2" fmla="*/ 135016 w 135016"/>
                    <a:gd name="connsiteY2" fmla="*/ 243588 h 491593"/>
                    <a:gd name="connsiteX3" fmla="*/ 67508 w 135016"/>
                    <a:gd name="connsiteY3" fmla="*/ 487176 h 491593"/>
                    <a:gd name="connsiteX4" fmla="*/ 0 w 135016"/>
                    <a:gd name="connsiteY4" fmla="*/ 243588 h 491593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  <a:gd name="connsiteX0" fmla="*/ 0 w 135016"/>
                    <a:gd name="connsiteY0" fmla="*/ 243588 h 487176"/>
                    <a:gd name="connsiteX1" fmla="*/ 67508 w 135016"/>
                    <a:gd name="connsiteY1" fmla="*/ 0 h 487176"/>
                    <a:gd name="connsiteX2" fmla="*/ 135016 w 135016"/>
                    <a:gd name="connsiteY2" fmla="*/ 243588 h 487176"/>
                    <a:gd name="connsiteX3" fmla="*/ 67508 w 135016"/>
                    <a:gd name="connsiteY3" fmla="*/ 487176 h 487176"/>
                    <a:gd name="connsiteX4" fmla="*/ 0 w 135016"/>
                    <a:gd name="connsiteY4" fmla="*/ 243588 h 48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016" h="487176">
                      <a:moveTo>
                        <a:pt x="0" y="243588"/>
                      </a:moveTo>
                      <a:cubicBezTo>
                        <a:pt x="0" y="109058"/>
                        <a:pt x="30224" y="0"/>
                        <a:pt x="67508" y="0"/>
                      </a:cubicBezTo>
                      <a:cubicBezTo>
                        <a:pt x="104792" y="0"/>
                        <a:pt x="135016" y="109058"/>
                        <a:pt x="135016" y="243588"/>
                      </a:cubicBezTo>
                      <a:cubicBezTo>
                        <a:pt x="135016" y="378118"/>
                        <a:pt x="110042" y="410493"/>
                        <a:pt x="67508" y="487176"/>
                      </a:cubicBezTo>
                      <a:cubicBezTo>
                        <a:pt x="27049" y="410976"/>
                        <a:pt x="0" y="378118"/>
                        <a:pt x="0" y="2435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/>
                <p:cNvSpPr/>
                <p:nvPr/>
              </p:nvSpPr>
              <p:spPr bwMode="auto">
                <a:xfrm>
                  <a:off x="3954078" y="3779092"/>
                  <a:ext cx="287871" cy="225420"/>
                </a:xfrm>
                <a:custGeom>
                  <a:avLst/>
                  <a:gdLst>
                    <a:gd name="connsiteX0" fmla="*/ 143935 w 287871"/>
                    <a:gd name="connsiteY0" fmla="*/ 0 h 225420"/>
                    <a:gd name="connsiteX1" fmla="*/ 257124 w 287871"/>
                    <a:gd name="connsiteY1" fmla="*/ 101959 h 225420"/>
                    <a:gd name="connsiteX2" fmla="*/ 287871 w 287871"/>
                    <a:gd name="connsiteY2" fmla="*/ 201132 h 225420"/>
                    <a:gd name="connsiteX3" fmla="*/ 255677 w 287871"/>
                    <a:gd name="connsiteY3" fmla="*/ 213042 h 225420"/>
                    <a:gd name="connsiteX4" fmla="*/ 143935 w 287871"/>
                    <a:gd name="connsiteY4" fmla="*/ 225420 h 225420"/>
                    <a:gd name="connsiteX5" fmla="*/ 32193 w 287871"/>
                    <a:gd name="connsiteY5" fmla="*/ 213042 h 225420"/>
                    <a:gd name="connsiteX6" fmla="*/ 0 w 287871"/>
                    <a:gd name="connsiteY6" fmla="*/ 201132 h 225420"/>
                    <a:gd name="connsiteX7" fmla="*/ 30746 w 287871"/>
                    <a:gd name="connsiteY7" fmla="*/ 101959 h 225420"/>
                    <a:gd name="connsiteX8" fmla="*/ 143935 w 287871"/>
                    <a:gd name="connsiteY8" fmla="*/ 0 h 22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871" h="225420">
                      <a:moveTo>
                        <a:pt x="143935" y="0"/>
                      </a:moveTo>
                      <a:cubicBezTo>
                        <a:pt x="188138" y="0"/>
                        <a:pt x="228156" y="38963"/>
                        <a:pt x="257124" y="101959"/>
                      </a:cubicBezTo>
                      <a:lnTo>
                        <a:pt x="287871" y="201132"/>
                      </a:lnTo>
                      <a:lnTo>
                        <a:pt x="255677" y="213042"/>
                      </a:lnTo>
                      <a:cubicBezTo>
                        <a:pt x="221332" y="221012"/>
                        <a:pt x="183572" y="225420"/>
                        <a:pt x="143935" y="225420"/>
                      </a:cubicBezTo>
                      <a:cubicBezTo>
                        <a:pt x="104299" y="225420"/>
                        <a:pt x="66538" y="221012"/>
                        <a:pt x="32193" y="213042"/>
                      </a:cubicBezTo>
                      <a:lnTo>
                        <a:pt x="0" y="201132"/>
                      </a:lnTo>
                      <a:lnTo>
                        <a:pt x="30746" y="101959"/>
                      </a:lnTo>
                      <a:cubicBezTo>
                        <a:pt x="59714" y="38963"/>
                        <a:pt x="99732" y="0"/>
                        <a:pt x="14393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/>
                <p:cNvSpPr/>
                <p:nvPr/>
              </p:nvSpPr>
              <p:spPr bwMode="auto">
                <a:xfrm>
                  <a:off x="3998580" y="3779312"/>
                  <a:ext cx="201946" cy="225200"/>
                </a:xfrm>
                <a:custGeom>
                  <a:avLst/>
                  <a:gdLst>
                    <a:gd name="connsiteX0" fmla="*/ 80630 w 160347"/>
                    <a:gd name="connsiteY0" fmla="*/ 0 h 225200"/>
                    <a:gd name="connsiteX1" fmla="*/ 99188 w 160347"/>
                    <a:gd name="connsiteY1" fmla="*/ 8528 h 225200"/>
                    <a:gd name="connsiteX2" fmla="*/ 146950 w 160347"/>
                    <a:gd name="connsiteY2" fmla="*/ 125909 h 225200"/>
                    <a:gd name="connsiteX3" fmla="*/ 160347 w 160347"/>
                    <a:gd name="connsiteY3" fmla="*/ 216481 h 225200"/>
                    <a:gd name="connsiteX4" fmla="*/ 81633 w 160347"/>
                    <a:gd name="connsiteY4" fmla="*/ 225200 h 225200"/>
                    <a:gd name="connsiteX5" fmla="*/ 0 w 160347"/>
                    <a:gd name="connsiteY5" fmla="*/ 216157 h 225200"/>
                    <a:gd name="connsiteX6" fmla="*/ 13348 w 160347"/>
                    <a:gd name="connsiteY6" fmla="*/ 125909 h 225200"/>
                    <a:gd name="connsiteX7" fmla="*/ 61110 w 160347"/>
                    <a:gd name="connsiteY7" fmla="*/ 8528 h 225200"/>
                    <a:gd name="connsiteX8" fmla="*/ 78790 w 160347"/>
                    <a:gd name="connsiteY8" fmla="*/ 403 h 2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347" h="225200">
                      <a:moveTo>
                        <a:pt x="80630" y="0"/>
                      </a:moveTo>
                      <a:lnTo>
                        <a:pt x="99188" y="8528"/>
                      </a:lnTo>
                      <a:cubicBezTo>
                        <a:pt x="117638" y="25737"/>
                        <a:pt x="134128" y="67461"/>
                        <a:pt x="146950" y="125909"/>
                      </a:cubicBezTo>
                      <a:lnTo>
                        <a:pt x="160347" y="216481"/>
                      </a:lnTo>
                      <a:lnTo>
                        <a:pt x="81633" y="225200"/>
                      </a:lnTo>
                      <a:lnTo>
                        <a:pt x="0" y="216157"/>
                      </a:lnTo>
                      <a:lnTo>
                        <a:pt x="13348" y="125909"/>
                      </a:lnTo>
                      <a:cubicBezTo>
                        <a:pt x="26170" y="67461"/>
                        <a:pt x="42660" y="25737"/>
                        <a:pt x="61110" y="8528"/>
                      </a:cubicBezTo>
                      <a:lnTo>
                        <a:pt x="78790" y="4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1" name="グループ化 540"/>
                <p:cNvGrpSpPr/>
                <p:nvPr/>
              </p:nvGrpSpPr>
              <p:grpSpPr>
                <a:xfrm>
                  <a:off x="4002205" y="3873042"/>
                  <a:ext cx="191615" cy="125463"/>
                  <a:chOff x="4008913" y="3879049"/>
                  <a:chExt cx="191615" cy="240764"/>
                </a:xfrm>
                <a:solidFill>
                  <a:srgbClr val="FF9966"/>
                </a:solidFill>
              </p:grpSpPr>
              <p:sp>
                <p:nvSpPr>
                  <p:cNvPr id="542" name="月 541"/>
                  <p:cNvSpPr/>
                  <p:nvPr/>
                </p:nvSpPr>
                <p:spPr bwMode="auto">
                  <a:xfrm rot="16200000">
                    <a:off x="4078001" y="38099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月 542"/>
                  <p:cNvSpPr/>
                  <p:nvPr/>
                </p:nvSpPr>
                <p:spPr bwMode="auto">
                  <a:xfrm rot="16200000">
                    <a:off x="4078001" y="3898861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月 543"/>
                  <p:cNvSpPr/>
                  <p:nvPr/>
                </p:nvSpPr>
                <p:spPr bwMode="auto">
                  <a:xfrm rot="16200000">
                    <a:off x="4078001" y="3997286"/>
                    <a:ext cx="53439" cy="191615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0" name="グループ化 499"/>
              <p:cNvGrpSpPr/>
              <p:nvPr/>
            </p:nvGrpSpPr>
            <p:grpSpPr>
              <a:xfrm>
                <a:off x="4403181" y="2150665"/>
                <a:ext cx="201793" cy="201793"/>
                <a:chOff x="4817985" y="3301689"/>
                <a:chExt cx="225510" cy="225510"/>
              </a:xfrm>
            </p:grpSpPr>
            <p:sp>
              <p:nvSpPr>
                <p:cNvPr id="535" name="楕円 534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楕円 535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/>
              <p:cNvGrpSpPr/>
              <p:nvPr/>
            </p:nvGrpSpPr>
            <p:grpSpPr>
              <a:xfrm>
                <a:off x="4226968" y="2169715"/>
                <a:ext cx="201793" cy="201793"/>
                <a:chOff x="4817985" y="3301689"/>
                <a:chExt cx="225510" cy="225510"/>
              </a:xfrm>
            </p:grpSpPr>
            <p:sp>
              <p:nvSpPr>
                <p:cNvPr id="533" name="楕円 532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/>
              <p:cNvGrpSpPr/>
              <p:nvPr/>
            </p:nvGrpSpPr>
            <p:grpSpPr>
              <a:xfrm>
                <a:off x="4199187" y="2340371"/>
                <a:ext cx="201793" cy="201793"/>
                <a:chOff x="4817985" y="3301689"/>
                <a:chExt cx="225510" cy="225510"/>
              </a:xfrm>
            </p:grpSpPr>
            <p:sp>
              <p:nvSpPr>
                <p:cNvPr id="531" name="楕円 530"/>
                <p:cNvSpPr/>
                <p:nvPr/>
              </p:nvSpPr>
              <p:spPr bwMode="auto">
                <a:xfrm>
                  <a:off x="4817985" y="3301689"/>
                  <a:ext cx="225510" cy="225510"/>
                </a:xfrm>
                <a:prstGeom prst="ellipse">
                  <a:avLst/>
                </a:pr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531"/>
                <p:cNvSpPr/>
                <p:nvPr/>
              </p:nvSpPr>
              <p:spPr bwMode="auto">
                <a:xfrm>
                  <a:off x="4898271" y="3326884"/>
                  <a:ext cx="98199" cy="98199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/>
              <p:cNvGrpSpPr/>
              <p:nvPr/>
            </p:nvGrpSpPr>
            <p:grpSpPr>
              <a:xfrm>
                <a:off x="4657066" y="2403732"/>
                <a:ext cx="426562" cy="279549"/>
                <a:chOff x="4598696" y="2779991"/>
                <a:chExt cx="753614" cy="817840"/>
              </a:xfrm>
            </p:grpSpPr>
            <p:sp>
              <p:nvSpPr>
                <p:cNvPr id="529" name="フリーフォーム: 図形 528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/>
              <p:cNvGrpSpPr/>
              <p:nvPr/>
            </p:nvGrpSpPr>
            <p:grpSpPr>
              <a:xfrm>
                <a:off x="4591500" y="2081523"/>
                <a:ext cx="518895" cy="379397"/>
                <a:chOff x="3577654" y="2858062"/>
                <a:chExt cx="462403" cy="322147"/>
              </a:xfrm>
            </p:grpSpPr>
            <p:sp>
              <p:nvSpPr>
                <p:cNvPr id="526" name="四角形: 角を丸くする 525"/>
                <p:cNvSpPr/>
                <p:nvPr/>
              </p:nvSpPr>
              <p:spPr bwMode="auto">
                <a:xfrm>
                  <a:off x="3577654" y="2858062"/>
                  <a:ext cx="462403" cy="322147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角を丸くする 526"/>
                <p:cNvSpPr/>
                <p:nvPr/>
              </p:nvSpPr>
              <p:spPr bwMode="auto">
                <a:xfrm>
                  <a:off x="3615622" y="2912612"/>
                  <a:ext cx="386466" cy="208970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角を丸くする 527"/>
                <p:cNvSpPr/>
                <p:nvPr/>
              </p:nvSpPr>
              <p:spPr bwMode="auto">
                <a:xfrm>
                  <a:off x="3682297" y="2979629"/>
                  <a:ext cx="253116" cy="77896"/>
                </a:xfrm>
                <a:prstGeom prst="roundRect">
                  <a:avLst>
                    <a:gd name="adj" fmla="val 32910"/>
                  </a:avLst>
                </a:prstGeom>
                <a:solidFill>
                  <a:srgbClr val="FFFF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5" name="楕円 504"/>
              <p:cNvSpPr/>
              <p:nvPr/>
            </p:nvSpPr>
            <p:spPr bwMode="auto">
              <a:xfrm>
                <a:off x="5248124" y="21620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/>
              <p:cNvSpPr/>
              <p:nvPr/>
            </p:nvSpPr>
            <p:spPr bwMode="auto">
              <a:xfrm>
                <a:off x="5126680" y="217161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/>
              <p:cNvSpPr/>
              <p:nvPr/>
            </p:nvSpPr>
            <p:spPr bwMode="auto">
              <a:xfrm>
                <a:off x="5183157" y="21883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/>
              <p:cNvSpPr/>
              <p:nvPr/>
            </p:nvSpPr>
            <p:spPr bwMode="auto">
              <a:xfrm>
                <a:off x="5235544" y="221215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/>
              <p:cNvSpPr/>
              <p:nvPr/>
            </p:nvSpPr>
            <p:spPr bwMode="auto">
              <a:xfrm>
                <a:off x="5133151" y="2231205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/>
              <p:cNvSpPr/>
              <p:nvPr/>
            </p:nvSpPr>
            <p:spPr bwMode="auto">
              <a:xfrm>
                <a:off x="5109160" y="211723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/>
              <p:cNvSpPr/>
              <p:nvPr/>
            </p:nvSpPr>
            <p:spPr bwMode="auto">
              <a:xfrm>
                <a:off x="5280789" y="22121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/>
              <p:cNvSpPr/>
              <p:nvPr/>
            </p:nvSpPr>
            <p:spPr bwMode="auto">
              <a:xfrm>
                <a:off x="5283171" y="2271688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/>
              <p:cNvSpPr/>
              <p:nvPr/>
            </p:nvSpPr>
            <p:spPr bwMode="auto">
              <a:xfrm>
                <a:off x="5237927" y="2257400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/>
              <p:cNvSpPr/>
              <p:nvPr/>
            </p:nvSpPr>
            <p:spPr bwMode="auto">
              <a:xfrm>
                <a:off x="5266502" y="230978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/>
              <p:cNvSpPr/>
              <p:nvPr/>
            </p:nvSpPr>
            <p:spPr bwMode="auto">
              <a:xfrm>
                <a:off x="5256977" y="237408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/>
              <p:cNvSpPr/>
              <p:nvPr/>
            </p:nvSpPr>
            <p:spPr bwMode="auto">
              <a:xfrm>
                <a:off x="5218877" y="240265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/>
              <p:cNvSpPr/>
              <p:nvPr/>
            </p:nvSpPr>
            <p:spPr bwMode="auto">
              <a:xfrm>
                <a:off x="5218877" y="2340743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/>
              <p:cNvSpPr/>
              <p:nvPr/>
            </p:nvSpPr>
            <p:spPr bwMode="auto">
              <a:xfrm>
                <a:off x="5204589" y="2290737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/>
              <p:cNvSpPr/>
              <p:nvPr/>
            </p:nvSpPr>
            <p:spPr bwMode="auto">
              <a:xfrm>
                <a:off x="5156964" y="2269306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/>
              <p:cNvSpPr/>
              <p:nvPr/>
            </p:nvSpPr>
            <p:spPr bwMode="auto">
              <a:xfrm>
                <a:off x="5164108" y="2324074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/>
              <p:cNvSpPr/>
              <p:nvPr/>
            </p:nvSpPr>
            <p:spPr bwMode="auto">
              <a:xfrm>
                <a:off x="5190301" y="2376462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角を丸くする 521"/>
              <p:cNvSpPr/>
              <p:nvPr/>
            </p:nvSpPr>
            <p:spPr bwMode="auto">
              <a:xfrm rot="1541187">
                <a:off x="4565169" y="2436304"/>
                <a:ext cx="183999" cy="114253"/>
              </a:xfrm>
              <a:prstGeom prst="roundRect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/>
              <p:cNvSpPr/>
              <p:nvPr/>
            </p:nvSpPr>
            <p:spPr bwMode="auto">
              <a:xfrm>
                <a:off x="5183158" y="2238349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/>
              <p:cNvSpPr/>
              <p:nvPr/>
            </p:nvSpPr>
            <p:spPr bwMode="auto">
              <a:xfrm>
                <a:off x="5111721" y="2262161"/>
                <a:ext cx="49339" cy="4933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/>
              <p:cNvSpPr/>
              <p:nvPr/>
            </p:nvSpPr>
            <p:spPr bwMode="auto">
              <a:xfrm rot="18859847" flipV="1">
                <a:off x="5397093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0" name="グループ化 559"/>
          <p:cNvGrpSpPr/>
          <p:nvPr/>
        </p:nvGrpSpPr>
        <p:grpSpPr>
          <a:xfrm>
            <a:off x="7861084" y="4968922"/>
            <a:ext cx="1678978" cy="1024086"/>
            <a:chOff x="7861084" y="4968922"/>
            <a:chExt cx="1678978" cy="1024086"/>
          </a:xfrm>
        </p:grpSpPr>
        <p:grpSp>
          <p:nvGrpSpPr>
            <p:cNvPr id="561" name="グループ化 560"/>
            <p:cNvGrpSpPr/>
            <p:nvPr/>
          </p:nvGrpSpPr>
          <p:grpSpPr>
            <a:xfrm>
              <a:off x="7861084" y="5094185"/>
              <a:ext cx="1678978" cy="898823"/>
              <a:chOff x="587515" y="4038914"/>
              <a:chExt cx="4212322" cy="2255022"/>
            </a:xfrm>
          </p:grpSpPr>
          <p:sp>
            <p:nvSpPr>
              <p:cNvPr id="570" name="楕円 569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2" name="フリーフォーム: 図形 561"/>
            <p:cNvSpPr/>
            <p:nvPr/>
          </p:nvSpPr>
          <p:spPr bwMode="auto">
            <a:xfrm>
              <a:off x="82075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/>
            <p:cNvGrpSpPr/>
            <p:nvPr/>
          </p:nvGrpSpPr>
          <p:grpSpPr>
            <a:xfrm>
              <a:off x="8169826" y="4968922"/>
              <a:ext cx="1025450" cy="886072"/>
              <a:chOff x="6438165" y="773705"/>
              <a:chExt cx="2564250" cy="2215721"/>
            </a:xfrm>
          </p:grpSpPr>
          <p:sp>
            <p:nvSpPr>
              <p:cNvPr id="564" name="フリーフォーム: 図形 563"/>
              <p:cNvSpPr/>
              <p:nvPr/>
            </p:nvSpPr>
            <p:spPr bwMode="auto">
              <a:xfrm>
                <a:off x="6438165" y="7737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四角形: 角を丸くする 564"/>
              <p:cNvSpPr/>
              <p:nvPr/>
            </p:nvSpPr>
            <p:spPr bwMode="auto">
              <a:xfrm>
                <a:off x="6495036" y="16901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6" name="グループ化 565"/>
              <p:cNvGrpSpPr/>
              <p:nvPr/>
            </p:nvGrpSpPr>
            <p:grpSpPr>
              <a:xfrm>
                <a:off x="6808273" y="2012326"/>
                <a:ext cx="1057446" cy="696918"/>
                <a:chOff x="7111176" y="2835430"/>
                <a:chExt cx="1268303" cy="829958"/>
              </a:xfrm>
            </p:grpSpPr>
            <p:sp>
              <p:nvSpPr>
                <p:cNvPr id="568" name="フリーフォーム: 図形 567"/>
                <p:cNvSpPr/>
                <p:nvPr/>
              </p:nvSpPr>
              <p:spPr bwMode="auto">
                <a:xfrm rot="10800000">
                  <a:off x="7255171" y="2927562"/>
                  <a:ext cx="1124308" cy="737826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フリーフォーム: 図形 568"/>
                <p:cNvSpPr/>
                <p:nvPr/>
              </p:nvSpPr>
              <p:spPr bwMode="auto">
                <a:xfrm>
                  <a:off x="7111176" y="2835430"/>
                  <a:ext cx="1174345" cy="770663"/>
                </a:xfrm>
                <a:custGeom>
                  <a:avLst/>
                  <a:gdLst>
                    <a:gd name="connsiteX0" fmla="*/ 850385 w 1708734"/>
                    <a:gd name="connsiteY0" fmla="*/ 9 h 1530169"/>
                    <a:gd name="connsiteX1" fmla="*/ 1703502 w 1708734"/>
                    <a:gd name="connsiteY1" fmla="*/ 759374 h 1530169"/>
                    <a:gd name="connsiteX2" fmla="*/ 1708013 w 1708734"/>
                    <a:gd name="connsiteY2" fmla="*/ 834935 h 1530169"/>
                    <a:gd name="connsiteX3" fmla="*/ 1708734 w 1708734"/>
                    <a:gd name="connsiteY3" fmla="*/ 834935 h 1530169"/>
                    <a:gd name="connsiteX4" fmla="*/ 1708353 w 1708734"/>
                    <a:gd name="connsiteY4" fmla="*/ 840632 h 1530169"/>
                    <a:gd name="connsiteX5" fmla="*/ 1708697 w 1708734"/>
                    <a:gd name="connsiteY5" fmla="*/ 846403 h 1530169"/>
                    <a:gd name="connsiteX6" fmla="*/ 1707966 w 1708734"/>
                    <a:gd name="connsiteY6" fmla="*/ 846410 h 1530169"/>
                    <a:gd name="connsiteX7" fmla="*/ 1702514 w 1708734"/>
                    <a:gd name="connsiteY7" fmla="*/ 927822 h 1530169"/>
                    <a:gd name="connsiteX8" fmla="*/ 1355772 w 1708734"/>
                    <a:gd name="connsiteY8" fmla="*/ 1440080 h 1530169"/>
                    <a:gd name="connsiteX9" fmla="*/ 655275 w 1708734"/>
                    <a:gd name="connsiteY9" fmla="*/ 1430777 h 1530169"/>
                    <a:gd name="connsiteX10" fmla="*/ 318509 w 1708734"/>
                    <a:gd name="connsiteY10" fmla="*/ 816471 h 1530169"/>
                    <a:gd name="connsiteX11" fmla="*/ 328763 w 1708734"/>
                    <a:gd name="connsiteY11" fmla="*/ 816743 h 1530169"/>
                    <a:gd name="connsiteX12" fmla="*/ 329799 w 1708734"/>
                    <a:gd name="connsiteY12" fmla="*/ 801666 h 1530169"/>
                    <a:gd name="connsiteX13" fmla="*/ 607271 w 1708734"/>
                    <a:gd name="connsiteY13" fmla="*/ 405028 h 1530169"/>
                    <a:gd name="connsiteX14" fmla="*/ 1154410 w 1708734"/>
                    <a:gd name="connsiteY14" fmla="*/ 434652 h 1530169"/>
                    <a:gd name="connsiteX15" fmla="*/ 1387436 w 1708734"/>
                    <a:gd name="connsiteY15" fmla="*/ 858930 h 1530169"/>
                    <a:gd name="connsiteX16" fmla="*/ 1386225 w 1708734"/>
                    <a:gd name="connsiteY16" fmla="*/ 889515 h 1530169"/>
                    <a:gd name="connsiteX17" fmla="*/ 1387654 w 1708734"/>
                    <a:gd name="connsiteY17" fmla="*/ 889515 h 1530169"/>
                    <a:gd name="connsiteX18" fmla="*/ 1385289 w 1708734"/>
                    <a:gd name="connsiteY18" fmla="*/ 913162 h 1530169"/>
                    <a:gd name="connsiteX19" fmla="*/ 1384547 w 1708734"/>
                    <a:gd name="connsiteY19" fmla="*/ 931921 h 1530169"/>
                    <a:gd name="connsiteX20" fmla="*/ 1383426 w 1708734"/>
                    <a:gd name="connsiteY20" fmla="*/ 931799 h 1530169"/>
                    <a:gd name="connsiteX21" fmla="*/ 1379983 w 1708734"/>
                    <a:gd name="connsiteY21" fmla="*/ 966223 h 1530169"/>
                    <a:gd name="connsiteX22" fmla="*/ 1008590 w 1708734"/>
                    <a:gd name="connsiteY22" fmla="*/ 1273243 h 1530169"/>
                    <a:gd name="connsiteX23" fmla="*/ 620255 w 1708734"/>
                    <a:gd name="connsiteY23" fmla="*/ 898900 h 1530169"/>
                    <a:gd name="connsiteX24" fmla="*/ 627938 w 1708734"/>
                    <a:gd name="connsiteY24" fmla="*/ 898712 h 1530169"/>
                    <a:gd name="connsiteX25" fmla="*/ 623594 w 1708734"/>
                    <a:gd name="connsiteY25" fmla="*/ 874773 h 1530169"/>
                    <a:gd name="connsiteX26" fmla="*/ 735017 w 1708734"/>
                    <a:gd name="connsiteY26" fmla="*/ 678618 h 1530169"/>
                    <a:gd name="connsiteX27" fmla="*/ 893261 w 1708734"/>
                    <a:gd name="connsiteY27" fmla="*/ 634116 h 1530169"/>
                    <a:gd name="connsiteX28" fmla="*/ 1053218 w 1708734"/>
                    <a:gd name="connsiteY28" fmla="*/ 674152 h 1530169"/>
                    <a:gd name="connsiteX29" fmla="*/ 1122164 w 1708734"/>
                    <a:gd name="connsiteY29" fmla="*/ 994646 h 1530169"/>
                    <a:gd name="connsiteX30" fmla="*/ 998850 w 1708734"/>
                    <a:gd name="connsiteY30" fmla="*/ 922088 h 1530169"/>
                    <a:gd name="connsiteX31" fmla="*/ 962490 w 1708734"/>
                    <a:gd name="connsiteY31" fmla="*/ 784278 h 1530169"/>
                    <a:gd name="connsiteX32" fmla="*/ 829697 w 1708734"/>
                    <a:gd name="connsiteY32" fmla="*/ 785616 h 1530169"/>
                    <a:gd name="connsiteX33" fmla="*/ 768765 w 1708734"/>
                    <a:gd name="connsiteY33" fmla="*/ 889486 h 1530169"/>
                    <a:gd name="connsiteX34" fmla="*/ 773878 w 1708734"/>
                    <a:gd name="connsiteY34" fmla="*/ 895142 h 1530169"/>
                    <a:gd name="connsiteX35" fmla="*/ 798004 w 1708734"/>
                    <a:gd name="connsiteY35" fmla="*/ 894552 h 1530169"/>
                    <a:gd name="connsiteX36" fmla="*/ 1006416 w 1708734"/>
                    <a:gd name="connsiteY36" fmla="*/ 1095455 h 1530169"/>
                    <a:gd name="connsiteX37" fmla="*/ 1209852 w 1708734"/>
                    <a:gd name="connsiteY37" fmla="*/ 889515 h 1530169"/>
                    <a:gd name="connsiteX38" fmla="*/ 1228412 w 1708734"/>
                    <a:gd name="connsiteY38" fmla="*/ 889515 h 1530169"/>
                    <a:gd name="connsiteX39" fmla="*/ 1226242 w 1708734"/>
                    <a:gd name="connsiteY39" fmla="*/ 812918 h 1530169"/>
                    <a:gd name="connsiteX40" fmla="*/ 1066695 w 1708734"/>
                    <a:gd name="connsiteY40" fmla="*/ 564050 h 1530169"/>
                    <a:gd name="connsiteX41" fmla="*/ 680502 w 1708734"/>
                    <a:gd name="connsiteY41" fmla="*/ 543140 h 1530169"/>
                    <a:gd name="connsiteX42" fmla="*/ 495018 w 1708734"/>
                    <a:gd name="connsiteY42" fmla="*/ 773328 h 1530169"/>
                    <a:gd name="connsiteX43" fmla="*/ 488471 w 1708734"/>
                    <a:gd name="connsiteY43" fmla="*/ 820987 h 1530169"/>
                    <a:gd name="connsiteX44" fmla="*/ 490936 w 1708734"/>
                    <a:gd name="connsiteY44" fmla="*/ 821052 h 1530169"/>
                    <a:gd name="connsiteX45" fmla="*/ 744150 w 1708734"/>
                    <a:gd name="connsiteY45" fmla="*/ 1282948 h 1530169"/>
                    <a:gd name="connsiteX46" fmla="*/ 1270853 w 1708734"/>
                    <a:gd name="connsiteY46" fmla="*/ 1289943 h 1530169"/>
                    <a:gd name="connsiteX47" fmla="*/ 1531568 w 1708734"/>
                    <a:gd name="connsiteY47" fmla="*/ 904777 h 1530169"/>
                    <a:gd name="connsiteX48" fmla="*/ 1535441 w 1708734"/>
                    <a:gd name="connsiteY48" fmla="*/ 846948 h 1530169"/>
                    <a:gd name="connsiteX49" fmla="*/ 1520528 w 1708734"/>
                    <a:gd name="connsiteY49" fmla="*/ 711289 h 1530169"/>
                    <a:gd name="connsiteX50" fmla="*/ 851192 w 1708734"/>
                    <a:gd name="connsiteY50" fmla="*/ 173154 h 1530169"/>
                    <a:gd name="connsiteX51" fmla="*/ 173146 w 1708734"/>
                    <a:gd name="connsiteY51" fmla="*/ 854368 h 1530169"/>
                    <a:gd name="connsiteX52" fmla="*/ 0 w 1708734"/>
                    <a:gd name="connsiteY52" fmla="*/ 854367 h 1530169"/>
                    <a:gd name="connsiteX53" fmla="*/ 850385 w 1708734"/>
                    <a:gd name="connsiteY53" fmla="*/ 9 h 153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08734" h="1530169">
                      <a:moveTo>
                        <a:pt x="850385" y="9"/>
                      </a:moveTo>
                      <a:cubicBezTo>
                        <a:pt x="1291286" y="-2046"/>
                        <a:pt x="1656020" y="330322"/>
                        <a:pt x="1703502" y="759374"/>
                      </a:cubicBezTo>
                      <a:lnTo>
                        <a:pt x="1708013" y="834935"/>
                      </a:lnTo>
                      <a:lnTo>
                        <a:pt x="1708734" y="834935"/>
                      </a:lnTo>
                      <a:lnTo>
                        <a:pt x="1708353" y="840632"/>
                      </a:lnTo>
                      <a:lnTo>
                        <a:pt x="1708697" y="846403"/>
                      </a:lnTo>
                      <a:lnTo>
                        <a:pt x="1707966" y="846410"/>
                      </a:lnTo>
                      <a:lnTo>
                        <a:pt x="1702514" y="927822"/>
                      </a:lnTo>
                      <a:cubicBezTo>
                        <a:pt x="1673721" y="1141633"/>
                        <a:pt x="1546621" y="1332135"/>
                        <a:pt x="1355772" y="1440080"/>
                      </a:cubicBezTo>
                      <a:cubicBezTo>
                        <a:pt x="1137659" y="1563446"/>
                        <a:pt x="870035" y="1559891"/>
                        <a:pt x="655275" y="1430777"/>
                      </a:cubicBezTo>
                      <a:cubicBezTo>
                        <a:pt x="440515" y="1301662"/>
                        <a:pt x="311854" y="1066967"/>
                        <a:pt x="318509" y="816471"/>
                      </a:cubicBezTo>
                      <a:lnTo>
                        <a:pt x="328763" y="816743"/>
                      </a:lnTo>
                      <a:lnTo>
                        <a:pt x="329799" y="801666"/>
                      </a:lnTo>
                      <a:cubicBezTo>
                        <a:pt x="352977" y="634041"/>
                        <a:pt x="455192" y="485665"/>
                        <a:pt x="607271" y="405028"/>
                      </a:cubicBezTo>
                      <a:cubicBezTo>
                        <a:pt x="781076" y="312871"/>
                        <a:pt x="991572" y="324268"/>
                        <a:pt x="1154410" y="434652"/>
                      </a:cubicBezTo>
                      <a:cubicBezTo>
                        <a:pt x="1296894" y="531238"/>
                        <a:pt x="1382492" y="689782"/>
                        <a:pt x="1387436" y="858930"/>
                      </a:cubicBezTo>
                      <a:lnTo>
                        <a:pt x="1386225" y="889515"/>
                      </a:lnTo>
                      <a:lnTo>
                        <a:pt x="1387654" y="889515"/>
                      </a:lnTo>
                      <a:lnTo>
                        <a:pt x="1385289" y="913162"/>
                      </a:lnTo>
                      <a:lnTo>
                        <a:pt x="1384547" y="931921"/>
                      </a:lnTo>
                      <a:lnTo>
                        <a:pt x="1383426" y="931799"/>
                      </a:lnTo>
                      <a:lnTo>
                        <a:pt x="1379983" y="966223"/>
                      </a:lnTo>
                      <a:cubicBezTo>
                        <a:pt x="1344770" y="1139757"/>
                        <a:pt x="1192425" y="1270995"/>
                        <a:pt x="1008590" y="1273243"/>
                      </a:cubicBezTo>
                      <a:cubicBezTo>
                        <a:pt x="798493" y="1275813"/>
                        <a:pt x="625393" y="1108950"/>
                        <a:pt x="620255" y="898900"/>
                      </a:cubicBezTo>
                      <a:lnTo>
                        <a:pt x="627938" y="898712"/>
                      </a:lnTo>
                      <a:lnTo>
                        <a:pt x="623594" y="874773"/>
                      </a:lnTo>
                      <a:cubicBezTo>
                        <a:pt x="618965" y="800661"/>
                        <a:pt x="657690" y="726021"/>
                        <a:pt x="735017" y="678618"/>
                      </a:cubicBezTo>
                      <a:cubicBezTo>
                        <a:pt x="782076" y="649770"/>
                        <a:pt x="837526" y="634898"/>
                        <a:pt x="893261" y="634116"/>
                      </a:cubicBezTo>
                      <a:cubicBezTo>
                        <a:pt x="948996" y="633333"/>
                        <a:pt x="1005017" y="646641"/>
                        <a:pt x="1053218" y="674152"/>
                      </a:cubicBezTo>
                      <a:cubicBezTo>
                        <a:pt x="1179583" y="746275"/>
                        <a:pt x="1210612" y="890510"/>
                        <a:pt x="1122164" y="994646"/>
                      </a:cubicBezTo>
                      <a:lnTo>
                        <a:pt x="998850" y="922088"/>
                      </a:lnTo>
                      <a:cubicBezTo>
                        <a:pt x="1056907" y="879159"/>
                        <a:pt x="1039121" y="811746"/>
                        <a:pt x="962490" y="784278"/>
                      </a:cubicBezTo>
                      <a:cubicBezTo>
                        <a:pt x="920917" y="769376"/>
                        <a:pt x="870561" y="769884"/>
                        <a:pt x="829697" y="785616"/>
                      </a:cubicBezTo>
                      <a:cubicBezTo>
                        <a:pt x="772882" y="807489"/>
                        <a:pt x="750634" y="851360"/>
                        <a:pt x="768765" y="889486"/>
                      </a:cubicBezTo>
                      <a:lnTo>
                        <a:pt x="773878" y="895142"/>
                      </a:lnTo>
                      <a:lnTo>
                        <a:pt x="798004" y="894552"/>
                      </a:lnTo>
                      <a:cubicBezTo>
                        <a:pt x="800762" y="1007282"/>
                        <a:pt x="893661" y="1096834"/>
                        <a:pt x="1006416" y="1095455"/>
                      </a:cubicBezTo>
                      <a:cubicBezTo>
                        <a:pt x="1119171" y="1094076"/>
                        <a:pt x="1209852" y="1002279"/>
                        <a:pt x="1209852" y="889515"/>
                      </a:cubicBezTo>
                      <a:lnTo>
                        <a:pt x="1228412" y="889515"/>
                      </a:lnTo>
                      <a:lnTo>
                        <a:pt x="1226242" y="812918"/>
                      </a:lnTo>
                      <a:cubicBezTo>
                        <a:pt x="1209602" y="713050"/>
                        <a:pt x="1152899" y="622485"/>
                        <a:pt x="1066695" y="564050"/>
                      </a:cubicBezTo>
                      <a:cubicBezTo>
                        <a:pt x="951757" y="486137"/>
                        <a:pt x="803181" y="478093"/>
                        <a:pt x="680502" y="543140"/>
                      </a:cubicBezTo>
                      <a:cubicBezTo>
                        <a:pt x="588493" y="591926"/>
                        <a:pt x="522343" y="675840"/>
                        <a:pt x="495018" y="773328"/>
                      </a:cubicBezTo>
                      <a:lnTo>
                        <a:pt x="488471" y="820987"/>
                      </a:lnTo>
                      <a:lnTo>
                        <a:pt x="490936" y="821052"/>
                      </a:lnTo>
                      <a:cubicBezTo>
                        <a:pt x="485932" y="1009400"/>
                        <a:pt x="582673" y="1185867"/>
                        <a:pt x="744150" y="1282948"/>
                      </a:cubicBezTo>
                      <a:cubicBezTo>
                        <a:pt x="905628" y="1380029"/>
                        <a:pt x="1106855" y="1382702"/>
                        <a:pt x="1270853" y="1289943"/>
                      </a:cubicBezTo>
                      <a:cubicBezTo>
                        <a:pt x="1414352" y="1208779"/>
                        <a:pt x="1509919" y="1065540"/>
                        <a:pt x="1531568" y="904777"/>
                      </a:cubicBezTo>
                      <a:lnTo>
                        <a:pt x="1535441" y="846948"/>
                      </a:lnTo>
                      <a:lnTo>
                        <a:pt x="1520528" y="711289"/>
                      </a:lnTo>
                      <a:cubicBezTo>
                        <a:pt x="1454511" y="402376"/>
                        <a:pt x="1179303" y="171625"/>
                        <a:pt x="851192" y="173154"/>
                      </a:cubicBezTo>
                      <a:cubicBezTo>
                        <a:pt x="476207" y="174902"/>
                        <a:pt x="173146" y="479379"/>
                        <a:pt x="173146" y="854368"/>
                      </a:cubicBezTo>
                      <a:lnTo>
                        <a:pt x="0" y="854367"/>
                      </a:lnTo>
                      <a:cubicBezTo>
                        <a:pt x="0" y="384068"/>
                        <a:pt x="380091" y="2201"/>
                        <a:pt x="850385" y="9"/>
                      </a:cubicBezTo>
                      <a:close/>
                    </a:path>
                  </a:pathLst>
                </a:custGeom>
                <a:solidFill>
                  <a:srgbClr val="FF7B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7" name="フリーフォーム: 図形 566"/>
              <p:cNvSpPr/>
              <p:nvPr/>
            </p:nvSpPr>
            <p:spPr bwMode="auto">
              <a:xfrm rot="18859847" flipV="1">
                <a:off x="8016467" y="1319015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3" name="グループ化 572"/>
          <p:cNvGrpSpPr/>
          <p:nvPr/>
        </p:nvGrpSpPr>
        <p:grpSpPr>
          <a:xfrm>
            <a:off x="374968" y="4968922"/>
            <a:ext cx="1678978" cy="1024086"/>
            <a:chOff x="374968" y="4968922"/>
            <a:chExt cx="1678978" cy="1024086"/>
          </a:xfrm>
        </p:grpSpPr>
        <p:grpSp>
          <p:nvGrpSpPr>
            <p:cNvPr id="574" name="グループ化 573"/>
            <p:cNvGrpSpPr/>
            <p:nvPr/>
          </p:nvGrpSpPr>
          <p:grpSpPr>
            <a:xfrm>
              <a:off x="374968" y="5094185"/>
              <a:ext cx="1678978" cy="898823"/>
              <a:chOff x="587515" y="4038914"/>
              <a:chExt cx="4212322" cy="2255022"/>
            </a:xfrm>
          </p:grpSpPr>
          <p:sp>
            <p:nvSpPr>
              <p:cNvPr id="590" name="楕円 589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5" name="フリーフォーム: 図形 574"/>
            <p:cNvSpPr/>
            <p:nvPr/>
          </p:nvSpPr>
          <p:spPr bwMode="auto">
            <a:xfrm>
              <a:off x="7653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/>
            <p:cNvGrpSpPr/>
            <p:nvPr/>
          </p:nvGrpSpPr>
          <p:grpSpPr>
            <a:xfrm>
              <a:off x="726477" y="4968922"/>
              <a:ext cx="1025450" cy="886072"/>
              <a:chOff x="3593365" y="3389905"/>
              <a:chExt cx="2564250" cy="2215721"/>
            </a:xfrm>
          </p:grpSpPr>
          <p:sp>
            <p:nvSpPr>
              <p:cNvPr id="577" name="フリーフォーム: 図形 576"/>
              <p:cNvSpPr/>
              <p:nvPr/>
            </p:nvSpPr>
            <p:spPr bwMode="auto">
              <a:xfrm>
                <a:off x="35933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四角形: 角を丸くする 577"/>
              <p:cNvSpPr/>
              <p:nvPr/>
            </p:nvSpPr>
            <p:spPr bwMode="auto">
              <a:xfrm>
                <a:off x="36502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四角形: 角を丸くする 578"/>
              <p:cNvSpPr/>
              <p:nvPr/>
            </p:nvSpPr>
            <p:spPr bwMode="auto">
              <a:xfrm>
                <a:off x="3951140" y="4565742"/>
                <a:ext cx="1041636" cy="727441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0" name="グループ化 579"/>
              <p:cNvGrpSpPr/>
              <p:nvPr/>
            </p:nvGrpSpPr>
            <p:grpSpPr>
              <a:xfrm rot="16200000">
                <a:off x="4638722" y="4780334"/>
                <a:ext cx="426562" cy="279549"/>
                <a:chOff x="4598696" y="2779991"/>
                <a:chExt cx="753614" cy="817840"/>
              </a:xfrm>
            </p:grpSpPr>
            <p:sp>
              <p:nvSpPr>
                <p:cNvPr id="588" name="フリーフォーム: 図形 587"/>
                <p:cNvSpPr/>
                <p:nvPr/>
              </p:nvSpPr>
              <p:spPr bwMode="auto">
                <a:xfrm>
                  <a:off x="4598696" y="3401357"/>
                  <a:ext cx="753614" cy="196474"/>
                </a:xfrm>
                <a:custGeom>
                  <a:avLst/>
                  <a:gdLst>
                    <a:gd name="connsiteX0" fmla="*/ 53091 w 753614"/>
                    <a:gd name="connsiteY0" fmla="*/ 0 h 196474"/>
                    <a:gd name="connsiteX1" fmla="*/ 105278 w 753614"/>
                    <a:gd name="connsiteY1" fmla="*/ 22844 h 196474"/>
                    <a:gd name="connsiteX2" fmla="*/ 376807 w 753614"/>
                    <a:gd name="connsiteY2" fmla="*/ 67053 h 196474"/>
                    <a:gd name="connsiteX3" fmla="*/ 648336 w 753614"/>
                    <a:gd name="connsiteY3" fmla="*/ 22844 h 196474"/>
                    <a:gd name="connsiteX4" fmla="*/ 700523 w 753614"/>
                    <a:gd name="connsiteY4" fmla="*/ 0 h 196474"/>
                    <a:gd name="connsiteX5" fmla="*/ 753614 w 753614"/>
                    <a:gd name="connsiteY5" fmla="*/ 106182 h 196474"/>
                    <a:gd name="connsiteX6" fmla="*/ 648336 w 753614"/>
                    <a:gd name="connsiteY6" fmla="*/ 152265 h 196474"/>
                    <a:gd name="connsiteX7" fmla="*/ 376807 w 753614"/>
                    <a:gd name="connsiteY7" fmla="*/ 196474 h 196474"/>
                    <a:gd name="connsiteX8" fmla="*/ 105278 w 753614"/>
                    <a:gd name="connsiteY8" fmla="*/ 152265 h 196474"/>
                    <a:gd name="connsiteX9" fmla="*/ 0 w 753614"/>
                    <a:gd name="connsiteY9" fmla="*/ 106182 h 19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3614" h="196474">
                      <a:moveTo>
                        <a:pt x="53091" y="0"/>
                      </a:moveTo>
                      <a:lnTo>
                        <a:pt x="105278" y="22844"/>
                      </a:lnTo>
                      <a:cubicBezTo>
                        <a:pt x="188735" y="51311"/>
                        <a:pt x="280492" y="67053"/>
                        <a:pt x="376807" y="67053"/>
                      </a:cubicBezTo>
                      <a:cubicBezTo>
                        <a:pt x="473123" y="67053"/>
                        <a:pt x="564879" y="51311"/>
                        <a:pt x="648336" y="22844"/>
                      </a:cubicBezTo>
                      <a:lnTo>
                        <a:pt x="700523" y="0"/>
                      </a:lnTo>
                      <a:lnTo>
                        <a:pt x="753614" y="106182"/>
                      </a:lnTo>
                      <a:lnTo>
                        <a:pt x="648336" y="152265"/>
                      </a:lnTo>
                      <a:cubicBezTo>
                        <a:pt x="564879" y="180732"/>
                        <a:pt x="473123" y="196474"/>
                        <a:pt x="376807" y="196474"/>
                      </a:cubicBezTo>
                      <a:cubicBezTo>
                        <a:pt x="280492" y="196474"/>
                        <a:pt x="188735" y="180732"/>
                        <a:pt x="105278" y="152265"/>
                      </a:cubicBezTo>
                      <a:lnTo>
                        <a:pt x="0" y="1061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/>
                <p:cNvSpPr/>
                <p:nvPr/>
              </p:nvSpPr>
              <p:spPr bwMode="auto">
                <a:xfrm>
                  <a:off x="4636055" y="2779991"/>
                  <a:ext cx="678894" cy="714484"/>
                </a:xfrm>
                <a:custGeom>
                  <a:avLst/>
                  <a:gdLst>
                    <a:gd name="connsiteX0" fmla="*/ 323716 w 647432"/>
                    <a:gd name="connsiteY0" fmla="*/ 0 h 714485"/>
                    <a:gd name="connsiteX1" fmla="*/ 647432 w 647432"/>
                    <a:gd name="connsiteY1" fmla="*/ 647432 h 714485"/>
                    <a:gd name="connsiteX2" fmla="*/ 595245 w 647432"/>
                    <a:gd name="connsiteY2" fmla="*/ 670276 h 714485"/>
                    <a:gd name="connsiteX3" fmla="*/ 323716 w 647432"/>
                    <a:gd name="connsiteY3" fmla="*/ 714485 h 714485"/>
                    <a:gd name="connsiteX4" fmla="*/ 52187 w 647432"/>
                    <a:gd name="connsiteY4" fmla="*/ 670276 h 714485"/>
                    <a:gd name="connsiteX5" fmla="*/ 0 w 647432"/>
                    <a:gd name="connsiteY5" fmla="*/ 647432 h 71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7432" h="714485">
                      <a:moveTo>
                        <a:pt x="323716" y="0"/>
                      </a:moveTo>
                      <a:lnTo>
                        <a:pt x="647432" y="647432"/>
                      </a:lnTo>
                      <a:lnTo>
                        <a:pt x="595245" y="670276"/>
                      </a:lnTo>
                      <a:cubicBezTo>
                        <a:pt x="511788" y="698743"/>
                        <a:pt x="420032" y="714485"/>
                        <a:pt x="323716" y="714485"/>
                      </a:cubicBezTo>
                      <a:cubicBezTo>
                        <a:pt x="227401" y="714485"/>
                        <a:pt x="135644" y="698743"/>
                        <a:pt x="52187" y="670276"/>
                      </a:cubicBezTo>
                      <a:lnTo>
                        <a:pt x="0" y="647432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81" name="四角形: 角を丸くする 580"/>
              <p:cNvSpPr/>
              <p:nvPr/>
            </p:nvSpPr>
            <p:spPr bwMode="auto">
              <a:xfrm>
                <a:off x="4298040" y="4609427"/>
                <a:ext cx="372788" cy="209727"/>
              </a:xfrm>
              <a:prstGeom prst="roundRect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四角形: 角を丸くする 581"/>
              <p:cNvSpPr/>
              <p:nvPr/>
            </p:nvSpPr>
            <p:spPr bwMode="auto">
              <a:xfrm>
                <a:off x="4298039" y="4818977"/>
                <a:ext cx="428699" cy="209727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四角形: 角を丸くする 582"/>
              <p:cNvSpPr/>
              <p:nvPr/>
            </p:nvSpPr>
            <p:spPr bwMode="auto">
              <a:xfrm>
                <a:off x="4298040" y="5028527"/>
                <a:ext cx="372788" cy="209727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角を丸くする 583"/>
              <p:cNvSpPr/>
              <p:nvPr/>
            </p:nvSpPr>
            <p:spPr bwMode="auto">
              <a:xfrm rot="2282439">
                <a:off x="4692609" y="5019532"/>
                <a:ext cx="183472" cy="170954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四角形: 角を丸くする 584"/>
              <p:cNvSpPr/>
              <p:nvPr/>
            </p:nvSpPr>
            <p:spPr bwMode="auto">
              <a:xfrm rot="2282439">
                <a:off x="4692610" y="4640915"/>
                <a:ext cx="183472" cy="170954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四角形: 角を丸くする 585"/>
              <p:cNvSpPr/>
              <p:nvPr/>
            </p:nvSpPr>
            <p:spPr bwMode="auto">
              <a:xfrm>
                <a:off x="3985579" y="4678111"/>
                <a:ext cx="312460" cy="502704"/>
              </a:xfrm>
              <a:prstGeom prst="round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/>
              <p:cNvSpPr/>
              <p:nvPr/>
            </p:nvSpPr>
            <p:spPr bwMode="auto">
              <a:xfrm rot="18859847" flipV="1">
                <a:off x="5101818" y="3938390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3" name="グループ化 592"/>
          <p:cNvGrpSpPr/>
          <p:nvPr/>
        </p:nvGrpSpPr>
        <p:grpSpPr>
          <a:xfrm>
            <a:off x="2246497" y="4968922"/>
            <a:ext cx="1678978" cy="1024086"/>
            <a:chOff x="2246497" y="4968922"/>
            <a:chExt cx="1678978" cy="1024086"/>
          </a:xfrm>
        </p:grpSpPr>
        <p:grpSp>
          <p:nvGrpSpPr>
            <p:cNvPr id="594" name="グループ化 593"/>
            <p:cNvGrpSpPr/>
            <p:nvPr/>
          </p:nvGrpSpPr>
          <p:grpSpPr>
            <a:xfrm>
              <a:off x="2246497" y="5094185"/>
              <a:ext cx="1678978" cy="898823"/>
              <a:chOff x="587515" y="4038914"/>
              <a:chExt cx="4212322" cy="2255022"/>
            </a:xfrm>
          </p:grpSpPr>
          <p:sp>
            <p:nvSpPr>
              <p:cNvPr id="604" name="楕円 603"/>
              <p:cNvSpPr/>
              <p:nvPr/>
            </p:nvSpPr>
            <p:spPr bwMode="auto">
              <a:xfrm rot="10800000">
                <a:off x="1353737" y="4905286"/>
                <a:ext cx="2679878" cy="13886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50000">
                    <a:srgbClr val="00206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/>
              <p:cNvSpPr/>
              <p:nvPr/>
            </p:nvSpPr>
            <p:spPr bwMode="auto">
              <a:xfrm rot="10800000">
                <a:off x="587515" y="4090188"/>
                <a:ext cx="4212322" cy="2146659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90000"/>
                    </a:schemeClr>
                  </a:gs>
                  <a:gs pos="34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/>
              <p:cNvSpPr/>
              <p:nvPr/>
            </p:nvSpPr>
            <p:spPr bwMode="auto">
              <a:xfrm rot="10800000">
                <a:off x="587515" y="4038914"/>
                <a:ext cx="4212322" cy="214665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90000"/>
                    </a:schemeClr>
                  </a:gs>
                  <a:gs pos="100000">
                    <a:srgbClr val="00B0F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5" name="フリーフォーム: 図形 594"/>
            <p:cNvSpPr/>
            <p:nvPr/>
          </p:nvSpPr>
          <p:spPr bwMode="auto">
            <a:xfrm>
              <a:off x="2606826" y="5221147"/>
              <a:ext cx="1020811" cy="701922"/>
            </a:xfrm>
            <a:custGeom>
              <a:avLst/>
              <a:gdLst>
                <a:gd name="connsiteX0" fmla="*/ 619413 w 1020811"/>
                <a:gd name="connsiteY0" fmla="*/ 0 h 701922"/>
                <a:gd name="connsiteX1" fmla="*/ 892386 w 1020811"/>
                <a:gd name="connsiteY1" fmla="*/ 0 h 701922"/>
                <a:gd name="connsiteX2" fmla="*/ 1014993 w 1020811"/>
                <a:gd name="connsiteY2" fmla="*/ 81270 h 701922"/>
                <a:gd name="connsiteX3" fmla="*/ 1020811 w 1020811"/>
                <a:gd name="connsiteY3" fmla="*/ 110088 h 701922"/>
                <a:gd name="connsiteX4" fmla="*/ 1014993 w 1020811"/>
                <a:gd name="connsiteY4" fmla="*/ 138907 h 701922"/>
                <a:gd name="connsiteX5" fmla="*/ 1006612 w 1020811"/>
                <a:gd name="connsiteY5" fmla="*/ 154348 h 701922"/>
                <a:gd name="connsiteX6" fmla="*/ 1008363 w 1020811"/>
                <a:gd name="connsiteY6" fmla="*/ 155421 h 701922"/>
                <a:gd name="connsiteX7" fmla="*/ 693954 w 1020811"/>
                <a:gd name="connsiteY7" fmla="*/ 620199 h 701922"/>
                <a:gd name="connsiteX8" fmla="*/ 692044 w 1020811"/>
                <a:gd name="connsiteY8" fmla="*/ 619000 h 701922"/>
                <a:gd name="connsiteX9" fmla="*/ 689558 w 1020811"/>
                <a:gd name="connsiteY9" fmla="*/ 623581 h 701922"/>
                <a:gd name="connsiteX10" fmla="*/ 542214 w 1020811"/>
                <a:gd name="connsiteY10" fmla="*/ 701922 h 701922"/>
                <a:gd name="connsiteX11" fmla="*/ 177690 w 1020811"/>
                <a:gd name="connsiteY11" fmla="*/ 701922 h 701922"/>
                <a:gd name="connsiteX12" fmla="*/ 0 w 1020811"/>
                <a:gd name="connsiteY12" fmla="*/ 524232 h 701922"/>
                <a:gd name="connsiteX13" fmla="*/ 0 w 1020811"/>
                <a:gd name="connsiteY13" fmla="*/ 523834 h 701922"/>
                <a:gd name="connsiteX14" fmla="*/ 78342 w 1020811"/>
                <a:gd name="connsiteY14" fmla="*/ 376491 h 701922"/>
                <a:gd name="connsiteX15" fmla="*/ 97727 w 1020811"/>
                <a:gd name="connsiteY15" fmla="*/ 365969 h 701922"/>
                <a:gd name="connsiteX16" fmla="*/ 519662 w 1020811"/>
                <a:gd name="connsiteY16" fmla="*/ 45667 h 701922"/>
                <a:gd name="connsiteX17" fmla="*/ 520156 w 1020811"/>
                <a:gd name="connsiteY17" fmla="*/ 45236 h 701922"/>
                <a:gd name="connsiteX18" fmla="*/ 525322 w 1020811"/>
                <a:gd name="connsiteY18" fmla="*/ 38974 h 701922"/>
                <a:gd name="connsiteX19" fmla="*/ 619413 w 1020811"/>
                <a:gd name="connsiteY19" fmla="*/ 0 h 70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811" h="701922">
                  <a:moveTo>
                    <a:pt x="619413" y="0"/>
                  </a:moveTo>
                  <a:lnTo>
                    <a:pt x="892386" y="0"/>
                  </a:lnTo>
                  <a:cubicBezTo>
                    <a:pt x="947503" y="0"/>
                    <a:pt x="994793" y="33511"/>
                    <a:pt x="1014993" y="81270"/>
                  </a:cubicBezTo>
                  <a:lnTo>
                    <a:pt x="1020811" y="110088"/>
                  </a:lnTo>
                  <a:lnTo>
                    <a:pt x="1014993" y="138907"/>
                  </a:lnTo>
                  <a:lnTo>
                    <a:pt x="1006612" y="154348"/>
                  </a:lnTo>
                  <a:lnTo>
                    <a:pt x="1008363" y="155421"/>
                  </a:lnTo>
                  <a:lnTo>
                    <a:pt x="693954" y="620199"/>
                  </a:lnTo>
                  <a:lnTo>
                    <a:pt x="692044" y="619000"/>
                  </a:lnTo>
                  <a:lnTo>
                    <a:pt x="689558" y="623581"/>
                  </a:lnTo>
                  <a:cubicBezTo>
                    <a:pt x="657626" y="670846"/>
                    <a:pt x="603549" y="701922"/>
                    <a:pt x="542214" y="701922"/>
                  </a:cubicBezTo>
                  <a:lnTo>
                    <a:pt x="177690" y="701922"/>
                  </a:lnTo>
                  <a:cubicBezTo>
                    <a:pt x="79555" y="701922"/>
                    <a:pt x="0" y="622368"/>
                    <a:pt x="0" y="524232"/>
                  </a:cubicBezTo>
                  <a:lnTo>
                    <a:pt x="0" y="523834"/>
                  </a:lnTo>
                  <a:cubicBezTo>
                    <a:pt x="0" y="462500"/>
                    <a:pt x="31076" y="408423"/>
                    <a:pt x="78342" y="376491"/>
                  </a:cubicBezTo>
                  <a:lnTo>
                    <a:pt x="97727" y="365969"/>
                  </a:lnTo>
                  <a:lnTo>
                    <a:pt x="519662" y="45667"/>
                  </a:lnTo>
                  <a:lnTo>
                    <a:pt x="520156" y="45236"/>
                  </a:lnTo>
                  <a:lnTo>
                    <a:pt x="525322" y="38974"/>
                  </a:lnTo>
                  <a:cubicBezTo>
                    <a:pt x="549402" y="14894"/>
                    <a:pt x="582668" y="0"/>
                    <a:pt x="619413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6" name="グループ化 595"/>
            <p:cNvGrpSpPr/>
            <p:nvPr/>
          </p:nvGrpSpPr>
          <p:grpSpPr>
            <a:xfrm>
              <a:off x="2564190" y="4968922"/>
              <a:ext cx="1025450" cy="886072"/>
              <a:chOff x="6438165" y="3389905"/>
              <a:chExt cx="2564250" cy="2215721"/>
            </a:xfrm>
          </p:grpSpPr>
          <p:sp>
            <p:nvSpPr>
              <p:cNvPr id="597" name="フリーフォーム: 図形 596"/>
              <p:cNvSpPr/>
              <p:nvPr/>
            </p:nvSpPr>
            <p:spPr bwMode="auto">
              <a:xfrm>
                <a:off x="6438165" y="3389905"/>
                <a:ext cx="2564250" cy="2215721"/>
              </a:xfrm>
              <a:custGeom>
                <a:avLst/>
                <a:gdLst>
                  <a:gd name="connsiteX0" fmla="*/ 1548909 w 2564250"/>
                  <a:gd name="connsiteY0" fmla="*/ 0 h 2215721"/>
                  <a:gd name="connsiteX1" fmla="*/ 2231509 w 2564250"/>
                  <a:gd name="connsiteY1" fmla="*/ 0 h 2215721"/>
                  <a:gd name="connsiteX2" fmla="*/ 2564250 w 2564250"/>
                  <a:gd name="connsiteY2" fmla="*/ 332741 h 2215721"/>
                  <a:gd name="connsiteX3" fmla="*/ 2564250 w 2564250"/>
                  <a:gd name="connsiteY3" fmla="*/ 678321 h 2215721"/>
                  <a:gd name="connsiteX4" fmla="*/ 2538102 w 2564250"/>
                  <a:gd name="connsiteY4" fmla="*/ 807839 h 2215721"/>
                  <a:gd name="connsiteX5" fmla="*/ 2517144 w 2564250"/>
                  <a:gd name="connsiteY5" fmla="*/ 846451 h 2215721"/>
                  <a:gd name="connsiteX6" fmla="*/ 2521521 w 2564250"/>
                  <a:gd name="connsiteY6" fmla="*/ 849135 h 2215721"/>
                  <a:gd name="connsiteX7" fmla="*/ 1735308 w 2564250"/>
                  <a:gd name="connsiteY7" fmla="*/ 2011363 h 2215721"/>
                  <a:gd name="connsiteX8" fmla="*/ 1730532 w 2564250"/>
                  <a:gd name="connsiteY8" fmla="*/ 2008365 h 2215721"/>
                  <a:gd name="connsiteX9" fmla="*/ 1724315 w 2564250"/>
                  <a:gd name="connsiteY9" fmla="*/ 2019819 h 2215721"/>
                  <a:gd name="connsiteX10" fmla="*/ 1355866 w 2564250"/>
                  <a:gd name="connsiteY10" fmla="*/ 2215721 h 2215721"/>
                  <a:gd name="connsiteX11" fmla="*/ 444334 w 2564250"/>
                  <a:gd name="connsiteY11" fmla="*/ 2215721 h 2215721"/>
                  <a:gd name="connsiteX12" fmla="*/ 0 w 2564250"/>
                  <a:gd name="connsiteY12" fmla="*/ 1771387 h 2215721"/>
                  <a:gd name="connsiteX13" fmla="*/ 0 w 2564250"/>
                  <a:gd name="connsiteY13" fmla="*/ 1309905 h 2215721"/>
                  <a:gd name="connsiteX14" fmla="*/ 195903 w 2564250"/>
                  <a:gd name="connsiteY14" fmla="*/ 941456 h 2215721"/>
                  <a:gd name="connsiteX15" fmla="*/ 244376 w 2564250"/>
                  <a:gd name="connsiteY15" fmla="*/ 915146 h 2215721"/>
                  <a:gd name="connsiteX16" fmla="*/ 1299472 w 2564250"/>
                  <a:gd name="connsiteY16" fmla="*/ 114196 h 2215721"/>
                  <a:gd name="connsiteX17" fmla="*/ 1300706 w 2564250"/>
                  <a:gd name="connsiteY17" fmla="*/ 113117 h 2215721"/>
                  <a:gd name="connsiteX18" fmla="*/ 1313626 w 2564250"/>
                  <a:gd name="connsiteY18" fmla="*/ 97458 h 2215721"/>
                  <a:gd name="connsiteX19" fmla="*/ 1548909 w 2564250"/>
                  <a:gd name="connsiteY19" fmla="*/ 0 h 2215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64250" h="2215721">
                    <a:moveTo>
                      <a:pt x="1548909" y="0"/>
                    </a:moveTo>
                    <a:lnTo>
                      <a:pt x="2231509" y="0"/>
                    </a:lnTo>
                    <a:cubicBezTo>
                      <a:pt x="2415277" y="0"/>
                      <a:pt x="2564250" y="148973"/>
                      <a:pt x="2564250" y="332741"/>
                    </a:cubicBezTo>
                    <a:lnTo>
                      <a:pt x="2564250" y="678321"/>
                    </a:lnTo>
                    <a:cubicBezTo>
                      <a:pt x="2564250" y="724263"/>
                      <a:pt x="2554939" y="768030"/>
                      <a:pt x="2538102" y="807839"/>
                    </a:cubicBezTo>
                    <a:lnTo>
                      <a:pt x="2517144" y="846451"/>
                    </a:lnTo>
                    <a:lnTo>
                      <a:pt x="2521521" y="849135"/>
                    </a:lnTo>
                    <a:lnTo>
                      <a:pt x="1735308" y="2011363"/>
                    </a:lnTo>
                    <a:lnTo>
                      <a:pt x="1730532" y="2008365"/>
                    </a:lnTo>
                    <a:lnTo>
                      <a:pt x="1724315" y="2019819"/>
                    </a:lnTo>
                    <a:cubicBezTo>
                      <a:pt x="1644465" y="2138012"/>
                      <a:pt x="1509241" y="2215721"/>
                      <a:pt x="1355866" y="2215721"/>
                    </a:cubicBezTo>
                    <a:lnTo>
                      <a:pt x="444334" y="2215721"/>
                    </a:lnTo>
                    <a:cubicBezTo>
                      <a:pt x="198935" y="2215721"/>
                      <a:pt x="0" y="2016786"/>
                      <a:pt x="0" y="1771387"/>
                    </a:cubicBezTo>
                    <a:lnTo>
                      <a:pt x="0" y="1309905"/>
                    </a:lnTo>
                    <a:cubicBezTo>
                      <a:pt x="0" y="1156531"/>
                      <a:pt x="77709" y="1021306"/>
                      <a:pt x="195903" y="941456"/>
                    </a:cubicBezTo>
                    <a:lnTo>
                      <a:pt x="244376" y="915146"/>
                    </a:lnTo>
                    <a:lnTo>
                      <a:pt x="1299472" y="114196"/>
                    </a:lnTo>
                    <a:lnTo>
                      <a:pt x="1300706" y="113117"/>
                    </a:lnTo>
                    <a:lnTo>
                      <a:pt x="1313626" y="97458"/>
                    </a:lnTo>
                    <a:cubicBezTo>
                      <a:pt x="1373840" y="37243"/>
                      <a:pt x="1457025" y="0"/>
                      <a:pt x="1548909" y="0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角を丸くする 597"/>
              <p:cNvSpPr/>
              <p:nvPr/>
            </p:nvSpPr>
            <p:spPr bwMode="auto">
              <a:xfrm>
                <a:off x="6495036" y="4306318"/>
                <a:ext cx="1687508" cy="1246290"/>
              </a:xfrm>
              <a:prstGeom prst="roundRect">
                <a:avLst>
                  <a:gd name="adj" fmla="val 3291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/>
              <p:cNvSpPr/>
              <p:nvPr/>
            </p:nvSpPr>
            <p:spPr bwMode="auto">
              <a:xfrm rot="18859847" flipV="1">
                <a:off x="7978367" y="3938389"/>
                <a:ext cx="1076833" cy="45720"/>
              </a:xfrm>
              <a:custGeom>
                <a:avLst/>
                <a:gdLst>
                  <a:gd name="connsiteX0" fmla="*/ 1076833 w 1076833"/>
                  <a:gd name="connsiteY0" fmla="*/ 53266 h 106532"/>
                  <a:gd name="connsiteX1" fmla="*/ 180157 w 1076833"/>
                  <a:gd name="connsiteY1" fmla="*/ 0 h 106532"/>
                  <a:gd name="connsiteX2" fmla="*/ 7464 w 1076833"/>
                  <a:gd name="connsiteY2" fmla="*/ 1034 h 106532"/>
                  <a:gd name="connsiteX3" fmla="*/ 8277 w 1076833"/>
                  <a:gd name="connsiteY3" fmla="*/ 13800 h 106532"/>
                  <a:gd name="connsiteX4" fmla="*/ 3647 w 1076833"/>
                  <a:gd name="connsiteY4" fmla="*/ 86504 h 106532"/>
                  <a:gd name="connsiteX5" fmla="*/ 0 w 1076833"/>
                  <a:gd name="connsiteY5" fmla="*/ 105453 h 106532"/>
                  <a:gd name="connsiteX6" fmla="*/ 180157 w 1076833"/>
                  <a:gd name="connsiteY6" fmla="*/ 106532 h 106532"/>
                  <a:gd name="connsiteX7" fmla="*/ 1076833 w 1076833"/>
                  <a:gd name="connsiteY7" fmla="*/ 53266 h 106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833" h="106532">
                    <a:moveTo>
                      <a:pt x="1076833" y="53266"/>
                    </a:moveTo>
                    <a:cubicBezTo>
                      <a:pt x="1076833" y="23848"/>
                      <a:pt x="675377" y="0"/>
                      <a:pt x="180157" y="0"/>
                    </a:cubicBezTo>
                    <a:lnTo>
                      <a:pt x="7464" y="1034"/>
                    </a:lnTo>
                    <a:lnTo>
                      <a:pt x="8277" y="13800"/>
                    </a:lnTo>
                    <a:cubicBezTo>
                      <a:pt x="8277" y="38345"/>
                      <a:pt x="6708" y="62599"/>
                      <a:pt x="3647" y="86504"/>
                    </a:cubicBezTo>
                    <a:lnTo>
                      <a:pt x="0" y="105453"/>
                    </a:lnTo>
                    <a:lnTo>
                      <a:pt x="180157" y="106532"/>
                    </a:lnTo>
                    <a:cubicBezTo>
                      <a:pt x="675377" y="106532"/>
                      <a:pt x="1076833" y="82684"/>
                      <a:pt x="1076833" y="532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四角形: 角を丸くする 599"/>
              <p:cNvSpPr/>
              <p:nvPr/>
            </p:nvSpPr>
            <p:spPr bwMode="auto">
              <a:xfrm>
                <a:off x="6911151" y="4664504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四角形: 角を丸くする 600"/>
              <p:cNvSpPr/>
              <p:nvPr/>
            </p:nvSpPr>
            <p:spPr bwMode="auto">
              <a:xfrm>
                <a:off x="6911151" y="4850242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四角形: 角を丸くする 601"/>
              <p:cNvSpPr/>
              <p:nvPr/>
            </p:nvSpPr>
            <p:spPr bwMode="auto">
              <a:xfrm>
                <a:off x="6911151" y="5035979"/>
                <a:ext cx="544951" cy="186647"/>
              </a:xfrm>
              <a:prstGeom prst="roundRect">
                <a:avLst>
                  <a:gd name="adj" fmla="val 28838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角を丸くする 602"/>
              <p:cNvSpPr/>
              <p:nvPr/>
            </p:nvSpPr>
            <p:spPr bwMode="auto">
              <a:xfrm>
                <a:off x="7456102" y="4663179"/>
                <a:ext cx="225025" cy="559447"/>
              </a:xfrm>
              <a:prstGeom prst="roundRect">
                <a:avLst>
                  <a:gd name="adj" fmla="val 28838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pptx501_恵方巻のイラスト</dc:title>
  <dc:subject>pptx501_恵方巻のイラスト</dc:subject>
  <dc:creator>http://www.digipot.net</dc:creator>
  <cp:lastModifiedBy/>
  <cp:revision>1</cp:revision>
  <dcterms:created xsi:type="dcterms:W3CDTF">2014-01-30T05:12:09Z</dcterms:created>
  <dcterms:modified xsi:type="dcterms:W3CDTF">2017-01-18T05:40:28Z</dcterms:modified>
  <cp:category/>
  <cp:version>1</cp:version>
</cp:coreProperties>
</file>