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372" y="55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144323" y="2714003"/>
            <a:ext cx="1389528" cy="1619688"/>
            <a:chOff x="4057544" y="761445"/>
            <a:chExt cx="1621608" cy="1890211"/>
          </a:xfrm>
        </p:grpSpPr>
        <p:sp>
          <p:nvSpPr>
            <p:cNvPr id="3" name="フリーフォーム: 図形 2"/>
            <p:cNvSpPr/>
            <p:nvPr/>
          </p:nvSpPr>
          <p:spPr bwMode="auto">
            <a:xfrm rot="15300000">
              <a:off x="5011219" y="1815679"/>
              <a:ext cx="294133" cy="614247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05739 w 2003925"/>
                <a:gd name="connsiteY3" fmla="*/ 121039 h 1843219"/>
                <a:gd name="connsiteX4" fmla="*/ 1485476 w 2003925"/>
                <a:gd name="connsiteY4" fmla="*/ 175387 h 1843219"/>
                <a:gd name="connsiteX5" fmla="*/ 1746513 w 2003925"/>
                <a:gd name="connsiteY5" fmla="*/ 485241 h 1843219"/>
                <a:gd name="connsiteX6" fmla="*/ 1915050 w 2003925"/>
                <a:gd name="connsiteY6" fmla="*/ 1605747 h 1843219"/>
                <a:gd name="connsiteX7" fmla="*/ 1874388 w 2003925"/>
                <a:gd name="connsiteY7" fmla="*/ 1620545 h 1843219"/>
                <a:gd name="connsiteX8" fmla="*/ 1841979 w 2003925"/>
                <a:gd name="connsiteY8" fmla="*/ 1621914 h 1843219"/>
                <a:gd name="connsiteX9" fmla="*/ 1837396 w 2003925"/>
                <a:gd name="connsiteY9" fmla="*/ 1656858 h 1843219"/>
                <a:gd name="connsiteX10" fmla="*/ 1782737 w 2003925"/>
                <a:gd name="connsiteY10" fmla="*/ 1742868 h 1843219"/>
                <a:gd name="connsiteX11" fmla="*/ 1649952 w 2003925"/>
                <a:gd name="connsiteY11" fmla="*/ 1736495 h 1843219"/>
                <a:gd name="connsiteX12" fmla="*/ 1618739 w 2003925"/>
                <a:gd name="connsiteY12" fmla="*/ 1720972 h 1843219"/>
                <a:gd name="connsiteX13" fmla="*/ 1594928 w 2003925"/>
                <a:gd name="connsiteY13" fmla="*/ 1756060 h 1843219"/>
                <a:gd name="connsiteX14" fmla="*/ 1515474 w 2003925"/>
                <a:gd name="connsiteY14" fmla="*/ 1810006 h 1843219"/>
                <a:gd name="connsiteX15" fmla="*/ 1261192 w 2003925"/>
                <a:gd name="connsiteY15" fmla="*/ 1693060 h 1843219"/>
                <a:gd name="connsiteX16" fmla="*/ 1236672 w 2003925"/>
                <a:gd name="connsiteY16" fmla="*/ 1666896 h 1843219"/>
                <a:gd name="connsiteX17" fmla="*/ 1220373 w 2003925"/>
                <a:gd name="connsiteY17" fmla="*/ 1695933 h 1843219"/>
                <a:gd name="connsiteX18" fmla="*/ 1024547 w 2003925"/>
                <a:gd name="connsiteY18" fmla="*/ 1843219 h 1843219"/>
                <a:gd name="connsiteX19" fmla="*/ 829655 w 2003925"/>
                <a:gd name="connsiteY19" fmla="*/ 1695933 h 1843219"/>
                <a:gd name="connsiteX20" fmla="*/ 814919 w 2003925"/>
                <a:gd name="connsiteY20" fmla="*/ 1669401 h 1843219"/>
                <a:gd name="connsiteX21" fmla="*/ 792747 w 2003925"/>
                <a:gd name="connsiteY21" fmla="*/ 1693060 h 1843219"/>
                <a:gd name="connsiteX22" fmla="*/ 538465 w 2003925"/>
                <a:gd name="connsiteY22" fmla="*/ 1810006 h 1843219"/>
                <a:gd name="connsiteX23" fmla="*/ 459011 w 2003925"/>
                <a:gd name="connsiteY23" fmla="*/ 1756060 h 1843219"/>
                <a:gd name="connsiteX24" fmla="*/ 442702 w 2003925"/>
                <a:gd name="connsiteY24" fmla="*/ 1732028 h 1843219"/>
                <a:gd name="connsiteX25" fmla="*/ 433718 w 2003925"/>
                <a:gd name="connsiteY25" fmla="*/ 1736496 h 1843219"/>
                <a:gd name="connsiteX26" fmla="*/ 300933 w 2003925"/>
                <a:gd name="connsiteY26" fmla="*/ 1742869 h 1843219"/>
                <a:gd name="connsiteX27" fmla="*/ 246274 w 2003925"/>
                <a:gd name="connsiteY27" fmla="*/ 1656858 h 1843219"/>
                <a:gd name="connsiteX28" fmla="*/ 239923 w 2003925"/>
                <a:gd name="connsiteY28" fmla="*/ 1608426 h 1843219"/>
                <a:gd name="connsiteX29" fmla="*/ 228107 w 2003925"/>
                <a:gd name="connsiteY29" fmla="*/ 1612732 h 1843219"/>
                <a:gd name="connsiteX30" fmla="*/ 88875 w 2003925"/>
                <a:gd name="connsiteY30" fmla="*/ 1605746 h 1843219"/>
                <a:gd name="connsiteX31" fmla="*/ 257413 w 2003925"/>
                <a:gd name="connsiteY31" fmla="*/ 485240 h 1843219"/>
                <a:gd name="connsiteX32" fmla="*/ 518449 w 2003925"/>
                <a:gd name="connsiteY32" fmla="*/ 175386 h 1843219"/>
                <a:gd name="connsiteX33" fmla="*/ 614061 w 2003925"/>
                <a:gd name="connsiteY33" fmla="*/ 110219 h 1843219"/>
                <a:gd name="connsiteX34" fmla="*/ 640762 w 2003925"/>
                <a:gd name="connsiteY34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85476 w 2003925"/>
                <a:gd name="connsiteY2" fmla="*/ 175387 h 1843219"/>
                <a:gd name="connsiteX3" fmla="*/ 1746513 w 2003925"/>
                <a:gd name="connsiteY3" fmla="*/ 485241 h 1843219"/>
                <a:gd name="connsiteX4" fmla="*/ 1915050 w 2003925"/>
                <a:gd name="connsiteY4" fmla="*/ 1605747 h 1843219"/>
                <a:gd name="connsiteX5" fmla="*/ 1874388 w 2003925"/>
                <a:gd name="connsiteY5" fmla="*/ 1620545 h 1843219"/>
                <a:gd name="connsiteX6" fmla="*/ 1841979 w 2003925"/>
                <a:gd name="connsiteY6" fmla="*/ 1621914 h 1843219"/>
                <a:gd name="connsiteX7" fmla="*/ 1837396 w 2003925"/>
                <a:gd name="connsiteY7" fmla="*/ 1656858 h 1843219"/>
                <a:gd name="connsiteX8" fmla="*/ 1782737 w 2003925"/>
                <a:gd name="connsiteY8" fmla="*/ 1742868 h 1843219"/>
                <a:gd name="connsiteX9" fmla="*/ 1649952 w 2003925"/>
                <a:gd name="connsiteY9" fmla="*/ 1736495 h 1843219"/>
                <a:gd name="connsiteX10" fmla="*/ 1618739 w 2003925"/>
                <a:gd name="connsiteY10" fmla="*/ 1720972 h 1843219"/>
                <a:gd name="connsiteX11" fmla="*/ 1594928 w 2003925"/>
                <a:gd name="connsiteY11" fmla="*/ 1756060 h 1843219"/>
                <a:gd name="connsiteX12" fmla="*/ 1515474 w 2003925"/>
                <a:gd name="connsiteY12" fmla="*/ 1810006 h 1843219"/>
                <a:gd name="connsiteX13" fmla="*/ 1261192 w 2003925"/>
                <a:gd name="connsiteY13" fmla="*/ 1693060 h 1843219"/>
                <a:gd name="connsiteX14" fmla="*/ 1236672 w 2003925"/>
                <a:gd name="connsiteY14" fmla="*/ 1666896 h 1843219"/>
                <a:gd name="connsiteX15" fmla="*/ 1220373 w 2003925"/>
                <a:gd name="connsiteY15" fmla="*/ 1695933 h 1843219"/>
                <a:gd name="connsiteX16" fmla="*/ 1024547 w 2003925"/>
                <a:gd name="connsiteY16" fmla="*/ 1843219 h 1843219"/>
                <a:gd name="connsiteX17" fmla="*/ 829655 w 2003925"/>
                <a:gd name="connsiteY17" fmla="*/ 1695933 h 1843219"/>
                <a:gd name="connsiteX18" fmla="*/ 814919 w 2003925"/>
                <a:gd name="connsiteY18" fmla="*/ 1669401 h 1843219"/>
                <a:gd name="connsiteX19" fmla="*/ 792747 w 2003925"/>
                <a:gd name="connsiteY19" fmla="*/ 1693060 h 1843219"/>
                <a:gd name="connsiteX20" fmla="*/ 538465 w 2003925"/>
                <a:gd name="connsiteY20" fmla="*/ 1810006 h 1843219"/>
                <a:gd name="connsiteX21" fmla="*/ 459011 w 2003925"/>
                <a:gd name="connsiteY21" fmla="*/ 1756060 h 1843219"/>
                <a:gd name="connsiteX22" fmla="*/ 442702 w 2003925"/>
                <a:gd name="connsiteY22" fmla="*/ 1732028 h 1843219"/>
                <a:gd name="connsiteX23" fmla="*/ 433718 w 2003925"/>
                <a:gd name="connsiteY23" fmla="*/ 1736496 h 1843219"/>
                <a:gd name="connsiteX24" fmla="*/ 300933 w 2003925"/>
                <a:gd name="connsiteY24" fmla="*/ 1742869 h 1843219"/>
                <a:gd name="connsiteX25" fmla="*/ 246274 w 2003925"/>
                <a:gd name="connsiteY25" fmla="*/ 1656858 h 1843219"/>
                <a:gd name="connsiteX26" fmla="*/ 239923 w 2003925"/>
                <a:gd name="connsiteY26" fmla="*/ 1608426 h 1843219"/>
                <a:gd name="connsiteX27" fmla="*/ 228107 w 2003925"/>
                <a:gd name="connsiteY27" fmla="*/ 1612732 h 1843219"/>
                <a:gd name="connsiteX28" fmla="*/ 88875 w 2003925"/>
                <a:gd name="connsiteY28" fmla="*/ 1605746 h 1843219"/>
                <a:gd name="connsiteX29" fmla="*/ 257413 w 2003925"/>
                <a:gd name="connsiteY29" fmla="*/ 485240 h 1843219"/>
                <a:gd name="connsiteX30" fmla="*/ 518449 w 2003925"/>
                <a:gd name="connsiteY30" fmla="*/ 175386 h 1843219"/>
                <a:gd name="connsiteX31" fmla="*/ 614061 w 2003925"/>
                <a:gd name="connsiteY31" fmla="*/ 110219 h 1843219"/>
                <a:gd name="connsiteX32" fmla="*/ 640762 w 2003925"/>
                <a:gd name="connsiteY32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746513 w 2003925"/>
                <a:gd name="connsiteY2" fmla="*/ 485241 h 1843219"/>
                <a:gd name="connsiteX3" fmla="*/ 1915050 w 2003925"/>
                <a:gd name="connsiteY3" fmla="*/ 1605747 h 1843219"/>
                <a:gd name="connsiteX4" fmla="*/ 1874388 w 2003925"/>
                <a:gd name="connsiteY4" fmla="*/ 1620545 h 1843219"/>
                <a:gd name="connsiteX5" fmla="*/ 1841979 w 2003925"/>
                <a:gd name="connsiteY5" fmla="*/ 1621914 h 1843219"/>
                <a:gd name="connsiteX6" fmla="*/ 1837396 w 2003925"/>
                <a:gd name="connsiteY6" fmla="*/ 1656858 h 1843219"/>
                <a:gd name="connsiteX7" fmla="*/ 1782737 w 2003925"/>
                <a:gd name="connsiteY7" fmla="*/ 1742868 h 1843219"/>
                <a:gd name="connsiteX8" fmla="*/ 1649952 w 2003925"/>
                <a:gd name="connsiteY8" fmla="*/ 1736495 h 1843219"/>
                <a:gd name="connsiteX9" fmla="*/ 1618739 w 2003925"/>
                <a:gd name="connsiteY9" fmla="*/ 1720972 h 1843219"/>
                <a:gd name="connsiteX10" fmla="*/ 1594928 w 2003925"/>
                <a:gd name="connsiteY10" fmla="*/ 1756060 h 1843219"/>
                <a:gd name="connsiteX11" fmla="*/ 1515474 w 2003925"/>
                <a:gd name="connsiteY11" fmla="*/ 1810006 h 1843219"/>
                <a:gd name="connsiteX12" fmla="*/ 1261192 w 2003925"/>
                <a:gd name="connsiteY12" fmla="*/ 1693060 h 1843219"/>
                <a:gd name="connsiteX13" fmla="*/ 1236672 w 2003925"/>
                <a:gd name="connsiteY13" fmla="*/ 1666896 h 1843219"/>
                <a:gd name="connsiteX14" fmla="*/ 1220373 w 2003925"/>
                <a:gd name="connsiteY14" fmla="*/ 1695933 h 1843219"/>
                <a:gd name="connsiteX15" fmla="*/ 1024547 w 2003925"/>
                <a:gd name="connsiteY15" fmla="*/ 1843219 h 1843219"/>
                <a:gd name="connsiteX16" fmla="*/ 829655 w 2003925"/>
                <a:gd name="connsiteY16" fmla="*/ 1695933 h 1843219"/>
                <a:gd name="connsiteX17" fmla="*/ 814919 w 2003925"/>
                <a:gd name="connsiteY17" fmla="*/ 1669401 h 1843219"/>
                <a:gd name="connsiteX18" fmla="*/ 792747 w 2003925"/>
                <a:gd name="connsiteY18" fmla="*/ 1693060 h 1843219"/>
                <a:gd name="connsiteX19" fmla="*/ 538465 w 2003925"/>
                <a:gd name="connsiteY19" fmla="*/ 1810006 h 1843219"/>
                <a:gd name="connsiteX20" fmla="*/ 459011 w 2003925"/>
                <a:gd name="connsiteY20" fmla="*/ 1756060 h 1843219"/>
                <a:gd name="connsiteX21" fmla="*/ 442702 w 2003925"/>
                <a:gd name="connsiteY21" fmla="*/ 1732028 h 1843219"/>
                <a:gd name="connsiteX22" fmla="*/ 433718 w 2003925"/>
                <a:gd name="connsiteY22" fmla="*/ 1736496 h 1843219"/>
                <a:gd name="connsiteX23" fmla="*/ 300933 w 2003925"/>
                <a:gd name="connsiteY23" fmla="*/ 1742869 h 1843219"/>
                <a:gd name="connsiteX24" fmla="*/ 246274 w 2003925"/>
                <a:gd name="connsiteY24" fmla="*/ 1656858 h 1843219"/>
                <a:gd name="connsiteX25" fmla="*/ 239923 w 2003925"/>
                <a:gd name="connsiteY25" fmla="*/ 1608426 h 1843219"/>
                <a:gd name="connsiteX26" fmla="*/ 228107 w 2003925"/>
                <a:gd name="connsiteY26" fmla="*/ 1612732 h 1843219"/>
                <a:gd name="connsiteX27" fmla="*/ 88875 w 2003925"/>
                <a:gd name="connsiteY27" fmla="*/ 1605746 h 1843219"/>
                <a:gd name="connsiteX28" fmla="*/ 257413 w 2003925"/>
                <a:gd name="connsiteY28" fmla="*/ 485240 h 1843219"/>
                <a:gd name="connsiteX29" fmla="*/ 518449 w 2003925"/>
                <a:gd name="connsiteY29" fmla="*/ 175386 h 1843219"/>
                <a:gd name="connsiteX30" fmla="*/ 614061 w 2003925"/>
                <a:gd name="connsiteY30" fmla="*/ 110219 h 1843219"/>
                <a:gd name="connsiteX31" fmla="*/ 640762 w 2003925"/>
                <a:gd name="connsiteY31" fmla="*/ 72134 h 1843219"/>
                <a:gd name="connsiteX0" fmla="*/ 1276344 w 2003925"/>
                <a:gd name="connsiteY0" fmla="*/ 0 h 1843219"/>
                <a:gd name="connsiteX1" fmla="*/ 1746513 w 2003925"/>
                <a:gd name="connsiteY1" fmla="*/ 485241 h 1843219"/>
                <a:gd name="connsiteX2" fmla="*/ 1915050 w 2003925"/>
                <a:gd name="connsiteY2" fmla="*/ 1605747 h 1843219"/>
                <a:gd name="connsiteX3" fmla="*/ 1874388 w 2003925"/>
                <a:gd name="connsiteY3" fmla="*/ 1620545 h 1843219"/>
                <a:gd name="connsiteX4" fmla="*/ 1841979 w 2003925"/>
                <a:gd name="connsiteY4" fmla="*/ 1621914 h 1843219"/>
                <a:gd name="connsiteX5" fmla="*/ 1837396 w 2003925"/>
                <a:gd name="connsiteY5" fmla="*/ 1656858 h 1843219"/>
                <a:gd name="connsiteX6" fmla="*/ 1782737 w 2003925"/>
                <a:gd name="connsiteY6" fmla="*/ 1742868 h 1843219"/>
                <a:gd name="connsiteX7" fmla="*/ 1649952 w 2003925"/>
                <a:gd name="connsiteY7" fmla="*/ 1736495 h 1843219"/>
                <a:gd name="connsiteX8" fmla="*/ 1618739 w 2003925"/>
                <a:gd name="connsiteY8" fmla="*/ 1720972 h 1843219"/>
                <a:gd name="connsiteX9" fmla="*/ 1594928 w 2003925"/>
                <a:gd name="connsiteY9" fmla="*/ 1756060 h 1843219"/>
                <a:gd name="connsiteX10" fmla="*/ 1515474 w 2003925"/>
                <a:gd name="connsiteY10" fmla="*/ 1810006 h 1843219"/>
                <a:gd name="connsiteX11" fmla="*/ 1261192 w 2003925"/>
                <a:gd name="connsiteY11" fmla="*/ 1693060 h 1843219"/>
                <a:gd name="connsiteX12" fmla="*/ 1236672 w 2003925"/>
                <a:gd name="connsiteY12" fmla="*/ 1666896 h 1843219"/>
                <a:gd name="connsiteX13" fmla="*/ 1220373 w 2003925"/>
                <a:gd name="connsiteY13" fmla="*/ 1695933 h 1843219"/>
                <a:gd name="connsiteX14" fmla="*/ 1024547 w 2003925"/>
                <a:gd name="connsiteY14" fmla="*/ 1843219 h 1843219"/>
                <a:gd name="connsiteX15" fmla="*/ 829655 w 2003925"/>
                <a:gd name="connsiteY15" fmla="*/ 1695933 h 1843219"/>
                <a:gd name="connsiteX16" fmla="*/ 814919 w 2003925"/>
                <a:gd name="connsiteY16" fmla="*/ 1669401 h 1843219"/>
                <a:gd name="connsiteX17" fmla="*/ 792747 w 2003925"/>
                <a:gd name="connsiteY17" fmla="*/ 1693060 h 1843219"/>
                <a:gd name="connsiteX18" fmla="*/ 538465 w 2003925"/>
                <a:gd name="connsiteY18" fmla="*/ 1810006 h 1843219"/>
                <a:gd name="connsiteX19" fmla="*/ 459011 w 2003925"/>
                <a:gd name="connsiteY19" fmla="*/ 1756060 h 1843219"/>
                <a:gd name="connsiteX20" fmla="*/ 442702 w 2003925"/>
                <a:gd name="connsiteY20" fmla="*/ 1732028 h 1843219"/>
                <a:gd name="connsiteX21" fmla="*/ 433718 w 2003925"/>
                <a:gd name="connsiteY21" fmla="*/ 1736496 h 1843219"/>
                <a:gd name="connsiteX22" fmla="*/ 300933 w 2003925"/>
                <a:gd name="connsiteY22" fmla="*/ 1742869 h 1843219"/>
                <a:gd name="connsiteX23" fmla="*/ 246274 w 2003925"/>
                <a:gd name="connsiteY23" fmla="*/ 1656858 h 1843219"/>
                <a:gd name="connsiteX24" fmla="*/ 239923 w 2003925"/>
                <a:gd name="connsiteY24" fmla="*/ 1608426 h 1843219"/>
                <a:gd name="connsiteX25" fmla="*/ 228107 w 2003925"/>
                <a:gd name="connsiteY25" fmla="*/ 1612732 h 1843219"/>
                <a:gd name="connsiteX26" fmla="*/ 88875 w 2003925"/>
                <a:gd name="connsiteY26" fmla="*/ 1605746 h 1843219"/>
                <a:gd name="connsiteX27" fmla="*/ 257413 w 2003925"/>
                <a:gd name="connsiteY27" fmla="*/ 485240 h 1843219"/>
                <a:gd name="connsiteX28" fmla="*/ 518449 w 2003925"/>
                <a:gd name="connsiteY28" fmla="*/ 175386 h 1843219"/>
                <a:gd name="connsiteX29" fmla="*/ 614061 w 2003925"/>
                <a:gd name="connsiteY29" fmla="*/ 110219 h 1843219"/>
                <a:gd name="connsiteX30" fmla="*/ 640762 w 2003925"/>
                <a:gd name="connsiteY30" fmla="*/ 72134 h 1843219"/>
                <a:gd name="connsiteX0" fmla="*/ 1746513 w 2003925"/>
                <a:gd name="connsiteY0" fmla="*/ 413106 h 1771084"/>
                <a:gd name="connsiteX1" fmla="*/ 1915050 w 2003925"/>
                <a:gd name="connsiteY1" fmla="*/ 1533612 h 1771084"/>
                <a:gd name="connsiteX2" fmla="*/ 1874388 w 2003925"/>
                <a:gd name="connsiteY2" fmla="*/ 1548410 h 1771084"/>
                <a:gd name="connsiteX3" fmla="*/ 1841979 w 2003925"/>
                <a:gd name="connsiteY3" fmla="*/ 1549779 h 1771084"/>
                <a:gd name="connsiteX4" fmla="*/ 1837396 w 2003925"/>
                <a:gd name="connsiteY4" fmla="*/ 1584723 h 1771084"/>
                <a:gd name="connsiteX5" fmla="*/ 1782737 w 2003925"/>
                <a:gd name="connsiteY5" fmla="*/ 1670733 h 1771084"/>
                <a:gd name="connsiteX6" fmla="*/ 1649952 w 2003925"/>
                <a:gd name="connsiteY6" fmla="*/ 1664360 h 1771084"/>
                <a:gd name="connsiteX7" fmla="*/ 1618739 w 2003925"/>
                <a:gd name="connsiteY7" fmla="*/ 1648837 h 1771084"/>
                <a:gd name="connsiteX8" fmla="*/ 1594928 w 2003925"/>
                <a:gd name="connsiteY8" fmla="*/ 1683925 h 1771084"/>
                <a:gd name="connsiteX9" fmla="*/ 1515474 w 2003925"/>
                <a:gd name="connsiteY9" fmla="*/ 1737871 h 1771084"/>
                <a:gd name="connsiteX10" fmla="*/ 1261192 w 2003925"/>
                <a:gd name="connsiteY10" fmla="*/ 1620925 h 1771084"/>
                <a:gd name="connsiteX11" fmla="*/ 1236672 w 2003925"/>
                <a:gd name="connsiteY11" fmla="*/ 1594761 h 1771084"/>
                <a:gd name="connsiteX12" fmla="*/ 1220373 w 2003925"/>
                <a:gd name="connsiteY12" fmla="*/ 1623798 h 1771084"/>
                <a:gd name="connsiteX13" fmla="*/ 1024547 w 2003925"/>
                <a:gd name="connsiteY13" fmla="*/ 1771084 h 1771084"/>
                <a:gd name="connsiteX14" fmla="*/ 829655 w 2003925"/>
                <a:gd name="connsiteY14" fmla="*/ 1623798 h 1771084"/>
                <a:gd name="connsiteX15" fmla="*/ 814919 w 2003925"/>
                <a:gd name="connsiteY15" fmla="*/ 1597266 h 1771084"/>
                <a:gd name="connsiteX16" fmla="*/ 792747 w 2003925"/>
                <a:gd name="connsiteY16" fmla="*/ 1620925 h 1771084"/>
                <a:gd name="connsiteX17" fmla="*/ 538465 w 2003925"/>
                <a:gd name="connsiteY17" fmla="*/ 1737871 h 1771084"/>
                <a:gd name="connsiteX18" fmla="*/ 459011 w 2003925"/>
                <a:gd name="connsiteY18" fmla="*/ 1683925 h 1771084"/>
                <a:gd name="connsiteX19" fmla="*/ 442702 w 2003925"/>
                <a:gd name="connsiteY19" fmla="*/ 1659893 h 1771084"/>
                <a:gd name="connsiteX20" fmla="*/ 433718 w 2003925"/>
                <a:gd name="connsiteY20" fmla="*/ 1664361 h 1771084"/>
                <a:gd name="connsiteX21" fmla="*/ 300933 w 2003925"/>
                <a:gd name="connsiteY21" fmla="*/ 1670734 h 1771084"/>
                <a:gd name="connsiteX22" fmla="*/ 246274 w 2003925"/>
                <a:gd name="connsiteY22" fmla="*/ 1584723 h 1771084"/>
                <a:gd name="connsiteX23" fmla="*/ 239923 w 2003925"/>
                <a:gd name="connsiteY23" fmla="*/ 1536291 h 1771084"/>
                <a:gd name="connsiteX24" fmla="*/ 228107 w 2003925"/>
                <a:gd name="connsiteY24" fmla="*/ 1540597 h 1771084"/>
                <a:gd name="connsiteX25" fmla="*/ 88875 w 2003925"/>
                <a:gd name="connsiteY25" fmla="*/ 1533611 h 1771084"/>
                <a:gd name="connsiteX26" fmla="*/ 257413 w 2003925"/>
                <a:gd name="connsiteY26" fmla="*/ 413105 h 1771084"/>
                <a:gd name="connsiteX27" fmla="*/ 518449 w 2003925"/>
                <a:gd name="connsiteY27" fmla="*/ 103251 h 1771084"/>
                <a:gd name="connsiteX28" fmla="*/ 614061 w 2003925"/>
                <a:gd name="connsiteY28" fmla="*/ 38084 h 1771084"/>
                <a:gd name="connsiteX29" fmla="*/ 640762 w 2003925"/>
                <a:gd name="connsiteY29" fmla="*/ -1 h 177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03925" h="1771084">
                  <a:moveTo>
                    <a:pt x="1746513" y="413106"/>
                  </a:moveTo>
                  <a:cubicBezTo>
                    <a:pt x="1943509" y="754314"/>
                    <a:pt x="2114276" y="1418589"/>
                    <a:pt x="1915050" y="1533612"/>
                  </a:cubicBezTo>
                  <a:cubicBezTo>
                    <a:pt x="1902599" y="1540801"/>
                    <a:pt x="1888996" y="1545675"/>
                    <a:pt x="1874388" y="1548410"/>
                  </a:cubicBezTo>
                  <a:lnTo>
                    <a:pt x="1841979" y="1549779"/>
                  </a:lnTo>
                  <a:lnTo>
                    <a:pt x="1837396" y="1584723"/>
                  </a:lnTo>
                  <a:cubicBezTo>
                    <a:pt x="1827684" y="1624887"/>
                    <a:pt x="1810027" y="1654977"/>
                    <a:pt x="1782737" y="1670733"/>
                  </a:cubicBezTo>
                  <a:cubicBezTo>
                    <a:pt x="1748625" y="1690428"/>
                    <a:pt x="1702486" y="1685978"/>
                    <a:pt x="1649952" y="1664360"/>
                  </a:cubicBezTo>
                  <a:lnTo>
                    <a:pt x="1618739" y="1648837"/>
                  </a:lnTo>
                  <a:lnTo>
                    <a:pt x="1594928" y="1683925"/>
                  </a:lnTo>
                  <a:cubicBezTo>
                    <a:pt x="1571932" y="1711181"/>
                    <a:pt x="1545522" y="1729819"/>
                    <a:pt x="1515474" y="1737871"/>
                  </a:cubicBezTo>
                  <a:cubicBezTo>
                    <a:pt x="1440353" y="1757999"/>
                    <a:pt x="1351384" y="1709580"/>
                    <a:pt x="1261192" y="1620925"/>
                  </a:cubicBezTo>
                  <a:lnTo>
                    <a:pt x="1236672" y="1594761"/>
                  </a:lnTo>
                  <a:lnTo>
                    <a:pt x="1220373" y="1623798"/>
                  </a:lnTo>
                  <a:cubicBezTo>
                    <a:pt x="1160999" y="1714549"/>
                    <a:pt x="1094541" y="1771084"/>
                    <a:pt x="1024547" y="1771084"/>
                  </a:cubicBezTo>
                  <a:cubicBezTo>
                    <a:pt x="954554" y="1771084"/>
                    <a:pt x="888479" y="1714549"/>
                    <a:pt x="829655" y="1623798"/>
                  </a:cubicBezTo>
                  <a:lnTo>
                    <a:pt x="814919" y="1597266"/>
                  </a:lnTo>
                  <a:lnTo>
                    <a:pt x="792747" y="1620925"/>
                  </a:lnTo>
                  <a:cubicBezTo>
                    <a:pt x="702554" y="1709579"/>
                    <a:pt x="613586" y="1757999"/>
                    <a:pt x="538465" y="1737871"/>
                  </a:cubicBezTo>
                  <a:cubicBezTo>
                    <a:pt x="508417" y="1729819"/>
                    <a:pt x="482007" y="1711181"/>
                    <a:pt x="459011" y="1683925"/>
                  </a:cubicBezTo>
                  <a:lnTo>
                    <a:pt x="442702" y="1659893"/>
                  </a:lnTo>
                  <a:lnTo>
                    <a:pt x="433718" y="1664361"/>
                  </a:lnTo>
                  <a:cubicBezTo>
                    <a:pt x="381184" y="1685979"/>
                    <a:pt x="335046" y="1690429"/>
                    <a:pt x="300933" y="1670734"/>
                  </a:cubicBezTo>
                  <a:cubicBezTo>
                    <a:pt x="273643" y="1654978"/>
                    <a:pt x="255987" y="1624888"/>
                    <a:pt x="246274" y="1584723"/>
                  </a:cubicBezTo>
                  <a:lnTo>
                    <a:pt x="239923" y="1536291"/>
                  </a:lnTo>
                  <a:lnTo>
                    <a:pt x="228107" y="1540597"/>
                  </a:lnTo>
                  <a:cubicBezTo>
                    <a:pt x="173939" y="1555904"/>
                    <a:pt x="126229" y="1555178"/>
                    <a:pt x="88875" y="1533611"/>
                  </a:cubicBezTo>
                  <a:cubicBezTo>
                    <a:pt x="-110350" y="1418589"/>
                    <a:pt x="60417" y="754312"/>
                    <a:pt x="257413" y="413105"/>
                  </a:cubicBezTo>
                  <a:cubicBezTo>
                    <a:pt x="331286" y="285153"/>
                    <a:pt x="422626" y="179398"/>
                    <a:pt x="518449" y="103251"/>
                  </a:cubicBezTo>
                  <a:lnTo>
                    <a:pt x="614061" y="38084"/>
                  </a:lnTo>
                  <a:lnTo>
                    <a:pt x="640762" y="-1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" name="グループ化 3"/>
            <p:cNvGrpSpPr/>
            <p:nvPr/>
          </p:nvGrpSpPr>
          <p:grpSpPr>
            <a:xfrm>
              <a:off x="4057544" y="761445"/>
              <a:ext cx="1621608" cy="1890211"/>
              <a:chOff x="5262725" y="1448779"/>
              <a:chExt cx="3255017" cy="3794179"/>
            </a:xfrm>
          </p:grpSpPr>
          <p:sp>
            <p:nvSpPr>
              <p:cNvPr id="8" name="フリーフォーム: 図形 7"/>
              <p:cNvSpPr/>
              <p:nvPr/>
            </p:nvSpPr>
            <p:spPr bwMode="auto">
              <a:xfrm rot="1800000">
                <a:off x="5262725" y="2510749"/>
                <a:ext cx="1870624" cy="1814784"/>
              </a:xfrm>
              <a:custGeom>
                <a:avLst/>
                <a:gdLst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995697 w 2003925"/>
                  <a:gd name="connsiteY37" fmla="*/ 0 h 194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003925" h="1944107">
                    <a:moveTo>
                      <a:pt x="995697" y="0"/>
                    </a:moveTo>
                    <a:cubicBezTo>
                      <a:pt x="1099655" y="0"/>
                      <a:pt x="1196232" y="37192"/>
                      <a:pt x="1276344" y="100888"/>
                    </a:cubicBezTo>
                    <a:lnTo>
                      <a:pt x="1327344" y="150408"/>
                    </a:lnTo>
                    <a:lnTo>
                      <a:pt x="1357154" y="174309"/>
                    </a:lnTo>
                    <a:cubicBezTo>
                      <a:pt x="1373648" y="188981"/>
                      <a:pt x="1389861" y="204871"/>
                      <a:pt x="1405720" y="221905"/>
                    </a:cubicBezTo>
                    <a:lnTo>
                      <a:pt x="1405739" y="221927"/>
                    </a:lnTo>
                    <a:lnTo>
                      <a:pt x="1485476" y="276275"/>
                    </a:lnTo>
                    <a:cubicBezTo>
                      <a:pt x="1581299" y="352422"/>
                      <a:pt x="1672639" y="458177"/>
                      <a:pt x="1746513" y="586129"/>
                    </a:cubicBezTo>
                    <a:cubicBezTo>
                      <a:pt x="1943509" y="927337"/>
                      <a:pt x="2114276" y="1591612"/>
                      <a:pt x="1915050" y="1706635"/>
                    </a:cubicBezTo>
                    <a:cubicBezTo>
                      <a:pt x="1902599" y="1713824"/>
                      <a:pt x="1888996" y="1718698"/>
                      <a:pt x="1874388" y="1721433"/>
                    </a:cubicBezTo>
                    <a:lnTo>
                      <a:pt x="1841979" y="1722802"/>
                    </a:lnTo>
                    <a:lnTo>
                      <a:pt x="1837396" y="1757746"/>
                    </a:lnTo>
                    <a:cubicBezTo>
                      <a:pt x="1827684" y="1797910"/>
                      <a:pt x="1810027" y="1828000"/>
                      <a:pt x="1782737" y="1843756"/>
                    </a:cubicBezTo>
                    <a:cubicBezTo>
                      <a:pt x="1748625" y="1863451"/>
                      <a:pt x="1702486" y="1859001"/>
                      <a:pt x="1649952" y="1837383"/>
                    </a:cubicBezTo>
                    <a:lnTo>
                      <a:pt x="1618739" y="1821860"/>
                    </a:lnTo>
                    <a:lnTo>
                      <a:pt x="1594928" y="1856948"/>
                    </a:lnTo>
                    <a:cubicBezTo>
                      <a:pt x="1571932" y="1884204"/>
                      <a:pt x="1545522" y="1902842"/>
                      <a:pt x="1515474" y="1910894"/>
                    </a:cubicBezTo>
                    <a:cubicBezTo>
                      <a:pt x="1440353" y="1931022"/>
                      <a:pt x="1351384" y="1882603"/>
                      <a:pt x="1261192" y="1793948"/>
                    </a:cubicBezTo>
                    <a:lnTo>
                      <a:pt x="1236672" y="1767784"/>
                    </a:lnTo>
                    <a:lnTo>
                      <a:pt x="1220373" y="1796821"/>
                    </a:lnTo>
                    <a:cubicBezTo>
                      <a:pt x="1160999" y="1887572"/>
                      <a:pt x="1094541" y="1944107"/>
                      <a:pt x="1024547" y="1944107"/>
                    </a:cubicBezTo>
                    <a:cubicBezTo>
                      <a:pt x="954554" y="1944107"/>
                      <a:pt x="888479" y="1887572"/>
                      <a:pt x="829655" y="1796821"/>
                    </a:cubicBezTo>
                    <a:lnTo>
                      <a:pt x="814919" y="1770289"/>
                    </a:lnTo>
                    <a:lnTo>
                      <a:pt x="792747" y="1793948"/>
                    </a:lnTo>
                    <a:cubicBezTo>
                      <a:pt x="702554" y="1882602"/>
                      <a:pt x="613586" y="1931022"/>
                      <a:pt x="538465" y="1910894"/>
                    </a:cubicBezTo>
                    <a:cubicBezTo>
                      <a:pt x="508417" y="1902842"/>
                      <a:pt x="482007" y="1884204"/>
                      <a:pt x="459011" y="1856948"/>
                    </a:cubicBezTo>
                    <a:lnTo>
                      <a:pt x="442702" y="1832916"/>
                    </a:lnTo>
                    <a:lnTo>
                      <a:pt x="433718" y="1837384"/>
                    </a:lnTo>
                    <a:cubicBezTo>
                      <a:pt x="381184" y="1859002"/>
                      <a:pt x="335046" y="1863452"/>
                      <a:pt x="300933" y="1843757"/>
                    </a:cubicBezTo>
                    <a:cubicBezTo>
                      <a:pt x="273643" y="1828001"/>
                      <a:pt x="255987" y="1797911"/>
                      <a:pt x="246274" y="1757746"/>
                    </a:cubicBezTo>
                    <a:lnTo>
                      <a:pt x="239923" y="1709314"/>
                    </a:lnTo>
                    <a:lnTo>
                      <a:pt x="228107" y="1713620"/>
                    </a:lnTo>
                    <a:cubicBezTo>
                      <a:pt x="173939" y="1728927"/>
                      <a:pt x="126229" y="1728201"/>
                      <a:pt x="88875" y="1706634"/>
                    </a:cubicBezTo>
                    <a:cubicBezTo>
                      <a:pt x="-110350" y="1591612"/>
                      <a:pt x="60417" y="927335"/>
                      <a:pt x="257413" y="586128"/>
                    </a:cubicBezTo>
                    <a:cubicBezTo>
                      <a:pt x="331286" y="458176"/>
                      <a:pt x="422626" y="352421"/>
                      <a:pt x="518449" y="276274"/>
                    </a:cubicBezTo>
                    <a:lnTo>
                      <a:pt x="614061" y="211107"/>
                    </a:lnTo>
                    <a:lnTo>
                      <a:pt x="640762" y="173022"/>
                    </a:lnTo>
                    <a:cubicBezTo>
                      <a:pt x="731597" y="66120"/>
                      <a:pt x="857086" y="-1"/>
                      <a:pt x="99569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" name="グループ化 8"/>
              <p:cNvGrpSpPr/>
              <p:nvPr/>
            </p:nvGrpSpPr>
            <p:grpSpPr>
              <a:xfrm>
                <a:off x="6082262" y="4091566"/>
                <a:ext cx="725376" cy="1151392"/>
                <a:chOff x="2303575" y="4116440"/>
                <a:chExt cx="725376" cy="1151392"/>
              </a:xfrm>
            </p:grpSpPr>
            <p:sp>
              <p:nvSpPr>
                <p:cNvPr id="21" name="台形 20"/>
                <p:cNvSpPr/>
                <p:nvPr/>
              </p:nvSpPr>
              <p:spPr bwMode="auto">
                <a:xfrm rot="10800000">
                  <a:off x="2634607" y="4581524"/>
                  <a:ext cx="208606" cy="335316"/>
                </a:xfrm>
                <a:prstGeom prst="trapezoid">
                  <a:avLst/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楕円 21"/>
                <p:cNvSpPr/>
                <p:nvPr/>
              </p:nvSpPr>
              <p:spPr bwMode="auto">
                <a:xfrm>
                  <a:off x="2466562" y="4116440"/>
                  <a:ext cx="562389" cy="56033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" name="フリーフォーム: 図形 22"/>
                <p:cNvSpPr/>
                <p:nvPr/>
              </p:nvSpPr>
              <p:spPr bwMode="auto">
                <a:xfrm>
                  <a:off x="2303575" y="4797102"/>
                  <a:ext cx="611076" cy="470730"/>
                </a:xfrm>
                <a:custGeom>
                  <a:avLst/>
                  <a:gdLst>
                    <a:gd name="connsiteX0" fmla="*/ 415359 w 977138"/>
                    <a:gd name="connsiteY0" fmla="*/ 0 h 752719"/>
                    <a:gd name="connsiteX1" fmla="*/ 977138 w 977138"/>
                    <a:gd name="connsiteY1" fmla="*/ 0 h 752719"/>
                    <a:gd name="connsiteX2" fmla="*/ 977138 w 977138"/>
                    <a:gd name="connsiteY2" fmla="*/ 710058 h 752719"/>
                    <a:gd name="connsiteX3" fmla="*/ 934477 w 977138"/>
                    <a:gd name="connsiteY3" fmla="*/ 752719 h 752719"/>
                    <a:gd name="connsiteX4" fmla="*/ 785426 w 977138"/>
                    <a:gd name="connsiteY4" fmla="*/ 752719 h 752719"/>
                    <a:gd name="connsiteX5" fmla="*/ 458020 w 977138"/>
                    <a:gd name="connsiteY5" fmla="*/ 752719 h 752719"/>
                    <a:gd name="connsiteX6" fmla="*/ 129927 w 977138"/>
                    <a:gd name="connsiteY6" fmla="*/ 752719 h 752719"/>
                    <a:gd name="connsiteX7" fmla="*/ 0 w 977138"/>
                    <a:gd name="connsiteY7" fmla="*/ 622792 h 752719"/>
                    <a:gd name="connsiteX8" fmla="*/ 0 w 977138"/>
                    <a:gd name="connsiteY8" fmla="*/ 505192 h 752719"/>
                    <a:gd name="connsiteX9" fmla="*/ 247527 w 977138"/>
                    <a:gd name="connsiteY9" fmla="*/ 257665 h 752719"/>
                    <a:gd name="connsiteX10" fmla="*/ 415359 w 977138"/>
                    <a:gd name="connsiteY10" fmla="*/ 257665 h 752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7138" h="752719">
                      <a:moveTo>
                        <a:pt x="415359" y="0"/>
                      </a:moveTo>
                      <a:lnTo>
                        <a:pt x="977138" y="0"/>
                      </a:lnTo>
                      <a:lnTo>
                        <a:pt x="977138" y="710058"/>
                      </a:lnTo>
                      <a:cubicBezTo>
                        <a:pt x="977138" y="733619"/>
                        <a:pt x="958038" y="752719"/>
                        <a:pt x="934477" y="752719"/>
                      </a:cubicBezTo>
                      <a:lnTo>
                        <a:pt x="785426" y="752719"/>
                      </a:lnTo>
                      <a:lnTo>
                        <a:pt x="458020" y="752719"/>
                      </a:lnTo>
                      <a:lnTo>
                        <a:pt x="129927" y="752719"/>
                      </a:lnTo>
                      <a:cubicBezTo>
                        <a:pt x="58170" y="752719"/>
                        <a:pt x="0" y="694549"/>
                        <a:pt x="0" y="622792"/>
                      </a:cubicBezTo>
                      <a:lnTo>
                        <a:pt x="0" y="505192"/>
                      </a:lnTo>
                      <a:cubicBezTo>
                        <a:pt x="0" y="368487"/>
                        <a:pt x="110822" y="257665"/>
                        <a:pt x="247527" y="257665"/>
                      </a:cubicBezTo>
                      <a:lnTo>
                        <a:pt x="415359" y="257665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" name="グループ化 9"/>
              <p:cNvGrpSpPr/>
              <p:nvPr/>
            </p:nvGrpSpPr>
            <p:grpSpPr>
              <a:xfrm>
                <a:off x="6637083" y="4091566"/>
                <a:ext cx="725376" cy="1151392"/>
                <a:chOff x="2450853" y="4116440"/>
                <a:chExt cx="725376" cy="1151392"/>
              </a:xfrm>
            </p:grpSpPr>
            <p:sp>
              <p:nvSpPr>
                <p:cNvPr id="18" name="台形 17"/>
                <p:cNvSpPr/>
                <p:nvPr/>
              </p:nvSpPr>
              <p:spPr bwMode="auto">
                <a:xfrm rot="10800000">
                  <a:off x="2781885" y="4581524"/>
                  <a:ext cx="208606" cy="335316"/>
                </a:xfrm>
                <a:prstGeom prst="trapezoid">
                  <a:avLst/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楕円 18"/>
                <p:cNvSpPr/>
                <p:nvPr/>
              </p:nvSpPr>
              <p:spPr bwMode="auto">
                <a:xfrm>
                  <a:off x="2613840" y="4116440"/>
                  <a:ext cx="562389" cy="560335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フリーフォーム: 図形 19"/>
                <p:cNvSpPr/>
                <p:nvPr/>
              </p:nvSpPr>
              <p:spPr bwMode="auto">
                <a:xfrm>
                  <a:off x="2450853" y="4797102"/>
                  <a:ext cx="611076" cy="470730"/>
                </a:xfrm>
                <a:custGeom>
                  <a:avLst/>
                  <a:gdLst>
                    <a:gd name="connsiteX0" fmla="*/ 415359 w 977138"/>
                    <a:gd name="connsiteY0" fmla="*/ 0 h 752719"/>
                    <a:gd name="connsiteX1" fmla="*/ 977138 w 977138"/>
                    <a:gd name="connsiteY1" fmla="*/ 0 h 752719"/>
                    <a:gd name="connsiteX2" fmla="*/ 977138 w 977138"/>
                    <a:gd name="connsiteY2" fmla="*/ 710058 h 752719"/>
                    <a:gd name="connsiteX3" fmla="*/ 934477 w 977138"/>
                    <a:gd name="connsiteY3" fmla="*/ 752719 h 752719"/>
                    <a:gd name="connsiteX4" fmla="*/ 785426 w 977138"/>
                    <a:gd name="connsiteY4" fmla="*/ 752719 h 752719"/>
                    <a:gd name="connsiteX5" fmla="*/ 458020 w 977138"/>
                    <a:gd name="connsiteY5" fmla="*/ 752719 h 752719"/>
                    <a:gd name="connsiteX6" fmla="*/ 129927 w 977138"/>
                    <a:gd name="connsiteY6" fmla="*/ 752719 h 752719"/>
                    <a:gd name="connsiteX7" fmla="*/ 0 w 977138"/>
                    <a:gd name="connsiteY7" fmla="*/ 622792 h 752719"/>
                    <a:gd name="connsiteX8" fmla="*/ 0 w 977138"/>
                    <a:gd name="connsiteY8" fmla="*/ 505192 h 752719"/>
                    <a:gd name="connsiteX9" fmla="*/ 247527 w 977138"/>
                    <a:gd name="connsiteY9" fmla="*/ 257665 h 752719"/>
                    <a:gd name="connsiteX10" fmla="*/ 415359 w 977138"/>
                    <a:gd name="connsiteY10" fmla="*/ 257665 h 752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7138" h="752719">
                      <a:moveTo>
                        <a:pt x="415359" y="0"/>
                      </a:moveTo>
                      <a:lnTo>
                        <a:pt x="977138" y="0"/>
                      </a:lnTo>
                      <a:lnTo>
                        <a:pt x="977138" y="710058"/>
                      </a:lnTo>
                      <a:cubicBezTo>
                        <a:pt x="977138" y="733619"/>
                        <a:pt x="958038" y="752719"/>
                        <a:pt x="934477" y="752719"/>
                      </a:cubicBezTo>
                      <a:lnTo>
                        <a:pt x="785426" y="752719"/>
                      </a:lnTo>
                      <a:lnTo>
                        <a:pt x="458020" y="752719"/>
                      </a:lnTo>
                      <a:lnTo>
                        <a:pt x="129927" y="752719"/>
                      </a:lnTo>
                      <a:cubicBezTo>
                        <a:pt x="58170" y="752719"/>
                        <a:pt x="0" y="694549"/>
                        <a:pt x="0" y="622792"/>
                      </a:cubicBezTo>
                      <a:lnTo>
                        <a:pt x="0" y="505192"/>
                      </a:lnTo>
                      <a:cubicBezTo>
                        <a:pt x="0" y="368487"/>
                        <a:pt x="110822" y="257665"/>
                        <a:pt x="247527" y="257665"/>
                      </a:cubicBezTo>
                      <a:lnTo>
                        <a:pt x="415359" y="25766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" name="フリーフォーム: 図形 10"/>
              <p:cNvSpPr/>
              <p:nvPr/>
            </p:nvSpPr>
            <p:spPr bwMode="auto">
              <a:xfrm>
                <a:off x="6415687" y="1448779"/>
                <a:ext cx="890442" cy="702660"/>
              </a:xfrm>
              <a:custGeom>
                <a:avLst/>
                <a:gdLst>
                  <a:gd name="connsiteX0" fmla="*/ 566057 w 1494106"/>
                  <a:gd name="connsiteY0" fmla="*/ 0 h 1179023"/>
                  <a:gd name="connsiteX1" fmla="*/ 777134 w 1494106"/>
                  <a:gd name="connsiteY1" fmla="*/ 209410 h 1179023"/>
                  <a:gd name="connsiteX2" fmla="*/ 781880 w 1494106"/>
                  <a:gd name="connsiteY2" fmla="*/ 220908 h 1179023"/>
                  <a:gd name="connsiteX3" fmla="*/ 803323 w 1494106"/>
                  <a:gd name="connsiteY3" fmla="*/ 194303 h 1179023"/>
                  <a:gd name="connsiteX4" fmla="*/ 980777 w 1494106"/>
                  <a:gd name="connsiteY4" fmla="*/ 103786 h 1179023"/>
                  <a:gd name="connsiteX5" fmla="*/ 1113140 w 1494106"/>
                  <a:gd name="connsiteY5" fmla="*/ 333635 h 1179023"/>
                  <a:gd name="connsiteX6" fmla="*/ 1119118 w 1494106"/>
                  <a:gd name="connsiteY6" fmla="*/ 377282 h 1179023"/>
                  <a:gd name="connsiteX7" fmla="*/ 1179268 w 1494106"/>
                  <a:gd name="connsiteY7" fmla="*/ 347873 h 1179023"/>
                  <a:gd name="connsiteX8" fmla="*/ 1280671 w 1494106"/>
                  <a:gd name="connsiteY8" fmla="*/ 347131 h 1179023"/>
                  <a:gd name="connsiteX9" fmla="*/ 1332453 w 1494106"/>
                  <a:gd name="connsiteY9" fmla="*/ 561300 h 1179023"/>
                  <a:gd name="connsiteX10" fmla="*/ 1326257 w 1494106"/>
                  <a:gd name="connsiteY10" fmla="*/ 596591 h 1179023"/>
                  <a:gd name="connsiteX11" fmla="*/ 1344410 w 1494106"/>
                  <a:gd name="connsiteY11" fmla="*/ 590060 h 1179023"/>
                  <a:gd name="connsiteX12" fmla="*/ 1473312 w 1494106"/>
                  <a:gd name="connsiteY12" fmla="*/ 599795 h 1179023"/>
                  <a:gd name="connsiteX13" fmla="*/ 1363422 w 1494106"/>
                  <a:gd name="connsiteY13" fmla="*/ 954626 h 1179023"/>
                  <a:gd name="connsiteX14" fmla="*/ 1357334 w 1494106"/>
                  <a:gd name="connsiteY14" fmla="*/ 961521 h 1179023"/>
                  <a:gd name="connsiteX15" fmla="*/ 1343247 w 1494106"/>
                  <a:gd name="connsiteY15" fmla="*/ 983719 h 1179023"/>
                  <a:gd name="connsiteX16" fmla="*/ 740899 w 1494106"/>
                  <a:gd name="connsiteY16" fmla="*/ 1179023 h 1179023"/>
                  <a:gd name="connsiteX17" fmla="*/ 100459 w 1494106"/>
                  <a:gd name="connsiteY17" fmla="*/ 923694 h 1179023"/>
                  <a:gd name="connsiteX18" fmla="*/ 100219 w 1494106"/>
                  <a:gd name="connsiteY18" fmla="*/ 922526 h 1179023"/>
                  <a:gd name="connsiteX19" fmla="*/ 81604 w 1494106"/>
                  <a:gd name="connsiteY19" fmla="*/ 894620 h 1179023"/>
                  <a:gd name="connsiteX20" fmla="*/ 23866 w 1494106"/>
                  <a:gd name="connsiteY20" fmla="*/ 747184 h 1179023"/>
                  <a:gd name="connsiteX21" fmla="*/ 147951 w 1494106"/>
                  <a:gd name="connsiteY21" fmla="*/ 103786 h 1179023"/>
                  <a:gd name="connsiteX22" fmla="*/ 175864 w 1494106"/>
                  <a:gd name="connsiteY22" fmla="*/ 101374 h 1179023"/>
                  <a:gd name="connsiteX23" fmla="*/ 321648 w 1494106"/>
                  <a:gd name="connsiteY23" fmla="*/ 190274 h 1179023"/>
                  <a:gd name="connsiteX24" fmla="*/ 348367 w 1494106"/>
                  <a:gd name="connsiteY24" fmla="*/ 222121 h 1179023"/>
                  <a:gd name="connsiteX25" fmla="*/ 389364 w 1494106"/>
                  <a:gd name="connsiteY25" fmla="*/ 141553 h 1179023"/>
                  <a:gd name="connsiteX26" fmla="*/ 566057 w 1494106"/>
                  <a:gd name="connsiteY26" fmla="*/ 0 h 117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94106" h="1179023">
                    <a:moveTo>
                      <a:pt x="566057" y="0"/>
                    </a:moveTo>
                    <a:cubicBezTo>
                      <a:pt x="647623" y="0"/>
                      <a:pt x="721577" y="89413"/>
                      <a:pt x="777134" y="209410"/>
                    </a:cubicBezTo>
                    <a:lnTo>
                      <a:pt x="781880" y="220908"/>
                    </a:lnTo>
                    <a:lnTo>
                      <a:pt x="803323" y="194303"/>
                    </a:lnTo>
                    <a:cubicBezTo>
                      <a:pt x="863369" y="129283"/>
                      <a:pt x="926234" y="90534"/>
                      <a:pt x="980777" y="103786"/>
                    </a:cubicBezTo>
                    <a:cubicBezTo>
                      <a:pt x="1048955" y="120350"/>
                      <a:pt x="1092029" y="215225"/>
                      <a:pt x="1113140" y="333635"/>
                    </a:cubicBezTo>
                    <a:lnTo>
                      <a:pt x="1119118" y="377282"/>
                    </a:lnTo>
                    <a:lnTo>
                      <a:pt x="1179268" y="347873"/>
                    </a:lnTo>
                    <a:cubicBezTo>
                      <a:pt x="1218478" y="333604"/>
                      <a:pt x="1253750" y="331588"/>
                      <a:pt x="1280671" y="347131"/>
                    </a:cubicBezTo>
                    <a:cubicBezTo>
                      <a:pt x="1331148" y="376274"/>
                      <a:pt x="1343305" y="461973"/>
                      <a:pt x="1332453" y="561300"/>
                    </a:cubicBezTo>
                    <a:lnTo>
                      <a:pt x="1326257" y="596591"/>
                    </a:lnTo>
                    <a:lnTo>
                      <a:pt x="1344410" y="590060"/>
                    </a:lnTo>
                    <a:cubicBezTo>
                      <a:pt x="1399636" y="574294"/>
                      <a:pt x="1447557" y="574039"/>
                      <a:pt x="1473312" y="599795"/>
                    </a:cubicBezTo>
                    <a:cubicBezTo>
                      <a:pt x="1533407" y="659890"/>
                      <a:pt x="1452916" y="841684"/>
                      <a:pt x="1363422" y="954626"/>
                    </a:cubicBezTo>
                    <a:lnTo>
                      <a:pt x="1357334" y="961521"/>
                    </a:lnTo>
                    <a:lnTo>
                      <a:pt x="1343247" y="983719"/>
                    </a:lnTo>
                    <a:cubicBezTo>
                      <a:pt x="1244007" y="1098491"/>
                      <a:pt x="1011679" y="1179023"/>
                      <a:pt x="740899" y="1179023"/>
                    </a:cubicBezTo>
                    <a:cubicBezTo>
                      <a:pt x="424989" y="1179023"/>
                      <a:pt x="161417" y="1069410"/>
                      <a:pt x="100459" y="923694"/>
                    </a:cubicBezTo>
                    <a:lnTo>
                      <a:pt x="100219" y="922526"/>
                    </a:lnTo>
                    <a:lnTo>
                      <a:pt x="81604" y="894620"/>
                    </a:lnTo>
                    <a:cubicBezTo>
                      <a:pt x="56892" y="850996"/>
                      <a:pt x="37005" y="801265"/>
                      <a:pt x="23866" y="747184"/>
                    </a:cubicBezTo>
                    <a:cubicBezTo>
                      <a:pt x="-28691" y="530858"/>
                      <a:pt x="2503" y="139123"/>
                      <a:pt x="147951" y="103786"/>
                    </a:cubicBezTo>
                    <a:cubicBezTo>
                      <a:pt x="157041" y="101577"/>
                      <a:pt x="166363" y="100813"/>
                      <a:pt x="175864" y="101374"/>
                    </a:cubicBezTo>
                    <a:cubicBezTo>
                      <a:pt x="222182" y="104110"/>
                      <a:pt x="272769" y="138344"/>
                      <a:pt x="321648" y="190274"/>
                    </a:cubicBezTo>
                    <a:lnTo>
                      <a:pt x="348367" y="222121"/>
                    </a:lnTo>
                    <a:lnTo>
                      <a:pt x="389364" y="141553"/>
                    </a:lnTo>
                    <a:cubicBezTo>
                      <a:pt x="439947" y="57225"/>
                      <a:pt x="500805" y="0"/>
                      <a:pt x="56605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楕円 2"/>
              <p:cNvSpPr/>
              <p:nvPr/>
            </p:nvSpPr>
            <p:spPr bwMode="auto">
              <a:xfrm>
                <a:off x="5614058" y="1943834"/>
                <a:ext cx="2250250" cy="2574177"/>
              </a:xfrm>
              <a:custGeom>
                <a:avLst/>
                <a:gdLst>
                  <a:gd name="connsiteX0" fmla="*/ 0 w 2835315"/>
                  <a:gd name="connsiteY0" fmla="*/ 1417658 h 2835315"/>
                  <a:gd name="connsiteX1" fmla="*/ 1417658 w 2835315"/>
                  <a:gd name="connsiteY1" fmla="*/ 0 h 2835315"/>
                  <a:gd name="connsiteX2" fmla="*/ 2835316 w 2835315"/>
                  <a:gd name="connsiteY2" fmla="*/ 1417658 h 2835315"/>
                  <a:gd name="connsiteX3" fmla="*/ 1417658 w 2835315"/>
                  <a:gd name="connsiteY3" fmla="*/ 2835316 h 2835315"/>
                  <a:gd name="connsiteX4" fmla="*/ 0 w 2835315"/>
                  <a:gd name="connsiteY4" fmla="*/ 1417658 h 2835315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2095838 h 3513496"/>
                  <a:gd name="connsiteX1" fmla="*/ 1425278 w 2835316"/>
                  <a:gd name="connsiteY1" fmla="*/ 0 h 3513496"/>
                  <a:gd name="connsiteX2" fmla="*/ 2835316 w 2835316"/>
                  <a:gd name="connsiteY2" fmla="*/ 2095838 h 3513496"/>
                  <a:gd name="connsiteX3" fmla="*/ 1417658 w 2835316"/>
                  <a:gd name="connsiteY3" fmla="*/ 3513496 h 3513496"/>
                  <a:gd name="connsiteX4" fmla="*/ 0 w 2835316"/>
                  <a:gd name="connsiteY4" fmla="*/ 2095838 h 351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5316" h="3513496">
                    <a:moveTo>
                      <a:pt x="0" y="2095838"/>
                    </a:moveTo>
                    <a:cubicBezTo>
                      <a:pt x="0" y="1312887"/>
                      <a:pt x="642327" y="0"/>
                      <a:pt x="1425278" y="0"/>
                    </a:cubicBezTo>
                    <a:cubicBezTo>
                      <a:pt x="2208229" y="0"/>
                      <a:pt x="2835316" y="1312887"/>
                      <a:pt x="2835316" y="2095838"/>
                    </a:cubicBezTo>
                    <a:cubicBezTo>
                      <a:pt x="2835316" y="2878789"/>
                      <a:pt x="2200609" y="3513496"/>
                      <a:pt x="1417658" y="3513496"/>
                    </a:cubicBezTo>
                    <a:cubicBezTo>
                      <a:pt x="634707" y="3513496"/>
                      <a:pt x="0" y="2878789"/>
                      <a:pt x="0" y="2095838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楕円 12"/>
              <p:cNvSpPr/>
              <p:nvPr/>
            </p:nvSpPr>
            <p:spPr bwMode="auto">
              <a:xfrm>
                <a:off x="6442611" y="2222924"/>
                <a:ext cx="420362" cy="630071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楕円 13"/>
              <p:cNvSpPr/>
              <p:nvPr/>
            </p:nvSpPr>
            <p:spPr bwMode="auto">
              <a:xfrm>
                <a:off x="6456258" y="2374572"/>
                <a:ext cx="218014" cy="32677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フリーフォーム: 図形 14"/>
              <p:cNvSpPr/>
              <p:nvPr/>
            </p:nvSpPr>
            <p:spPr bwMode="auto">
              <a:xfrm rot="20400150">
                <a:off x="6647118" y="2619652"/>
                <a:ext cx="1870624" cy="1720607"/>
              </a:xfrm>
              <a:custGeom>
                <a:avLst/>
                <a:gdLst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995697 w 2003925"/>
                  <a:gd name="connsiteY37" fmla="*/ 0 h 1944107"/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1093653 w 2003925"/>
                  <a:gd name="connsiteY37" fmla="*/ 97956 h 1944107"/>
                  <a:gd name="connsiteX0" fmla="*/ 1276344 w 2003925"/>
                  <a:gd name="connsiteY0" fmla="*/ 50795 h 1894014"/>
                  <a:gd name="connsiteX1" fmla="*/ 1327344 w 2003925"/>
                  <a:gd name="connsiteY1" fmla="*/ 100315 h 1894014"/>
                  <a:gd name="connsiteX2" fmla="*/ 1357154 w 2003925"/>
                  <a:gd name="connsiteY2" fmla="*/ 124216 h 1894014"/>
                  <a:gd name="connsiteX3" fmla="*/ 1405720 w 2003925"/>
                  <a:gd name="connsiteY3" fmla="*/ 171812 h 1894014"/>
                  <a:gd name="connsiteX4" fmla="*/ 1405739 w 2003925"/>
                  <a:gd name="connsiteY4" fmla="*/ 171834 h 1894014"/>
                  <a:gd name="connsiteX5" fmla="*/ 1485476 w 2003925"/>
                  <a:gd name="connsiteY5" fmla="*/ 226182 h 1894014"/>
                  <a:gd name="connsiteX6" fmla="*/ 1746513 w 2003925"/>
                  <a:gd name="connsiteY6" fmla="*/ 536036 h 1894014"/>
                  <a:gd name="connsiteX7" fmla="*/ 1915050 w 2003925"/>
                  <a:gd name="connsiteY7" fmla="*/ 1656542 h 1894014"/>
                  <a:gd name="connsiteX8" fmla="*/ 1874388 w 2003925"/>
                  <a:gd name="connsiteY8" fmla="*/ 1671340 h 1894014"/>
                  <a:gd name="connsiteX9" fmla="*/ 1841979 w 2003925"/>
                  <a:gd name="connsiteY9" fmla="*/ 1672709 h 1894014"/>
                  <a:gd name="connsiteX10" fmla="*/ 1837396 w 2003925"/>
                  <a:gd name="connsiteY10" fmla="*/ 1707653 h 1894014"/>
                  <a:gd name="connsiteX11" fmla="*/ 1782737 w 2003925"/>
                  <a:gd name="connsiteY11" fmla="*/ 1793663 h 1894014"/>
                  <a:gd name="connsiteX12" fmla="*/ 1649952 w 2003925"/>
                  <a:gd name="connsiteY12" fmla="*/ 1787290 h 1894014"/>
                  <a:gd name="connsiteX13" fmla="*/ 1618739 w 2003925"/>
                  <a:gd name="connsiteY13" fmla="*/ 1771767 h 1894014"/>
                  <a:gd name="connsiteX14" fmla="*/ 1594928 w 2003925"/>
                  <a:gd name="connsiteY14" fmla="*/ 1806855 h 1894014"/>
                  <a:gd name="connsiteX15" fmla="*/ 1515474 w 2003925"/>
                  <a:gd name="connsiteY15" fmla="*/ 1860801 h 1894014"/>
                  <a:gd name="connsiteX16" fmla="*/ 1261192 w 2003925"/>
                  <a:gd name="connsiteY16" fmla="*/ 1743855 h 1894014"/>
                  <a:gd name="connsiteX17" fmla="*/ 1236672 w 2003925"/>
                  <a:gd name="connsiteY17" fmla="*/ 1717691 h 1894014"/>
                  <a:gd name="connsiteX18" fmla="*/ 1220373 w 2003925"/>
                  <a:gd name="connsiteY18" fmla="*/ 1746728 h 1894014"/>
                  <a:gd name="connsiteX19" fmla="*/ 1024547 w 2003925"/>
                  <a:gd name="connsiteY19" fmla="*/ 1894014 h 1894014"/>
                  <a:gd name="connsiteX20" fmla="*/ 829655 w 2003925"/>
                  <a:gd name="connsiteY20" fmla="*/ 1746728 h 1894014"/>
                  <a:gd name="connsiteX21" fmla="*/ 814919 w 2003925"/>
                  <a:gd name="connsiteY21" fmla="*/ 1720196 h 1894014"/>
                  <a:gd name="connsiteX22" fmla="*/ 792747 w 2003925"/>
                  <a:gd name="connsiteY22" fmla="*/ 1743855 h 1894014"/>
                  <a:gd name="connsiteX23" fmla="*/ 538465 w 2003925"/>
                  <a:gd name="connsiteY23" fmla="*/ 1860801 h 1894014"/>
                  <a:gd name="connsiteX24" fmla="*/ 459011 w 2003925"/>
                  <a:gd name="connsiteY24" fmla="*/ 1806855 h 1894014"/>
                  <a:gd name="connsiteX25" fmla="*/ 442702 w 2003925"/>
                  <a:gd name="connsiteY25" fmla="*/ 1782823 h 1894014"/>
                  <a:gd name="connsiteX26" fmla="*/ 433718 w 2003925"/>
                  <a:gd name="connsiteY26" fmla="*/ 1787291 h 1894014"/>
                  <a:gd name="connsiteX27" fmla="*/ 300933 w 2003925"/>
                  <a:gd name="connsiteY27" fmla="*/ 1793664 h 1894014"/>
                  <a:gd name="connsiteX28" fmla="*/ 246274 w 2003925"/>
                  <a:gd name="connsiteY28" fmla="*/ 1707653 h 1894014"/>
                  <a:gd name="connsiteX29" fmla="*/ 239923 w 2003925"/>
                  <a:gd name="connsiteY29" fmla="*/ 1659221 h 1894014"/>
                  <a:gd name="connsiteX30" fmla="*/ 228107 w 2003925"/>
                  <a:gd name="connsiteY30" fmla="*/ 1663527 h 1894014"/>
                  <a:gd name="connsiteX31" fmla="*/ 88875 w 2003925"/>
                  <a:gd name="connsiteY31" fmla="*/ 1656541 h 1894014"/>
                  <a:gd name="connsiteX32" fmla="*/ 257413 w 2003925"/>
                  <a:gd name="connsiteY32" fmla="*/ 536035 h 1894014"/>
                  <a:gd name="connsiteX33" fmla="*/ 518449 w 2003925"/>
                  <a:gd name="connsiteY33" fmla="*/ 226181 h 1894014"/>
                  <a:gd name="connsiteX34" fmla="*/ 614061 w 2003925"/>
                  <a:gd name="connsiteY34" fmla="*/ 161014 h 1894014"/>
                  <a:gd name="connsiteX35" fmla="*/ 640762 w 2003925"/>
                  <a:gd name="connsiteY35" fmla="*/ 122929 h 1894014"/>
                  <a:gd name="connsiteX36" fmla="*/ 1093653 w 2003925"/>
                  <a:gd name="connsiteY36" fmla="*/ 47863 h 1894014"/>
                  <a:gd name="connsiteX0" fmla="*/ 1276344 w 2003925"/>
                  <a:gd name="connsiteY0" fmla="*/ 0 h 1843219"/>
                  <a:gd name="connsiteX1" fmla="*/ 1327344 w 2003925"/>
                  <a:gd name="connsiteY1" fmla="*/ 49520 h 1843219"/>
                  <a:gd name="connsiteX2" fmla="*/ 1357154 w 2003925"/>
                  <a:gd name="connsiteY2" fmla="*/ 73421 h 1843219"/>
                  <a:gd name="connsiteX3" fmla="*/ 1405720 w 2003925"/>
                  <a:gd name="connsiteY3" fmla="*/ 121017 h 1843219"/>
                  <a:gd name="connsiteX4" fmla="*/ 1405739 w 2003925"/>
                  <a:gd name="connsiteY4" fmla="*/ 121039 h 1843219"/>
                  <a:gd name="connsiteX5" fmla="*/ 1485476 w 2003925"/>
                  <a:gd name="connsiteY5" fmla="*/ 175387 h 1843219"/>
                  <a:gd name="connsiteX6" fmla="*/ 1746513 w 2003925"/>
                  <a:gd name="connsiteY6" fmla="*/ 485241 h 1843219"/>
                  <a:gd name="connsiteX7" fmla="*/ 1915050 w 2003925"/>
                  <a:gd name="connsiteY7" fmla="*/ 1605747 h 1843219"/>
                  <a:gd name="connsiteX8" fmla="*/ 1874388 w 2003925"/>
                  <a:gd name="connsiteY8" fmla="*/ 1620545 h 1843219"/>
                  <a:gd name="connsiteX9" fmla="*/ 1841979 w 2003925"/>
                  <a:gd name="connsiteY9" fmla="*/ 1621914 h 1843219"/>
                  <a:gd name="connsiteX10" fmla="*/ 1837396 w 2003925"/>
                  <a:gd name="connsiteY10" fmla="*/ 1656858 h 1843219"/>
                  <a:gd name="connsiteX11" fmla="*/ 1782737 w 2003925"/>
                  <a:gd name="connsiteY11" fmla="*/ 1742868 h 1843219"/>
                  <a:gd name="connsiteX12" fmla="*/ 1649952 w 2003925"/>
                  <a:gd name="connsiteY12" fmla="*/ 1736495 h 1843219"/>
                  <a:gd name="connsiteX13" fmla="*/ 1618739 w 2003925"/>
                  <a:gd name="connsiteY13" fmla="*/ 1720972 h 1843219"/>
                  <a:gd name="connsiteX14" fmla="*/ 1594928 w 2003925"/>
                  <a:gd name="connsiteY14" fmla="*/ 1756060 h 1843219"/>
                  <a:gd name="connsiteX15" fmla="*/ 1515474 w 2003925"/>
                  <a:gd name="connsiteY15" fmla="*/ 1810006 h 1843219"/>
                  <a:gd name="connsiteX16" fmla="*/ 1261192 w 2003925"/>
                  <a:gd name="connsiteY16" fmla="*/ 1693060 h 1843219"/>
                  <a:gd name="connsiteX17" fmla="*/ 1236672 w 2003925"/>
                  <a:gd name="connsiteY17" fmla="*/ 1666896 h 1843219"/>
                  <a:gd name="connsiteX18" fmla="*/ 1220373 w 2003925"/>
                  <a:gd name="connsiteY18" fmla="*/ 1695933 h 1843219"/>
                  <a:gd name="connsiteX19" fmla="*/ 1024547 w 2003925"/>
                  <a:gd name="connsiteY19" fmla="*/ 1843219 h 1843219"/>
                  <a:gd name="connsiteX20" fmla="*/ 829655 w 2003925"/>
                  <a:gd name="connsiteY20" fmla="*/ 1695933 h 1843219"/>
                  <a:gd name="connsiteX21" fmla="*/ 814919 w 2003925"/>
                  <a:gd name="connsiteY21" fmla="*/ 1669401 h 1843219"/>
                  <a:gd name="connsiteX22" fmla="*/ 792747 w 2003925"/>
                  <a:gd name="connsiteY22" fmla="*/ 1693060 h 1843219"/>
                  <a:gd name="connsiteX23" fmla="*/ 538465 w 2003925"/>
                  <a:gd name="connsiteY23" fmla="*/ 1810006 h 1843219"/>
                  <a:gd name="connsiteX24" fmla="*/ 459011 w 2003925"/>
                  <a:gd name="connsiteY24" fmla="*/ 1756060 h 1843219"/>
                  <a:gd name="connsiteX25" fmla="*/ 442702 w 2003925"/>
                  <a:gd name="connsiteY25" fmla="*/ 1732028 h 1843219"/>
                  <a:gd name="connsiteX26" fmla="*/ 433718 w 2003925"/>
                  <a:gd name="connsiteY26" fmla="*/ 1736496 h 1843219"/>
                  <a:gd name="connsiteX27" fmla="*/ 300933 w 2003925"/>
                  <a:gd name="connsiteY27" fmla="*/ 1742869 h 1843219"/>
                  <a:gd name="connsiteX28" fmla="*/ 246274 w 2003925"/>
                  <a:gd name="connsiteY28" fmla="*/ 1656858 h 1843219"/>
                  <a:gd name="connsiteX29" fmla="*/ 239923 w 2003925"/>
                  <a:gd name="connsiteY29" fmla="*/ 1608426 h 1843219"/>
                  <a:gd name="connsiteX30" fmla="*/ 228107 w 2003925"/>
                  <a:gd name="connsiteY30" fmla="*/ 1612732 h 1843219"/>
                  <a:gd name="connsiteX31" fmla="*/ 88875 w 2003925"/>
                  <a:gd name="connsiteY31" fmla="*/ 1605746 h 1843219"/>
                  <a:gd name="connsiteX32" fmla="*/ 257413 w 2003925"/>
                  <a:gd name="connsiteY32" fmla="*/ 485240 h 1843219"/>
                  <a:gd name="connsiteX33" fmla="*/ 518449 w 2003925"/>
                  <a:gd name="connsiteY33" fmla="*/ 175386 h 1843219"/>
                  <a:gd name="connsiteX34" fmla="*/ 614061 w 2003925"/>
                  <a:gd name="connsiteY34" fmla="*/ 110219 h 1843219"/>
                  <a:gd name="connsiteX35" fmla="*/ 640762 w 2003925"/>
                  <a:gd name="connsiteY35" fmla="*/ 72134 h 1843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003925" h="1843219">
                    <a:moveTo>
                      <a:pt x="1276344" y="0"/>
                    </a:moveTo>
                    <a:lnTo>
                      <a:pt x="1327344" y="49520"/>
                    </a:lnTo>
                    <a:lnTo>
                      <a:pt x="1357154" y="73421"/>
                    </a:lnTo>
                    <a:cubicBezTo>
                      <a:pt x="1373648" y="88093"/>
                      <a:pt x="1389861" y="103983"/>
                      <a:pt x="1405720" y="121017"/>
                    </a:cubicBezTo>
                    <a:lnTo>
                      <a:pt x="1405739" y="121039"/>
                    </a:lnTo>
                    <a:lnTo>
                      <a:pt x="1485476" y="175387"/>
                    </a:lnTo>
                    <a:cubicBezTo>
                      <a:pt x="1581299" y="251534"/>
                      <a:pt x="1672639" y="357289"/>
                      <a:pt x="1746513" y="485241"/>
                    </a:cubicBezTo>
                    <a:cubicBezTo>
                      <a:pt x="1943509" y="826449"/>
                      <a:pt x="2114276" y="1490724"/>
                      <a:pt x="1915050" y="1605747"/>
                    </a:cubicBezTo>
                    <a:cubicBezTo>
                      <a:pt x="1902599" y="1612936"/>
                      <a:pt x="1888996" y="1617810"/>
                      <a:pt x="1874388" y="1620545"/>
                    </a:cubicBezTo>
                    <a:lnTo>
                      <a:pt x="1841979" y="1621914"/>
                    </a:lnTo>
                    <a:lnTo>
                      <a:pt x="1837396" y="1656858"/>
                    </a:lnTo>
                    <a:cubicBezTo>
                      <a:pt x="1827684" y="1697022"/>
                      <a:pt x="1810027" y="1727112"/>
                      <a:pt x="1782737" y="1742868"/>
                    </a:cubicBezTo>
                    <a:cubicBezTo>
                      <a:pt x="1748625" y="1762563"/>
                      <a:pt x="1702486" y="1758113"/>
                      <a:pt x="1649952" y="1736495"/>
                    </a:cubicBezTo>
                    <a:lnTo>
                      <a:pt x="1618739" y="1720972"/>
                    </a:lnTo>
                    <a:lnTo>
                      <a:pt x="1594928" y="1756060"/>
                    </a:lnTo>
                    <a:cubicBezTo>
                      <a:pt x="1571932" y="1783316"/>
                      <a:pt x="1545522" y="1801954"/>
                      <a:pt x="1515474" y="1810006"/>
                    </a:cubicBezTo>
                    <a:cubicBezTo>
                      <a:pt x="1440353" y="1830134"/>
                      <a:pt x="1351384" y="1781715"/>
                      <a:pt x="1261192" y="1693060"/>
                    </a:cubicBezTo>
                    <a:lnTo>
                      <a:pt x="1236672" y="1666896"/>
                    </a:lnTo>
                    <a:lnTo>
                      <a:pt x="1220373" y="1695933"/>
                    </a:lnTo>
                    <a:cubicBezTo>
                      <a:pt x="1160999" y="1786684"/>
                      <a:pt x="1094541" y="1843219"/>
                      <a:pt x="1024547" y="1843219"/>
                    </a:cubicBezTo>
                    <a:cubicBezTo>
                      <a:pt x="954554" y="1843219"/>
                      <a:pt x="888479" y="1786684"/>
                      <a:pt x="829655" y="1695933"/>
                    </a:cubicBezTo>
                    <a:lnTo>
                      <a:pt x="814919" y="1669401"/>
                    </a:lnTo>
                    <a:lnTo>
                      <a:pt x="792747" y="1693060"/>
                    </a:lnTo>
                    <a:cubicBezTo>
                      <a:pt x="702554" y="1781714"/>
                      <a:pt x="613586" y="1830134"/>
                      <a:pt x="538465" y="1810006"/>
                    </a:cubicBezTo>
                    <a:cubicBezTo>
                      <a:pt x="508417" y="1801954"/>
                      <a:pt x="482007" y="1783316"/>
                      <a:pt x="459011" y="1756060"/>
                    </a:cubicBezTo>
                    <a:lnTo>
                      <a:pt x="442702" y="1732028"/>
                    </a:lnTo>
                    <a:lnTo>
                      <a:pt x="433718" y="1736496"/>
                    </a:lnTo>
                    <a:cubicBezTo>
                      <a:pt x="381184" y="1758114"/>
                      <a:pt x="335046" y="1762564"/>
                      <a:pt x="300933" y="1742869"/>
                    </a:cubicBezTo>
                    <a:cubicBezTo>
                      <a:pt x="273643" y="1727113"/>
                      <a:pt x="255987" y="1697023"/>
                      <a:pt x="246274" y="1656858"/>
                    </a:cubicBezTo>
                    <a:lnTo>
                      <a:pt x="239923" y="1608426"/>
                    </a:lnTo>
                    <a:lnTo>
                      <a:pt x="228107" y="1612732"/>
                    </a:lnTo>
                    <a:cubicBezTo>
                      <a:pt x="173939" y="1628039"/>
                      <a:pt x="126229" y="1627313"/>
                      <a:pt x="88875" y="1605746"/>
                    </a:cubicBezTo>
                    <a:cubicBezTo>
                      <a:pt x="-110350" y="1490724"/>
                      <a:pt x="60417" y="826447"/>
                      <a:pt x="257413" y="485240"/>
                    </a:cubicBezTo>
                    <a:cubicBezTo>
                      <a:pt x="331286" y="357288"/>
                      <a:pt x="422626" y="251533"/>
                      <a:pt x="518449" y="175386"/>
                    </a:cubicBezTo>
                    <a:lnTo>
                      <a:pt x="614061" y="110219"/>
                    </a:lnTo>
                    <a:lnTo>
                      <a:pt x="640762" y="72134"/>
                    </a:lnTo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5"/>
              <p:cNvSpPr/>
              <p:nvPr/>
            </p:nvSpPr>
            <p:spPr bwMode="auto">
              <a:xfrm>
                <a:off x="5786181" y="2222924"/>
                <a:ext cx="420362" cy="630071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楕円 16"/>
              <p:cNvSpPr/>
              <p:nvPr/>
            </p:nvSpPr>
            <p:spPr bwMode="auto">
              <a:xfrm>
                <a:off x="5799828" y="2374572"/>
                <a:ext cx="218014" cy="32677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" name="直角三角形 4"/>
            <p:cNvSpPr/>
            <p:nvPr/>
          </p:nvSpPr>
          <p:spPr bwMode="auto">
            <a:xfrm flipH="1">
              <a:off x="4236270" y="1321968"/>
              <a:ext cx="291472" cy="156946"/>
            </a:xfrm>
            <a:prstGeom prst="rtTriangle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直角三角形 5"/>
            <p:cNvSpPr/>
            <p:nvPr/>
          </p:nvSpPr>
          <p:spPr bwMode="auto">
            <a:xfrm flipH="1" flipV="1">
              <a:off x="4262767" y="1478914"/>
              <a:ext cx="264975" cy="134526"/>
            </a:xfrm>
            <a:prstGeom prst="rtTriangle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ハート 6"/>
            <p:cNvSpPr/>
            <p:nvPr/>
          </p:nvSpPr>
          <p:spPr bwMode="auto">
            <a:xfrm rot="10800000">
              <a:off x="4414462" y="1586128"/>
              <a:ext cx="195010" cy="390988"/>
            </a:xfrm>
            <a:prstGeom prst="hear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2342023" y="2844055"/>
            <a:ext cx="1557640" cy="1468546"/>
            <a:chOff x="7968335" y="630709"/>
            <a:chExt cx="1817797" cy="1713825"/>
          </a:xfrm>
        </p:grpSpPr>
        <p:sp>
          <p:nvSpPr>
            <p:cNvPr id="25" name="フリーフォーム: 図形 24"/>
            <p:cNvSpPr/>
            <p:nvPr/>
          </p:nvSpPr>
          <p:spPr bwMode="auto">
            <a:xfrm rot="15300000">
              <a:off x="9331942" y="1588211"/>
              <a:ext cx="294133" cy="614247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05739 w 2003925"/>
                <a:gd name="connsiteY3" fmla="*/ 121039 h 1843219"/>
                <a:gd name="connsiteX4" fmla="*/ 1485476 w 2003925"/>
                <a:gd name="connsiteY4" fmla="*/ 175387 h 1843219"/>
                <a:gd name="connsiteX5" fmla="*/ 1746513 w 2003925"/>
                <a:gd name="connsiteY5" fmla="*/ 485241 h 1843219"/>
                <a:gd name="connsiteX6" fmla="*/ 1915050 w 2003925"/>
                <a:gd name="connsiteY6" fmla="*/ 1605747 h 1843219"/>
                <a:gd name="connsiteX7" fmla="*/ 1874388 w 2003925"/>
                <a:gd name="connsiteY7" fmla="*/ 1620545 h 1843219"/>
                <a:gd name="connsiteX8" fmla="*/ 1841979 w 2003925"/>
                <a:gd name="connsiteY8" fmla="*/ 1621914 h 1843219"/>
                <a:gd name="connsiteX9" fmla="*/ 1837396 w 2003925"/>
                <a:gd name="connsiteY9" fmla="*/ 1656858 h 1843219"/>
                <a:gd name="connsiteX10" fmla="*/ 1782737 w 2003925"/>
                <a:gd name="connsiteY10" fmla="*/ 1742868 h 1843219"/>
                <a:gd name="connsiteX11" fmla="*/ 1649952 w 2003925"/>
                <a:gd name="connsiteY11" fmla="*/ 1736495 h 1843219"/>
                <a:gd name="connsiteX12" fmla="*/ 1618739 w 2003925"/>
                <a:gd name="connsiteY12" fmla="*/ 1720972 h 1843219"/>
                <a:gd name="connsiteX13" fmla="*/ 1594928 w 2003925"/>
                <a:gd name="connsiteY13" fmla="*/ 1756060 h 1843219"/>
                <a:gd name="connsiteX14" fmla="*/ 1515474 w 2003925"/>
                <a:gd name="connsiteY14" fmla="*/ 1810006 h 1843219"/>
                <a:gd name="connsiteX15" fmla="*/ 1261192 w 2003925"/>
                <a:gd name="connsiteY15" fmla="*/ 1693060 h 1843219"/>
                <a:gd name="connsiteX16" fmla="*/ 1236672 w 2003925"/>
                <a:gd name="connsiteY16" fmla="*/ 1666896 h 1843219"/>
                <a:gd name="connsiteX17" fmla="*/ 1220373 w 2003925"/>
                <a:gd name="connsiteY17" fmla="*/ 1695933 h 1843219"/>
                <a:gd name="connsiteX18" fmla="*/ 1024547 w 2003925"/>
                <a:gd name="connsiteY18" fmla="*/ 1843219 h 1843219"/>
                <a:gd name="connsiteX19" fmla="*/ 829655 w 2003925"/>
                <a:gd name="connsiteY19" fmla="*/ 1695933 h 1843219"/>
                <a:gd name="connsiteX20" fmla="*/ 814919 w 2003925"/>
                <a:gd name="connsiteY20" fmla="*/ 1669401 h 1843219"/>
                <a:gd name="connsiteX21" fmla="*/ 792747 w 2003925"/>
                <a:gd name="connsiteY21" fmla="*/ 1693060 h 1843219"/>
                <a:gd name="connsiteX22" fmla="*/ 538465 w 2003925"/>
                <a:gd name="connsiteY22" fmla="*/ 1810006 h 1843219"/>
                <a:gd name="connsiteX23" fmla="*/ 459011 w 2003925"/>
                <a:gd name="connsiteY23" fmla="*/ 1756060 h 1843219"/>
                <a:gd name="connsiteX24" fmla="*/ 442702 w 2003925"/>
                <a:gd name="connsiteY24" fmla="*/ 1732028 h 1843219"/>
                <a:gd name="connsiteX25" fmla="*/ 433718 w 2003925"/>
                <a:gd name="connsiteY25" fmla="*/ 1736496 h 1843219"/>
                <a:gd name="connsiteX26" fmla="*/ 300933 w 2003925"/>
                <a:gd name="connsiteY26" fmla="*/ 1742869 h 1843219"/>
                <a:gd name="connsiteX27" fmla="*/ 246274 w 2003925"/>
                <a:gd name="connsiteY27" fmla="*/ 1656858 h 1843219"/>
                <a:gd name="connsiteX28" fmla="*/ 239923 w 2003925"/>
                <a:gd name="connsiteY28" fmla="*/ 1608426 h 1843219"/>
                <a:gd name="connsiteX29" fmla="*/ 228107 w 2003925"/>
                <a:gd name="connsiteY29" fmla="*/ 1612732 h 1843219"/>
                <a:gd name="connsiteX30" fmla="*/ 88875 w 2003925"/>
                <a:gd name="connsiteY30" fmla="*/ 1605746 h 1843219"/>
                <a:gd name="connsiteX31" fmla="*/ 257413 w 2003925"/>
                <a:gd name="connsiteY31" fmla="*/ 485240 h 1843219"/>
                <a:gd name="connsiteX32" fmla="*/ 518449 w 2003925"/>
                <a:gd name="connsiteY32" fmla="*/ 175386 h 1843219"/>
                <a:gd name="connsiteX33" fmla="*/ 614061 w 2003925"/>
                <a:gd name="connsiteY33" fmla="*/ 110219 h 1843219"/>
                <a:gd name="connsiteX34" fmla="*/ 640762 w 2003925"/>
                <a:gd name="connsiteY34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85476 w 2003925"/>
                <a:gd name="connsiteY2" fmla="*/ 175387 h 1843219"/>
                <a:gd name="connsiteX3" fmla="*/ 1746513 w 2003925"/>
                <a:gd name="connsiteY3" fmla="*/ 485241 h 1843219"/>
                <a:gd name="connsiteX4" fmla="*/ 1915050 w 2003925"/>
                <a:gd name="connsiteY4" fmla="*/ 1605747 h 1843219"/>
                <a:gd name="connsiteX5" fmla="*/ 1874388 w 2003925"/>
                <a:gd name="connsiteY5" fmla="*/ 1620545 h 1843219"/>
                <a:gd name="connsiteX6" fmla="*/ 1841979 w 2003925"/>
                <a:gd name="connsiteY6" fmla="*/ 1621914 h 1843219"/>
                <a:gd name="connsiteX7" fmla="*/ 1837396 w 2003925"/>
                <a:gd name="connsiteY7" fmla="*/ 1656858 h 1843219"/>
                <a:gd name="connsiteX8" fmla="*/ 1782737 w 2003925"/>
                <a:gd name="connsiteY8" fmla="*/ 1742868 h 1843219"/>
                <a:gd name="connsiteX9" fmla="*/ 1649952 w 2003925"/>
                <a:gd name="connsiteY9" fmla="*/ 1736495 h 1843219"/>
                <a:gd name="connsiteX10" fmla="*/ 1618739 w 2003925"/>
                <a:gd name="connsiteY10" fmla="*/ 1720972 h 1843219"/>
                <a:gd name="connsiteX11" fmla="*/ 1594928 w 2003925"/>
                <a:gd name="connsiteY11" fmla="*/ 1756060 h 1843219"/>
                <a:gd name="connsiteX12" fmla="*/ 1515474 w 2003925"/>
                <a:gd name="connsiteY12" fmla="*/ 1810006 h 1843219"/>
                <a:gd name="connsiteX13" fmla="*/ 1261192 w 2003925"/>
                <a:gd name="connsiteY13" fmla="*/ 1693060 h 1843219"/>
                <a:gd name="connsiteX14" fmla="*/ 1236672 w 2003925"/>
                <a:gd name="connsiteY14" fmla="*/ 1666896 h 1843219"/>
                <a:gd name="connsiteX15" fmla="*/ 1220373 w 2003925"/>
                <a:gd name="connsiteY15" fmla="*/ 1695933 h 1843219"/>
                <a:gd name="connsiteX16" fmla="*/ 1024547 w 2003925"/>
                <a:gd name="connsiteY16" fmla="*/ 1843219 h 1843219"/>
                <a:gd name="connsiteX17" fmla="*/ 829655 w 2003925"/>
                <a:gd name="connsiteY17" fmla="*/ 1695933 h 1843219"/>
                <a:gd name="connsiteX18" fmla="*/ 814919 w 2003925"/>
                <a:gd name="connsiteY18" fmla="*/ 1669401 h 1843219"/>
                <a:gd name="connsiteX19" fmla="*/ 792747 w 2003925"/>
                <a:gd name="connsiteY19" fmla="*/ 1693060 h 1843219"/>
                <a:gd name="connsiteX20" fmla="*/ 538465 w 2003925"/>
                <a:gd name="connsiteY20" fmla="*/ 1810006 h 1843219"/>
                <a:gd name="connsiteX21" fmla="*/ 459011 w 2003925"/>
                <a:gd name="connsiteY21" fmla="*/ 1756060 h 1843219"/>
                <a:gd name="connsiteX22" fmla="*/ 442702 w 2003925"/>
                <a:gd name="connsiteY22" fmla="*/ 1732028 h 1843219"/>
                <a:gd name="connsiteX23" fmla="*/ 433718 w 2003925"/>
                <a:gd name="connsiteY23" fmla="*/ 1736496 h 1843219"/>
                <a:gd name="connsiteX24" fmla="*/ 300933 w 2003925"/>
                <a:gd name="connsiteY24" fmla="*/ 1742869 h 1843219"/>
                <a:gd name="connsiteX25" fmla="*/ 246274 w 2003925"/>
                <a:gd name="connsiteY25" fmla="*/ 1656858 h 1843219"/>
                <a:gd name="connsiteX26" fmla="*/ 239923 w 2003925"/>
                <a:gd name="connsiteY26" fmla="*/ 1608426 h 1843219"/>
                <a:gd name="connsiteX27" fmla="*/ 228107 w 2003925"/>
                <a:gd name="connsiteY27" fmla="*/ 1612732 h 1843219"/>
                <a:gd name="connsiteX28" fmla="*/ 88875 w 2003925"/>
                <a:gd name="connsiteY28" fmla="*/ 1605746 h 1843219"/>
                <a:gd name="connsiteX29" fmla="*/ 257413 w 2003925"/>
                <a:gd name="connsiteY29" fmla="*/ 485240 h 1843219"/>
                <a:gd name="connsiteX30" fmla="*/ 518449 w 2003925"/>
                <a:gd name="connsiteY30" fmla="*/ 175386 h 1843219"/>
                <a:gd name="connsiteX31" fmla="*/ 614061 w 2003925"/>
                <a:gd name="connsiteY31" fmla="*/ 110219 h 1843219"/>
                <a:gd name="connsiteX32" fmla="*/ 640762 w 2003925"/>
                <a:gd name="connsiteY32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746513 w 2003925"/>
                <a:gd name="connsiteY2" fmla="*/ 485241 h 1843219"/>
                <a:gd name="connsiteX3" fmla="*/ 1915050 w 2003925"/>
                <a:gd name="connsiteY3" fmla="*/ 1605747 h 1843219"/>
                <a:gd name="connsiteX4" fmla="*/ 1874388 w 2003925"/>
                <a:gd name="connsiteY4" fmla="*/ 1620545 h 1843219"/>
                <a:gd name="connsiteX5" fmla="*/ 1841979 w 2003925"/>
                <a:gd name="connsiteY5" fmla="*/ 1621914 h 1843219"/>
                <a:gd name="connsiteX6" fmla="*/ 1837396 w 2003925"/>
                <a:gd name="connsiteY6" fmla="*/ 1656858 h 1843219"/>
                <a:gd name="connsiteX7" fmla="*/ 1782737 w 2003925"/>
                <a:gd name="connsiteY7" fmla="*/ 1742868 h 1843219"/>
                <a:gd name="connsiteX8" fmla="*/ 1649952 w 2003925"/>
                <a:gd name="connsiteY8" fmla="*/ 1736495 h 1843219"/>
                <a:gd name="connsiteX9" fmla="*/ 1618739 w 2003925"/>
                <a:gd name="connsiteY9" fmla="*/ 1720972 h 1843219"/>
                <a:gd name="connsiteX10" fmla="*/ 1594928 w 2003925"/>
                <a:gd name="connsiteY10" fmla="*/ 1756060 h 1843219"/>
                <a:gd name="connsiteX11" fmla="*/ 1515474 w 2003925"/>
                <a:gd name="connsiteY11" fmla="*/ 1810006 h 1843219"/>
                <a:gd name="connsiteX12" fmla="*/ 1261192 w 2003925"/>
                <a:gd name="connsiteY12" fmla="*/ 1693060 h 1843219"/>
                <a:gd name="connsiteX13" fmla="*/ 1236672 w 2003925"/>
                <a:gd name="connsiteY13" fmla="*/ 1666896 h 1843219"/>
                <a:gd name="connsiteX14" fmla="*/ 1220373 w 2003925"/>
                <a:gd name="connsiteY14" fmla="*/ 1695933 h 1843219"/>
                <a:gd name="connsiteX15" fmla="*/ 1024547 w 2003925"/>
                <a:gd name="connsiteY15" fmla="*/ 1843219 h 1843219"/>
                <a:gd name="connsiteX16" fmla="*/ 829655 w 2003925"/>
                <a:gd name="connsiteY16" fmla="*/ 1695933 h 1843219"/>
                <a:gd name="connsiteX17" fmla="*/ 814919 w 2003925"/>
                <a:gd name="connsiteY17" fmla="*/ 1669401 h 1843219"/>
                <a:gd name="connsiteX18" fmla="*/ 792747 w 2003925"/>
                <a:gd name="connsiteY18" fmla="*/ 1693060 h 1843219"/>
                <a:gd name="connsiteX19" fmla="*/ 538465 w 2003925"/>
                <a:gd name="connsiteY19" fmla="*/ 1810006 h 1843219"/>
                <a:gd name="connsiteX20" fmla="*/ 459011 w 2003925"/>
                <a:gd name="connsiteY20" fmla="*/ 1756060 h 1843219"/>
                <a:gd name="connsiteX21" fmla="*/ 442702 w 2003925"/>
                <a:gd name="connsiteY21" fmla="*/ 1732028 h 1843219"/>
                <a:gd name="connsiteX22" fmla="*/ 433718 w 2003925"/>
                <a:gd name="connsiteY22" fmla="*/ 1736496 h 1843219"/>
                <a:gd name="connsiteX23" fmla="*/ 300933 w 2003925"/>
                <a:gd name="connsiteY23" fmla="*/ 1742869 h 1843219"/>
                <a:gd name="connsiteX24" fmla="*/ 246274 w 2003925"/>
                <a:gd name="connsiteY24" fmla="*/ 1656858 h 1843219"/>
                <a:gd name="connsiteX25" fmla="*/ 239923 w 2003925"/>
                <a:gd name="connsiteY25" fmla="*/ 1608426 h 1843219"/>
                <a:gd name="connsiteX26" fmla="*/ 228107 w 2003925"/>
                <a:gd name="connsiteY26" fmla="*/ 1612732 h 1843219"/>
                <a:gd name="connsiteX27" fmla="*/ 88875 w 2003925"/>
                <a:gd name="connsiteY27" fmla="*/ 1605746 h 1843219"/>
                <a:gd name="connsiteX28" fmla="*/ 257413 w 2003925"/>
                <a:gd name="connsiteY28" fmla="*/ 485240 h 1843219"/>
                <a:gd name="connsiteX29" fmla="*/ 518449 w 2003925"/>
                <a:gd name="connsiteY29" fmla="*/ 175386 h 1843219"/>
                <a:gd name="connsiteX30" fmla="*/ 614061 w 2003925"/>
                <a:gd name="connsiteY30" fmla="*/ 110219 h 1843219"/>
                <a:gd name="connsiteX31" fmla="*/ 640762 w 2003925"/>
                <a:gd name="connsiteY31" fmla="*/ 72134 h 1843219"/>
                <a:gd name="connsiteX0" fmla="*/ 1276344 w 2003925"/>
                <a:gd name="connsiteY0" fmla="*/ 0 h 1843219"/>
                <a:gd name="connsiteX1" fmla="*/ 1746513 w 2003925"/>
                <a:gd name="connsiteY1" fmla="*/ 485241 h 1843219"/>
                <a:gd name="connsiteX2" fmla="*/ 1915050 w 2003925"/>
                <a:gd name="connsiteY2" fmla="*/ 1605747 h 1843219"/>
                <a:gd name="connsiteX3" fmla="*/ 1874388 w 2003925"/>
                <a:gd name="connsiteY3" fmla="*/ 1620545 h 1843219"/>
                <a:gd name="connsiteX4" fmla="*/ 1841979 w 2003925"/>
                <a:gd name="connsiteY4" fmla="*/ 1621914 h 1843219"/>
                <a:gd name="connsiteX5" fmla="*/ 1837396 w 2003925"/>
                <a:gd name="connsiteY5" fmla="*/ 1656858 h 1843219"/>
                <a:gd name="connsiteX6" fmla="*/ 1782737 w 2003925"/>
                <a:gd name="connsiteY6" fmla="*/ 1742868 h 1843219"/>
                <a:gd name="connsiteX7" fmla="*/ 1649952 w 2003925"/>
                <a:gd name="connsiteY7" fmla="*/ 1736495 h 1843219"/>
                <a:gd name="connsiteX8" fmla="*/ 1618739 w 2003925"/>
                <a:gd name="connsiteY8" fmla="*/ 1720972 h 1843219"/>
                <a:gd name="connsiteX9" fmla="*/ 1594928 w 2003925"/>
                <a:gd name="connsiteY9" fmla="*/ 1756060 h 1843219"/>
                <a:gd name="connsiteX10" fmla="*/ 1515474 w 2003925"/>
                <a:gd name="connsiteY10" fmla="*/ 1810006 h 1843219"/>
                <a:gd name="connsiteX11" fmla="*/ 1261192 w 2003925"/>
                <a:gd name="connsiteY11" fmla="*/ 1693060 h 1843219"/>
                <a:gd name="connsiteX12" fmla="*/ 1236672 w 2003925"/>
                <a:gd name="connsiteY12" fmla="*/ 1666896 h 1843219"/>
                <a:gd name="connsiteX13" fmla="*/ 1220373 w 2003925"/>
                <a:gd name="connsiteY13" fmla="*/ 1695933 h 1843219"/>
                <a:gd name="connsiteX14" fmla="*/ 1024547 w 2003925"/>
                <a:gd name="connsiteY14" fmla="*/ 1843219 h 1843219"/>
                <a:gd name="connsiteX15" fmla="*/ 829655 w 2003925"/>
                <a:gd name="connsiteY15" fmla="*/ 1695933 h 1843219"/>
                <a:gd name="connsiteX16" fmla="*/ 814919 w 2003925"/>
                <a:gd name="connsiteY16" fmla="*/ 1669401 h 1843219"/>
                <a:gd name="connsiteX17" fmla="*/ 792747 w 2003925"/>
                <a:gd name="connsiteY17" fmla="*/ 1693060 h 1843219"/>
                <a:gd name="connsiteX18" fmla="*/ 538465 w 2003925"/>
                <a:gd name="connsiteY18" fmla="*/ 1810006 h 1843219"/>
                <a:gd name="connsiteX19" fmla="*/ 459011 w 2003925"/>
                <a:gd name="connsiteY19" fmla="*/ 1756060 h 1843219"/>
                <a:gd name="connsiteX20" fmla="*/ 442702 w 2003925"/>
                <a:gd name="connsiteY20" fmla="*/ 1732028 h 1843219"/>
                <a:gd name="connsiteX21" fmla="*/ 433718 w 2003925"/>
                <a:gd name="connsiteY21" fmla="*/ 1736496 h 1843219"/>
                <a:gd name="connsiteX22" fmla="*/ 300933 w 2003925"/>
                <a:gd name="connsiteY22" fmla="*/ 1742869 h 1843219"/>
                <a:gd name="connsiteX23" fmla="*/ 246274 w 2003925"/>
                <a:gd name="connsiteY23" fmla="*/ 1656858 h 1843219"/>
                <a:gd name="connsiteX24" fmla="*/ 239923 w 2003925"/>
                <a:gd name="connsiteY24" fmla="*/ 1608426 h 1843219"/>
                <a:gd name="connsiteX25" fmla="*/ 228107 w 2003925"/>
                <a:gd name="connsiteY25" fmla="*/ 1612732 h 1843219"/>
                <a:gd name="connsiteX26" fmla="*/ 88875 w 2003925"/>
                <a:gd name="connsiteY26" fmla="*/ 1605746 h 1843219"/>
                <a:gd name="connsiteX27" fmla="*/ 257413 w 2003925"/>
                <a:gd name="connsiteY27" fmla="*/ 485240 h 1843219"/>
                <a:gd name="connsiteX28" fmla="*/ 518449 w 2003925"/>
                <a:gd name="connsiteY28" fmla="*/ 175386 h 1843219"/>
                <a:gd name="connsiteX29" fmla="*/ 614061 w 2003925"/>
                <a:gd name="connsiteY29" fmla="*/ 110219 h 1843219"/>
                <a:gd name="connsiteX30" fmla="*/ 640762 w 2003925"/>
                <a:gd name="connsiteY30" fmla="*/ 72134 h 1843219"/>
                <a:gd name="connsiteX0" fmla="*/ 1746513 w 2003925"/>
                <a:gd name="connsiteY0" fmla="*/ 413106 h 1771084"/>
                <a:gd name="connsiteX1" fmla="*/ 1915050 w 2003925"/>
                <a:gd name="connsiteY1" fmla="*/ 1533612 h 1771084"/>
                <a:gd name="connsiteX2" fmla="*/ 1874388 w 2003925"/>
                <a:gd name="connsiteY2" fmla="*/ 1548410 h 1771084"/>
                <a:gd name="connsiteX3" fmla="*/ 1841979 w 2003925"/>
                <a:gd name="connsiteY3" fmla="*/ 1549779 h 1771084"/>
                <a:gd name="connsiteX4" fmla="*/ 1837396 w 2003925"/>
                <a:gd name="connsiteY4" fmla="*/ 1584723 h 1771084"/>
                <a:gd name="connsiteX5" fmla="*/ 1782737 w 2003925"/>
                <a:gd name="connsiteY5" fmla="*/ 1670733 h 1771084"/>
                <a:gd name="connsiteX6" fmla="*/ 1649952 w 2003925"/>
                <a:gd name="connsiteY6" fmla="*/ 1664360 h 1771084"/>
                <a:gd name="connsiteX7" fmla="*/ 1618739 w 2003925"/>
                <a:gd name="connsiteY7" fmla="*/ 1648837 h 1771084"/>
                <a:gd name="connsiteX8" fmla="*/ 1594928 w 2003925"/>
                <a:gd name="connsiteY8" fmla="*/ 1683925 h 1771084"/>
                <a:gd name="connsiteX9" fmla="*/ 1515474 w 2003925"/>
                <a:gd name="connsiteY9" fmla="*/ 1737871 h 1771084"/>
                <a:gd name="connsiteX10" fmla="*/ 1261192 w 2003925"/>
                <a:gd name="connsiteY10" fmla="*/ 1620925 h 1771084"/>
                <a:gd name="connsiteX11" fmla="*/ 1236672 w 2003925"/>
                <a:gd name="connsiteY11" fmla="*/ 1594761 h 1771084"/>
                <a:gd name="connsiteX12" fmla="*/ 1220373 w 2003925"/>
                <a:gd name="connsiteY12" fmla="*/ 1623798 h 1771084"/>
                <a:gd name="connsiteX13" fmla="*/ 1024547 w 2003925"/>
                <a:gd name="connsiteY13" fmla="*/ 1771084 h 1771084"/>
                <a:gd name="connsiteX14" fmla="*/ 829655 w 2003925"/>
                <a:gd name="connsiteY14" fmla="*/ 1623798 h 1771084"/>
                <a:gd name="connsiteX15" fmla="*/ 814919 w 2003925"/>
                <a:gd name="connsiteY15" fmla="*/ 1597266 h 1771084"/>
                <a:gd name="connsiteX16" fmla="*/ 792747 w 2003925"/>
                <a:gd name="connsiteY16" fmla="*/ 1620925 h 1771084"/>
                <a:gd name="connsiteX17" fmla="*/ 538465 w 2003925"/>
                <a:gd name="connsiteY17" fmla="*/ 1737871 h 1771084"/>
                <a:gd name="connsiteX18" fmla="*/ 459011 w 2003925"/>
                <a:gd name="connsiteY18" fmla="*/ 1683925 h 1771084"/>
                <a:gd name="connsiteX19" fmla="*/ 442702 w 2003925"/>
                <a:gd name="connsiteY19" fmla="*/ 1659893 h 1771084"/>
                <a:gd name="connsiteX20" fmla="*/ 433718 w 2003925"/>
                <a:gd name="connsiteY20" fmla="*/ 1664361 h 1771084"/>
                <a:gd name="connsiteX21" fmla="*/ 300933 w 2003925"/>
                <a:gd name="connsiteY21" fmla="*/ 1670734 h 1771084"/>
                <a:gd name="connsiteX22" fmla="*/ 246274 w 2003925"/>
                <a:gd name="connsiteY22" fmla="*/ 1584723 h 1771084"/>
                <a:gd name="connsiteX23" fmla="*/ 239923 w 2003925"/>
                <a:gd name="connsiteY23" fmla="*/ 1536291 h 1771084"/>
                <a:gd name="connsiteX24" fmla="*/ 228107 w 2003925"/>
                <a:gd name="connsiteY24" fmla="*/ 1540597 h 1771084"/>
                <a:gd name="connsiteX25" fmla="*/ 88875 w 2003925"/>
                <a:gd name="connsiteY25" fmla="*/ 1533611 h 1771084"/>
                <a:gd name="connsiteX26" fmla="*/ 257413 w 2003925"/>
                <a:gd name="connsiteY26" fmla="*/ 413105 h 1771084"/>
                <a:gd name="connsiteX27" fmla="*/ 518449 w 2003925"/>
                <a:gd name="connsiteY27" fmla="*/ 103251 h 1771084"/>
                <a:gd name="connsiteX28" fmla="*/ 614061 w 2003925"/>
                <a:gd name="connsiteY28" fmla="*/ 38084 h 1771084"/>
                <a:gd name="connsiteX29" fmla="*/ 640762 w 2003925"/>
                <a:gd name="connsiteY29" fmla="*/ -1 h 177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03925" h="1771084">
                  <a:moveTo>
                    <a:pt x="1746513" y="413106"/>
                  </a:moveTo>
                  <a:cubicBezTo>
                    <a:pt x="1943509" y="754314"/>
                    <a:pt x="2114276" y="1418589"/>
                    <a:pt x="1915050" y="1533612"/>
                  </a:cubicBezTo>
                  <a:cubicBezTo>
                    <a:pt x="1902599" y="1540801"/>
                    <a:pt x="1888996" y="1545675"/>
                    <a:pt x="1874388" y="1548410"/>
                  </a:cubicBezTo>
                  <a:lnTo>
                    <a:pt x="1841979" y="1549779"/>
                  </a:lnTo>
                  <a:lnTo>
                    <a:pt x="1837396" y="1584723"/>
                  </a:lnTo>
                  <a:cubicBezTo>
                    <a:pt x="1827684" y="1624887"/>
                    <a:pt x="1810027" y="1654977"/>
                    <a:pt x="1782737" y="1670733"/>
                  </a:cubicBezTo>
                  <a:cubicBezTo>
                    <a:pt x="1748625" y="1690428"/>
                    <a:pt x="1702486" y="1685978"/>
                    <a:pt x="1649952" y="1664360"/>
                  </a:cubicBezTo>
                  <a:lnTo>
                    <a:pt x="1618739" y="1648837"/>
                  </a:lnTo>
                  <a:lnTo>
                    <a:pt x="1594928" y="1683925"/>
                  </a:lnTo>
                  <a:cubicBezTo>
                    <a:pt x="1571932" y="1711181"/>
                    <a:pt x="1545522" y="1729819"/>
                    <a:pt x="1515474" y="1737871"/>
                  </a:cubicBezTo>
                  <a:cubicBezTo>
                    <a:pt x="1440353" y="1757999"/>
                    <a:pt x="1351384" y="1709580"/>
                    <a:pt x="1261192" y="1620925"/>
                  </a:cubicBezTo>
                  <a:lnTo>
                    <a:pt x="1236672" y="1594761"/>
                  </a:lnTo>
                  <a:lnTo>
                    <a:pt x="1220373" y="1623798"/>
                  </a:lnTo>
                  <a:cubicBezTo>
                    <a:pt x="1160999" y="1714549"/>
                    <a:pt x="1094541" y="1771084"/>
                    <a:pt x="1024547" y="1771084"/>
                  </a:cubicBezTo>
                  <a:cubicBezTo>
                    <a:pt x="954554" y="1771084"/>
                    <a:pt x="888479" y="1714549"/>
                    <a:pt x="829655" y="1623798"/>
                  </a:cubicBezTo>
                  <a:lnTo>
                    <a:pt x="814919" y="1597266"/>
                  </a:lnTo>
                  <a:lnTo>
                    <a:pt x="792747" y="1620925"/>
                  </a:lnTo>
                  <a:cubicBezTo>
                    <a:pt x="702554" y="1709579"/>
                    <a:pt x="613586" y="1757999"/>
                    <a:pt x="538465" y="1737871"/>
                  </a:cubicBezTo>
                  <a:cubicBezTo>
                    <a:pt x="508417" y="1729819"/>
                    <a:pt x="482007" y="1711181"/>
                    <a:pt x="459011" y="1683925"/>
                  </a:cubicBezTo>
                  <a:lnTo>
                    <a:pt x="442702" y="1659893"/>
                  </a:lnTo>
                  <a:lnTo>
                    <a:pt x="433718" y="1664361"/>
                  </a:lnTo>
                  <a:cubicBezTo>
                    <a:pt x="381184" y="1685979"/>
                    <a:pt x="335046" y="1690429"/>
                    <a:pt x="300933" y="1670734"/>
                  </a:cubicBezTo>
                  <a:cubicBezTo>
                    <a:pt x="273643" y="1654978"/>
                    <a:pt x="255987" y="1624888"/>
                    <a:pt x="246274" y="1584723"/>
                  </a:cubicBezTo>
                  <a:lnTo>
                    <a:pt x="239923" y="1536291"/>
                  </a:lnTo>
                  <a:lnTo>
                    <a:pt x="228107" y="1540597"/>
                  </a:lnTo>
                  <a:cubicBezTo>
                    <a:pt x="173939" y="1555904"/>
                    <a:pt x="126229" y="1555178"/>
                    <a:pt x="88875" y="1533611"/>
                  </a:cubicBezTo>
                  <a:cubicBezTo>
                    <a:pt x="-110350" y="1418589"/>
                    <a:pt x="60417" y="754312"/>
                    <a:pt x="257413" y="413105"/>
                  </a:cubicBezTo>
                  <a:cubicBezTo>
                    <a:pt x="331286" y="285153"/>
                    <a:pt x="422626" y="179398"/>
                    <a:pt x="518449" y="103251"/>
                  </a:cubicBezTo>
                  <a:lnTo>
                    <a:pt x="614061" y="38084"/>
                  </a:lnTo>
                  <a:lnTo>
                    <a:pt x="640762" y="-1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6" name="グループ化 25"/>
            <p:cNvGrpSpPr/>
            <p:nvPr/>
          </p:nvGrpSpPr>
          <p:grpSpPr>
            <a:xfrm>
              <a:off x="7968335" y="630709"/>
              <a:ext cx="1660998" cy="1713825"/>
              <a:chOff x="6342253" y="630709"/>
              <a:chExt cx="1660998" cy="1713825"/>
            </a:xfrm>
          </p:grpSpPr>
          <p:sp>
            <p:nvSpPr>
              <p:cNvPr id="27" name="フリーフォーム: 図形 26"/>
              <p:cNvSpPr/>
              <p:nvPr/>
            </p:nvSpPr>
            <p:spPr bwMode="auto">
              <a:xfrm rot="19800000" flipV="1">
                <a:off x="6381643" y="630709"/>
                <a:ext cx="931921" cy="904102"/>
              </a:xfrm>
              <a:custGeom>
                <a:avLst/>
                <a:gdLst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995697 w 2003925"/>
                  <a:gd name="connsiteY37" fmla="*/ 0 h 194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003925" h="1944107">
                    <a:moveTo>
                      <a:pt x="995697" y="0"/>
                    </a:moveTo>
                    <a:cubicBezTo>
                      <a:pt x="1099655" y="0"/>
                      <a:pt x="1196232" y="37192"/>
                      <a:pt x="1276344" y="100888"/>
                    </a:cubicBezTo>
                    <a:lnTo>
                      <a:pt x="1327344" y="150408"/>
                    </a:lnTo>
                    <a:lnTo>
                      <a:pt x="1357154" y="174309"/>
                    </a:lnTo>
                    <a:cubicBezTo>
                      <a:pt x="1373648" y="188981"/>
                      <a:pt x="1389861" y="204871"/>
                      <a:pt x="1405720" y="221905"/>
                    </a:cubicBezTo>
                    <a:lnTo>
                      <a:pt x="1405739" y="221927"/>
                    </a:lnTo>
                    <a:lnTo>
                      <a:pt x="1485476" y="276275"/>
                    </a:lnTo>
                    <a:cubicBezTo>
                      <a:pt x="1581299" y="352422"/>
                      <a:pt x="1672639" y="458177"/>
                      <a:pt x="1746513" y="586129"/>
                    </a:cubicBezTo>
                    <a:cubicBezTo>
                      <a:pt x="1943509" y="927337"/>
                      <a:pt x="2114276" y="1591612"/>
                      <a:pt x="1915050" y="1706635"/>
                    </a:cubicBezTo>
                    <a:cubicBezTo>
                      <a:pt x="1902599" y="1713824"/>
                      <a:pt x="1888996" y="1718698"/>
                      <a:pt x="1874388" y="1721433"/>
                    </a:cubicBezTo>
                    <a:lnTo>
                      <a:pt x="1841979" y="1722802"/>
                    </a:lnTo>
                    <a:lnTo>
                      <a:pt x="1837396" y="1757746"/>
                    </a:lnTo>
                    <a:cubicBezTo>
                      <a:pt x="1827684" y="1797910"/>
                      <a:pt x="1810027" y="1828000"/>
                      <a:pt x="1782737" y="1843756"/>
                    </a:cubicBezTo>
                    <a:cubicBezTo>
                      <a:pt x="1748625" y="1863451"/>
                      <a:pt x="1702486" y="1859001"/>
                      <a:pt x="1649952" y="1837383"/>
                    </a:cubicBezTo>
                    <a:lnTo>
                      <a:pt x="1618739" y="1821860"/>
                    </a:lnTo>
                    <a:lnTo>
                      <a:pt x="1594928" y="1856948"/>
                    </a:lnTo>
                    <a:cubicBezTo>
                      <a:pt x="1571932" y="1884204"/>
                      <a:pt x="1545522" y="1902842"/>
                      <a:pt x="1515474" y="1910894"/>
                    </a:cubicBezTo>
                    <a:cubicBezTo>
                      <a:pt x="1440353" y="1931022"/>
                      <a:pt x="1351384" y="1882603"/>
                      <a:pt x="1261192" y="1793948"/>
                    </a:cubicBezTo>
                    <a:lnTo>
                      <a:pt x="1236672" y="1767784"/>
                    </a:lnTo>
                    <a:lnTo>
                      <a:pt x="1220373" y="1796821"/>
                    </a:lnTo>
                    <a:cubicBezTo>
                      <a:pt x="1160999" y="1887572"/>
                      <a:pt x="1094541" y="1944107"/>
                      <a:pt x="1024547" y="1944107"/>
                    </a:cubicBezTo>
                    <a:cubicBezTo>
                      <a:pt x="954554" y="1944107"/>
                      <a:pt x="888479" y="1887572"/>
                      <a:pt x="829655" y="1796821"/>
                    </a:cubicBezTo>
                    <a:lnTo>
                      <a:pt x="814919" y="1770289"/>
                    </a:lnTo>
                    <a:lnTo>
                      <a:pt x="792747" y="1793948"/>
                    </a:lnTo>
                    <a:cubicBezTo>
                      <a:pt x="702554" y="1882602"/>
                      <a:pt x="613586" y="1931022"/>
                      <a:pt x="538465" y="1910894"/>
                    </a:cubicBezTo>
                    <a:cubicBezTo>
                      <a:pt x="508417" y="1902842"/>
                      <a:pt x="482007" y="1884204"/>
                      <a:pt x="459011" y="1856948"/>
                    </a:cubicBezTo>
                    <a:lnTo>
                      <a:pt x="442702" y="1832916"/>
                    </a:lnTo>
                    <a:lnTo>
                      <a:pt x="433718" y="1837384"/>
                    </a:lnTo>
                    <a:cubicBezTo>
                      <a:pt x="381184" y="1859002"/>
                      <a:pt x="335046" y="1863452"/>
                      <a:pt x="300933" y="1843757"/>
                    </a:cubicBezTo>
                    <a:cubicBezTo>
                      <a:pt x="273643" y="1828001"/>
                      <a:pt x="255987" y="1797911"/>
                      <a:pt x="246274" y="1757746"/>
                    </a:cubicBezTo>
                    <a:lnTo>
                      <a:pt x="239923" y="1709314"/>
                    </a:lnTo>
                    <a:lnTo>
                      <a:pt x="228107" y="1713620"/>
                    </a:lnTo>
                    <a:cubicBezTo>
                      <a:pt x="173939" y="1728927"/>
                      <a:pt x="126229" y="1728201"/>
                      <a:pt x="88875" y="1706634"/>
                    </a:cubicBezTo>
                    <a:cubicBezTo>
                      <a:pt x="-110350" y="1591612"/>
                      <a:pt x="60417" y="927335"/>
                      <a:pt x="257413" y="586128"/>
                    </a:cubicBezTo>
                    <a:cubicBezTo>
                      <a:pt x="331286" y="458176"/>
                      <a:pt x="422626" y="352421"/>
                      <a:pt x="518449" y="276274"/>
                    </a:cubicBezTo>
                    <a:lnTo>
                      <a:pt x="614061" y="211107"/>
                    </a:lnTo>
                    <a:lnTo>
                      <a:pt x="640762" y="173022"/>
                    </a:lnTo>
                    <a:cubicBezTo>
                      <a:pt x="731597" y="66120"/>
                      <a:pt x="857086" y="-1"/>
                      <a:pt x="99569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8" name="グループ化 27"/>
              <p:cNvGrpSpPr/>
              <p:nvPr/>
            </p:nvGrpSpPr>
            <p:grpSpPr>
              <a:xfrm rot="4500000">
                <a:off x="6448371" y="1869090"/>
                <a:ext cx="361373" cy="573609"/>
                <a:chOff x="2303575" y="4116440"/>
                <a:chExt cx="725376" cy="1151392"/>
              </a:xfrm>
            </p:grpSpPr>
            <p:sp>
              <p:nvSpPr>
                <p:cNvPr id="43" name="台形 42"/>
                <p:cNvSpPr/>
                <p:nvPr/>
              </p:nvSpPr>
              <p:spPr bwMode="auto">
                <a:xfrm rot="10800000">
                  <a:off x="2634607" y="4581524"/>
                  <a:ext cx="208606" cy="335316"/>
                </a:xfrm>
                <a:prstGeom prst="trapezoid">
                  <a:avLst/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" name="楕円 43"/>
                <p:cNvSpPr/>
                <p:nvPr/>
              </p:nvSpPr>
              <p:spPr bwMode="auto">
                <a:xfrm>
                  <a:off x="2466562" y="4116440"/>
                  <a:ext cx="562389" cy="56033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" name="フリーフォーム: 図形 44"/>
                <p:cNvSpPr/>
                <p:nvPr/>
              </p:nvSpPr>
              <p:spPr bwMode="auto">
                <a:xfrm>
                  <a:off x="2303575" y="4797102"/>
                  <a:ext cx="611076" cy="470730"/>
                </a:xfrm>
                <a:custGeom>
                  <a:avLst/>
                  <a:gdLst>
                    <a:gd name="connsiteX0" fmla="*/ 415359 w 977138"/>
                    <a:gd name="connsiteY0" fmla="*/ 0 h 752719"/>
                    <a:gd name="connsiteX1" fmla="*/ 977138 w 977138"/>
                    <a:gd name="connsiteY1" fmla="*/ 0 h 752719"/>
                    <a:gd name="connsiteX2" fmla="*/ 977138 w 977138"/>
                    <a:gd name="connsiteY2" fmla="*/ 710058 h 752719"/>
                    <a:gd name="connsiteX3" fmla="*/ 934477 w 977138"/>
                    <a:gd name="connsiteY3" fmla="*/ 752719 h 752719"/>
                    <a:gd name="connsiteX4" fmla="*/ 785426 w 977138"/>
                    <a:gd name="connsiteY4" fmla="*/ 752719 h 752719"/>
                    <a:gd name="connsiteX5" fmla="*/ 458020 w 977138"/>
                    <a:gd name="connsiteY5" fmla="*/ 752719 h 752719"/>
                    <a:gd name="connsiteX6" fmla="*/ 129927 w 977138"/>
                    <a:gd name="connsiteY6" fmla="*/ 752719 h 752719"/>
                    <a:gd name="connsiteX7" fmla="*/ 0 w 977138"/>
                    <a:gd name="connsiteY7" fmla="*/ 622792 h 752719"/>
                    <a:gd name="connsiteX8" fmla="*/ 0 w 977138"/>
                    <a:gd name="connsiteY8" fmla="*/ 505192 h 752719"/>
                    <a:gd name="connsiteX9" fmla="*/ 247527 w 977138"/>
                    <a:gd name="connsiteY9" fmla="*/ 257665 h 752719"/>
                    <a:gd name="connsiteX10" fmla="*/ 415359 w 977138"/>
                    <a:gd name="connsiteY10" fmla="*/ 257665 h 752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7138" h="752719">
                      <a:moveTo>
                        <a:pt x="415359" y="0"/>
                      </a:moveTo>
                      <a:lnTo>
                        <a:pt x="977138" y="0"/>
                      </a:lnTo>
                      <a:lnTo>
                        <a:pt x="977138" y="710058"/>
                      </a:lnTo>
                      <a:cubicBezTo>
                        <a:pt x="977138" y="733619"/>
                        <a:pt x="958038" y="752719"/>
                        <a:pt x="934477" y="752719"/>
                      </a:cubicBezTo>
                      <a:lnTo>
                        <a:pt x="785426" y="752719"/>
                      </a:lnTo>
                      <a:lnTo>
                        <a:pt x="458020" y="752719"/>
                      </a:lnTo>
                      <a:lnTo>
                        <a:pt x="129927" y="752719"/>
                      </a:lnTo>
                      <a:cubicBezTo>
                        <a:pt x="58170" y="752719"/>
                        <a:pt x="0" y="694549"/>
                        <a:pt x="0" y="622792"/>
                      </a:cubicBezTo>
                      <a:lnTo>
                        <a:pt x="0" y="505192"/>
                      </a:lnTo>
                      <a:cubicBezTo>
                        <a:pt x="0" y="368487"/>
                        <a:pt x="110822" y="257665"/>
                        <a:pt x="247527" y="257665"/>
                      </a:cubicBezTo>
                      <a:lnTo>
                        <a:pt x="415359" y="257665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9" name="グループ化 28"/>
              <p:cNvGrpSpPr/>
              <p:nvPr/>
            </p:nvGrpSpPr>
            <p:grpSpPr>
              <a:xfrm rot="17100000">
                <a:off x="7473421" y="1877043"/>
                <a:ext cx="361373" cy="573609"/>
                <a:chOff x="2450853" y="4116440"/>
                <a:chExt cx="725376" cy="1151392"/>
              </a:xfrm>
            </p:grpSpPr>
            <p:sp>
              <p:nvSpPr>
                <p:cNvPr id="40" name="台形 39"/>
                <p:cNvSpPr/>
                <p:nvPr/>
              </p:nvSpPr>
              <p:spPr bwMode="auto">
                <a:xfrm rot="10800000">
                  <a:off x="2781885" y="4581524"/>
                  <a:ext cx="208606" cy="335316"/>
                </a:xfrm>
                <a:prstGeom prst="trapezoid">
                  <a:avLst/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" name="楕円 40"/>
                <p:cNvSpPr/>
                <p:nvPr/>
              </p:nvSpPr>
              <p:spPr bwMode="auto">
                <a:xfrm>
                  <a:off x="2613840" y="4116440"/>
                  <a:ext cx="562389" cy="560335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" name="フリーフォーム: 図形 41"/>
                <p:cNvSpPr/>
                <p:nvPr/>
              </p:nvSpPr>
              <p:spPr bwMode="auto">
                <a:xfrm>
                  <a:off x="2450853" y="4797102"/>
                  <a:ext cx="611076" cy="470730"/>
                </a:xfrm>
                <a:custGeom>
                  <a:avLst/>
                  <a:gdLst>
                    <a:gd name="connsiteX0" fmla="*/ 415359 w 977138"/>
                    <a:gd name="connsiteY0" fmla="*/ 0 h 752719"/>
                    <a:gd name="connsiteX1" fmla="*/ 977138 w 977138"/>
                    <a:gd name="connsiteY1" fmla="*/ 0 h 752719"/>
                    <a:gd name="connsiteX2" fmla="*/ 977138 w 977138"/>
                    <a:gd name="connsiteY2" fmla="*/ 710058 h 752719"/>
                    <a:gd name="connsiteX3" fmla="*/ 934477 w 977138"/>
                    <a:gd name="connsiteY3" fmla="*/ 752719 h 752719"/>
                    <a:gd name="connsiteX4" fmla="*/ 785426 w 977138"/>
                    <a:gd name="connsiteY4" fmla="*/ 752719 h 752719"/>
                    <a:gd name="connsiteX5" fmla="*/ 458020 w 977138"/>
                    <a:gd name="connsiteY5" fmla="*/ 752719 h 752719"/>
                    <a:gd name="connsiteX6" fmla="*/ 129927 w 977138"/>
                    <a:gd name="connsiteY6" fmla="*/ 752719 h 752719"/>
                    <a:gd name="connsiteX7" fmla="*/ 0 w 977138"/>
                    <a:gd name="connsiteY7" fmla="*/ 622792 h 752719"/>
                    <a:gd name="connsiteX8" fmla="*/ 0 w 977138"/>
                    <a:gd name="connsiteY8" fmla="*/ 505192 h 752719"/>
                    <a:gd name="connsiteX9" fmla="*/ 247527 w 977138"/>
                    <a:gd name="connsiteY9" fmla="*/ 257665 h 752719"/>
                    <a:gd name="connsiteX10" fmla="*/ 415359 w 977138"/>
                    <a:gd name="connsiteY10" fmla="*/ 257665 h 752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7138" h="752719">
                      <a:moveTo>
                        <a:pt x="415359" y="0"/>
                      </a:moveTo>
                      <a:lnTo>
                        <a:pt x="977138" y="0"/>
                      </a:lnTo>
                      <a:lnTo>
                        <a:pt x="977138" y="710058"/>
                      </a:lnTo>
                      <a:cubicBezTo>
                        <a:pt x="977138" y="733619"/>
                        <a:pt x="958038" y="752719"/>
                        <a:pt x="934477" y="752719"/>
                      </a:cubicBezTo>
                      <a:lnTo>
                        <a:pt x="785426" y="752719"/>
                      </a:lnTo>
                      <a:lnTo>
                        <a:pt x="458020" y="752719"/>
                      </a:lnTo>
                      <a:lnTo>
                        <a:pt x="129927" y="752719"/>
                      </a:lnTo>
                      <a:cubicBezTo>
                        <a:pt x="58170" y="752719"/>
                        <a:pt x="0" y="694549"/>
                        <a:pt x="0" y="622792"/>
                      </a:cubicBezTo>
                      <a:lnTo>
                        <a:pt x="0" y="505192"/>
                      </a:lnTo>
                      <a:cubicBezTo>
                        <a:pt x="0" y="368487"/>
                        <a:pt x="110822" y="257665"/>
                        <a:pt x="247527" y="257665"/>
                      </a:cubicBezTo>
                      <a:lnTo>
                        <a:pt x="415359" y="25766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0" name="フリーフォーム: 図形 29"/>
              <p:cNvSpPr/>
              <p:nvPr/>
            </p:nvSpPr>
            <p:spPr bwMode="auto">
              <a:xfrm>
                <a:off x="6956035" y="761445"/>
                <a:ext cx="443607" cy="350056"/>
              </a:xfrm>
              <a:custGeom>
                <a:avLst/>
                <a:gdLst>
                  <a:gd name="connsiteX0" fmla="*/ 566057 w 1494106"/>
                  <a:gd name="connsiteY0" fmla="*/ 0 h 1179023"/>
                  <a:gd name="connsiteX1" fmla="*/ 777134 w 1494106"/>
                  <a:gd name="connsiteY1" fmla="*/ 209410 h 1179023"/>
                  <a:gd name="connsiteX2" fmla="*/ 781880 w 1494106"/>
                  <a:gd name="connsiteY2" fmla="*/ 220908 h 1179023"/>
                  <a:gd name="connsiteX3" fmla="*/ 803323 w 1494106"/>
                  <a:gd name="connsiteY3" fmla="*/ 194303 h 1179023"/>
                  <a:gd name="connsiteX4" fmla="*/ 980777 w 1494106"/>
                  <a:gd name="connsiteY4" fmla="*/ 103786 h 1179023"/>
                  <a:gd name="connsiteX5" fmla="*/ 1113140 w 1494106"/>
                  <a:gd name="connsiteY5" fmla="*/ 333635 h 1179023"/>
                  <a:gd name="connsiteX6" fmla="*/ 1119118 w 1494106"/>
                  <a:gd name="connsiteY6" fmla="*/ 377282 h 1179023"/>
                  <a:gd name="connsiteX7" fmla="*/ 1179268 w 1494106"/>
                  <a:gd name="connsiteY7" fmla="*/ 347873 h 1179023"/>
                  <a:gd name="connsiteX8" fmla="*/ 1280671 w 1494106"/>
                  <a:gd name="connsiteY8" fmla="*/ 347131 h 1179023"/>
                  <a:gd name="connsiteX9" fmla="*/ 1332453 w 1494106"/>
                  <a:gd name="connsiteY9" fmla="*/ 561300 h 1179023"/>
                  <a:gd name="connsiteX10" fmla="*/ 1326257 w 1494106"/>
                  <a:gd name="connsiteY10" fmla="*/ 596591 h 1179023"/>
                  <a:gd name="connsiteX11" fmla="*/ 1344410 w 1494106"/>
                  <a:gd name="connsiteY11" fmla="*/ 590060 h 1179023"/>
                  <a:gd name="connsiteX12" fmla="*/ 1473312 w 1494106"/>
                  <a:gd name="connsiteY12" fmla="*/ 599795 h 1179023"/>
                  <a:gd name="connsiteX13" fmla="*/ 1363422 w 1494106"/>
                  <a:gd name="connsiteY13" fmla="*/ 954626 h 1179023"/>
                  <a:gd name="connsiteX14" fmla="*/ 1357334 w 1494106"/>
                  <a:gd name="connsiteY14" fmla="*/ 961521 h 1179023"/>
                  <a:gd name="connsiteX15" fmla="*/ 1343247 w 1494106"/>
                  <a:gd name="connsiteY15" fmla="*/ 983719 h 1179023"/>
                  <a:gd name="connsiteX16" fmla="*/ 740899 w 1494106"/>
                  <a:gd name="connsiteY16" fmla="*/ 1179023 h 1179023"/>
                  <a:gd name="connsiteX17" fmla="*/ 100459 w 1494106"/>
                  <a:gd name="connsiteY17" fmla="*/ 923694 h 1179023"/>
                  <a:gd name="connsiteX18" fmla="*/ 100219 w 1494106"/>
                  <a:gd name="connsiteY18" fmla="*/ 922526 h 1179023"/>
                  <a:gd name="connsiteX19" fmla="*/ 81604 w 1494106"/>
                  <a:gd name="connsiteY19" fmla="*/ 894620 h 1179023"/>
                  <a:gd name="connsiteX20" fmla="*/ 23866 w 1494106"/>
                  <a:gd name="connsiteY20" fmla="*/ 747184 h 1179023"/>
                  <a:gd name="connsiteX21" fmla="*/ 147951 w 1494106"/>
                  <a:gd name="connsiteY21" fmla="*/ 103786 h 1179023"/>
                  <a:gd name="connsiteX22" fmla="*/ 175864 w 1494106"/>
                  <a:gd name="connsiteY22" fmla="*/ 101374 h 1179023"/>
                  <a:gd name="connsiteX23" fmla="*/ 321648 w 1494106"/>
                  <a:gd name="connsiteY23" fmla="*/ 190274 h 1179023"/>
                  <a:gd name="connsiteX24" fmla="*/ 348367 w 1494106"/>
                  <a:gd name="connsiteY24" fmla="*/ 222121 h 1179023"/>
                  <a:gd name="connsiteX25" fmla="*/ 389364 w 1494106"/>
                  <a:gd name="connsiteY25" fmla="*/ 141553 h 1179023"/>
                  <a:gd name="connsiteX26" fmla="*/ 566057 w 1494106"/>
                  <a:gd name="connsiteY26" fmla="*/ 0 h 117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94106" h="1179023">
                    <a:moveTo>
                      <a:pt x="566057" y="0"/>
                    </a:moveTo>
                    <a:cubicBezTo>
                      <a:pt x="647623" y="0"/>
                      <a:pt x="721577" y="89413"/>
                      <a:pt x="777134" y="209410"/>
                    </a:cubicBezTo>
                    <a:lnTo>
                      <a:pt x="781880" y="220908"/>
                    </a:lnTo>
                    <a:lnTo>
                      <a:pt x="803323" y="194303"/>
                    </a:lnTo>
                    <a:cubicBezTo>
                      <a:pt x="863369" y="129283"/>
                      <a:pt x="926234" y="90534"/>
                      <a:pt x="980777" y="103786"/>
                    </a:cubicBezTo>
                    <a:cubicBezTo>
                      <a:pt x="1048955" y="120350"/>
                      <a:pt x="1092029" y="215225"/>
                      <a:pt x="1113140" y="333635"/>
                    </a:cubicBezTo>
                    <a:lnTo>
                      <a:pt x="1119118" y="377282"/>
                    </a:lnTo>
                    <a:lnTo>
                      <a:pt x="1179268" y="347873"/>
                    </a:lnTo>
                    <a:cubicBezTo>
                      <a:pt x="1218478" y="333604"/>
                      <a:pt x="1253750" y="331588"/>
                      <a:pt x="1280671" y="347131"/>
                    </a:cubicBezTo>
                    <a:cubicBezTo>
                      <a:pt x="1331148" y="376274"/>
                      <a:pt x="1343305" y="461973"/>
                      <a:pt x="1332453" y="561300"/>
                    </a:cubicBezTo>
                    <a:lnTo>
                      <a:pt x="1326257" y="596591"/>
                    </a:lnTo>
                    <a:lnTo>
                      <a:pt x="1344410" y="590060"/>
                    </a:lnTo>
                    <a:cubicBezTo>
                      <a:pt x="1399636" y="574294"/>
                      <a:pt x="1447557" y="574039"/>
                      <a:pt x="1473312" y="599795"/>
                    </a:cubicBezTo>
                    <a:cubicBezTo>
                      <a:pt x="1533407" y="659890"/>
                      <a:pt x="1452916" y="841684"/>
                      <a:pt x="1363422" y="954626"/>
                    </a:cubicBezTo>
                    <a:lnTo>
                      <a:pt x="1357334" y="961521"/>
                    </a:lnTo>
                    <a:lnTo>
                      <a:pt x="1343247" y="983719"/>
                    </a:lnTo>
                    <a:cubicBezTo>
                      <a:pt x="1244007" y="1098491"/>
                      <a:pt x="1011679" y="1179023"/>
                      <a:pt x="740899" y="1179023"/>
                    </a:cubicBezTo>
                    <a:cubicBezTo>
                      <a:pt x="424989" y="1179023"/>
                      <a:pt x="161417" y="1069410"/>
                      <a:pt x="100459" y="923694"/>
                    </a:cubicBezTo>
                    <a:lnTo>
                      <a:pt x="100219" y="922526"/>
                    </a:lnTo>
                    <a:lnTo>
                      <a:pt x="81604" y="894620"/>
                    </a:lnTo>
                    <a:cubicBezTo>
                      <a:pt x="56892" y="850996"/>
                      <a:pt x="37005" y="801265"/>
                      <a:pt x="23866" y="747184"/>
                    </a:cubicBezTo>
                    <a:cubicBezTo>
                      <a:pt x="-28691" y="530858"/>
                      <a:pt x="2503" y="139123"/>
                      <a:pt x="147951" y="103786"/>
                    </a:cubicBezTo>
                    <a:cubicBezTo>
                      <a:pt x="157041" y="101577"/>
                      <a:pt x="166363" y="100813"/>
                      <a:pt x="175864" y="101374"/>
                    </a:cubicBezTo>
                    <a:cubicBezTo>
                      <a:pt x="222182" y="104110"/>
                      <a:pt x="272769" y="138344"/>
                      <a:pt x="321648" y="190274"/>
                    </a:cubicBezTo>
                    <a:lnTo>
                      <a:pt x="348367" y="222121"/>
                    </a:lnTo>
                    <a:lnTo>
                      <a:pt x="389364" y="141553"/>
                    </a:lnTo>
                    <a:cubicBezTo>
                      <a:pt x="439947" y="57225"/>
                      <a:pt x="500805" y="0"/>
                      <a:pt x="56605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楕円 2"/>
              <p:cNvSpPr/>
              <p:nvPr/>
            </p:nvSpPr>
            <p:spPr bwMode="auto">
              <a:xfrm>
                <a:off x="6556674" y="1008075"/>
                <a:ext cx="1121046" cy="1282422"/>
              </a:xfrm>
              <a:custGeom>
                <a:avLst/>
                <a:gdLst>
                  <a:gd name="connsiteX0" fmla="*/ 0 w 2835315"/>
                  <a:gd name="connsiteY0" fmla="*/ 1417658 h 2835315"/>
                  <a:gd name="connsiteX1" fmla="*/ 1417658 w 2835315"/>
                  <a:gd name="connsiteY1" fmla="*/ 0 h 2835315"/>
                  <a:gd name="connsiteX2" fmla="*/ 2835316 w 2835315"/>
                  <a:gd name="connsiteY2" fmla="*/ 1417658 h 2835315"/>
                  <a:gd name="connsiteX3" fmla="*/ 1417658 w 2835315"/>
                  <a:gd name="connsiteY3" fmla="*/ 2835316 h 2835315"/>
                  <a:gd name="connsiteX4" fmla="*/ 0 w 2835315"/>
                  <a:gd name="connsiteY4" fmla="*/ 1417658 h 2835315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2095838 h 3513496"/>
                  <a:gd name="connsiteX1" fmla="*/ 1425278 w 2835316"/>
                  <a:gd name="connsiteY1" fmla="*/ 0 h 3513496"/>
                  <a:gd name="connsiteX2" fmla="*/ 2835316 w 2835316"/>
                  <a:gd name="connsiteY2" fmla="*/ 2095838 h 3513496"/>
                  <a:gd name="connsiteX3" fmla="*/ 1417658 w 2835316"/>
                  <a:gd name="connsiteY3" fmla="*/ 3513496 h 3513496"/>
                  <a:gd name="connsiteX4" fmla="*/ 0 w 2835316"/>
                  <a:gd name="connsiteY4" fmla="*/ 2095838 h 351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5316" h="3513496">
                    <a:moveTo>
                      <a:pt x="0" y="2095838"/>
                    </a:moveTo>
                    <a:cubicBezTo>
                      <a:pt x="0" y="1312887"/>
                      <a:pt x="642327" y="0"/>
                      <a:pt x="1425278" y="0"/>
                    </a:cubicBezTo>
                    <a:cubicBezTo>
                      <a:pt x="2208229" y="0"/>
                      <a:pt x="2835316" y="1312887"/>
                      <a:pt x="2835316" y="2095838"/>
                    </a:cubicBezTo>
                    <a:cubicBezTo>
                      <a:pt x="2835316" y="2878789"/>
                      <a:pt x="2200609" y="3513496"/>
                      <a:pt x="1417658" y="3513496"/>
                    </a:cubicBezTo>
                    <a:cubicBezTo>
                      <a:pt x="634707" y="3513496"/>
                      <a:pt x="0" y="2878789"/>
                      <a:pt x="0" y="2095838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31"/>
              <p:cNvSpPr/>
              <p:nvPr/>
            </p:nvSpPr>
            <p:spPr bwMode="auto">
              <a:xfrm>
                <a:off x="6969448" y="1147114"/>
                <a:ext cx="209419" cy="31389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楕円 32"/>
              <p:cNvSpPr/>
              <p:nvPr/>
            </p:nvSpPr>
            <p:spPr bwMode="auto">
              <a:xfrm>
                <a:off x="6976247" y="1222663"/>
                <a:ext cx="108612" cy="16279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フリーフォーム: 図形 33"/>
              <p:cNvSpPr/>
              <p:nvPr/>
            </p:nvSpPr>
            <p:spPr bwMode="auto">
              <a:xfrm rot="1199850" flipV="1">
                <a:off x="7071330" y="684963"/>
                <a:ext cx="931921" cy="857184"/>
              </a:xfrm>
              <a:custGeom>
                <a:avLst/>
                <a:gdLst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995697 w 2003925"/>
                  <a:gd name="connsiteY37" fmla="*/ 0 h 1944107"/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1093653 w 2003925"/>
                  <a:gd name="connsiteY37" fmla="*/ 97956 h 1944107"/>
                  <a:gd name="connsiteX0" fmla="*/ 1276344 w 2003925"/>
                  <a:gd name="connsiteY0" fmla="*/ 50795 h 1894014"/>
                  <a:gd name="connsiteX1" fmla="*/ 1327344 w 2003925"/>
                  <a:gd name="connsiteY1" fmla="*/ 100315 h 1894014"/>
                  <a:gd name="connsiteX2" fmla="*/ 1357154 w 2003925"/>
                  <a:gd name="connsiteY2" fmla="*/ 124216 h 1894014"/>
                  <a:gd name="connsiteX3" fmla="*/ 1405720 w 2003925"/>
                  <a:gd name="connsiteY3" fmla="*/ 171812 h 1894014"/>
                  <a:gd name="connsiteX4" fmla="*/ 1405739 w 2003925"/>
                  <a:gd name="connsiteY4" fmla="*/ 171834 h 1894014"/>
                  <a:gd name="connsiteX5" fmla="*/ 1485476 w 2003925"/>
                  <a:gd name="connsiteY5" fmla="*/ 226182 h 1894014"/>
                  <a:gd name="connsiteX6" fmla="*/ 1746513 w 2003925"/>
                  <a:gd name="connsiteY6" fmla="*/ 536036 h 1894014"/>
                  <a:gd name="connsiteX7" fmla="*/ 1915050 w 2003925"/>
                  <a:gd name="connsiteY7" fmla="*/ 1656542 h 1894014"/>
                  <a:gd name="connsiteX8" fmla="*/ 1874388 w 2003925"/>
                  <a:gd name="connsiteY8" fmla="*/ 1671340 h 1894014"/>
                  <a:gd name="connsiteX9" fmla="*/ 1841979 w 2003925"/>
                  <a:gd name="connsiteY9" fmla="*/ 1672709 h 1894014"/>
                  <a:gd name="connsiteX10" fmla="*/ 1837396 w 2003925"/>
                  <a:gd name="connsiteY10" fmla="*/ 1707653 h 1894014"/>
                  <a:gd name="connsiteX11" fmla="*/ 1782737 w 2003925"/>
                  <a:gd name="connsiteY11" fmla="*/ 1793663 h 1894014"/>
                  <a:gd name="connsiteX12" fmla="*/ 1649952 w 2003925"/>
                  <a:gd name="connsiteY12" fmla="*/ 1787290 h 1894014"/>
                  <a:gd name="connsiteX13" fmla="*/ 1618739 w 2003925"/>
                  <a:gd name="connsiteY13" fmla="*/ 1771767 h 1894014"/>
                  <a:gd name="connsiteX14" fmla="*/ 1594928 w 2003925"/>
                  <a:gd name="connsiteY14" fmla="*/ 1806855 h 1894014"/>
                  <a:gd name="connsiteX15" fmla="*/ 1515474 w 2003925"/>
                  <a:gd name="connsiteY15" fmla="*/ 1860801 h 1894014"/>
                  <a:gd name="connsiteX16" fmla="*/ 1261192 w 2003925"/>
                  <a:gd name="connsiteY16" fmla="*/ 1743855 h 1894014"/>
                  <a:gd name="connsiteX17" fmla="*/ 1236672 w 2003925"/>
                  <a:gd name="connsiteY17" fmla="*/ 1717691 h 1894014"/>
                  <a:gd name="connsiteX18" fmla="*/ 1220373 w 2003925"/>
                  <a:gd name="connsiteY18" fmla="*/ 1746728 h 1894014"/>
                  <a:gd name="connsiteX19" fmla="*/ 1024547 w 2003925"/>
                  <a:gd name="connsiteY19" fmla="*/ 1894014 h 1894014"/>
                  <a:gd name="connsiteX20" fmla="*/ 829655 w 2003925"/>
                  <a:gd name="connsiteY20" fmla="*/ 1746728 h 1894014"/>
                  <a:gd name="connsiteX21" fmla="*/ 814919 w 2003925"/>
                  <a:gd name="connsiteY21" fmla="*/ 1720196 h 1894014"/>
                  <a:gd name="connsiteX22" fmla="*/ 792747 w 2003925"/>
                  <a:gd name="connsiteY22" fmla="*/ 1743855 h 1894014"/>
                  <a:gd name="connsiteX23" fmla="*/ 538465 w 2003925"/>
                  <a:gd name="connsiteY23" fmla="*/ 1860801 h 1894014"/>
                  <a:gd name="connsiteX24" fmla="*/ 459011 w 2003925"/>
                  <a:gd name="connsiteY24" fmla="*/ 1806855 h 1894014"/>
                  <a:gd name="connsiteX25" fmla="*/ 442702 w 2003925"/>
                  <a:gd name="connsiteY25" fmla="*/ 1782823 h 1894014"/>
                  <a:gd name="connsiteX26" fmla="*/ 433718 w 2003925"/>
                  <a:gd name="connsiteY26" fmla="*/ 1787291 h 1894014"/>
                  <a:gd name="connsiteX27" fmla="*/ 300933 w 2003925"/>
                  <a:gd name="connsiteY27" fmla="*/ 1793664 h 1894014"/>
                  <a:gd name="connsiteX28" fmla="*/ 246274 w 2003925"/>
                  <a:gd name="connsiteY28" fmla="*/ 1707653 h 1894014"/>
                  <a:gd name="connsiteX29" fmla="*/ 239923 w 2003925"/>
                  <a:gd name="connsiteY29" fmla="*/ 1659221 h 1894014"/>
                  <a:gd name="connsiteX30" fmla="*/ 228107 w 2003925"/>
                  <a:gd name="connsiteY30" fmla="*/ 1663527 h 1894014"/>
                  <a:gd name="connsiteX31" fmla="*/ 88875 w 2003925"/>
                  <a:gd name="connsiteY31" fmla="*/ 1656541 h 1894014"/>
                  <a:gd name="connsiteX32" fmla="*/ 257413 w 2003925"/>
                  <a:gd name="connsiteY32" fmla="*/ 536035 h 1894014"/>
                  <a:gd name="connsiteX33" fmla="*/ 518449 w 2003925"/>
                  <a:gd name="connsiteY33" fmla="*/ 226181 h 1894014"/>
                  <a:gd name="connsiteX34" fmla="*/ 614061 w 2003925"/>
                  <a:gd name="connsiteY34" fmla="*/ 161014 h 1894014"/>
                  <a:gd name="connsiteX35" fmla="*/ 640762 w 2003925"/>
                  <a:gd name="connsiteY35" fmla="*/ 122929 h 1894014"/>
                  <a:gd name="connsiteX36" fmla="*/ 1093653 w 2003925"/>
                  <a:gd name="connsiteY36" fmla="*/ 47863 h 1894014"/>
                  <a:gd name="connsiteX0" fmla="*/ 1276344 w 2003925"/>
                  <a:gd name="connsiteY0" fmla="*/ 0 h 1843219"/>
                  <a:gd name="connsiteX1" fmla="*/ 1327344 w 2003925"/>
                  <a:gd name="connsiteY1" fmla="*/ 49520 h 1843219"/>
                  <a:gd name="connsiteX2" fmla="*/ 1357154 w 2003925"/>
                  <a:gd name="connsiteY2" fmla="*/ 73421 h 1843219"/>
                  <a:gd name="connsiteX3" fmla="*/ 1405720 w 2003925"/>
                  <a:gd name="connsiteY3" fmla="*/ 121017 h 1843219"/>
                  <a:gd name="connsiteX4" fmla="*/ 1405739 w 2003925"/>
                  <a:gd name="connsiteY4" fmla="*/ 121039 h 1843219"/>
                  <a:gd name="connsiteX5" fmla="*/ 1485476 w 2003925"/>
                  <a:gd name="connsiteY5" fmla="*/ 175387 h 1843219"/>
                  <a:gd name="connsiteX6" fmla="*/ 1746513 w 2003925"/>
                  <a:gd name="connsiteY6" fmla="*/ 485241 h 1843219"/>
                  <a:gd name="connsiteX7" fmla="*/ 1915050 w 2003925"/>
                  <a:gd name="connsiteY7" fmla="*/ 1605747 h 1843219"/>
                  <a:gd name="connsiteX8" fmla="*/ 1874388 w 2003925"/>
                  <a:gd name="connsiteY8" fmla="*/ 1620545 h 1843219"/>
                  <a:gd name="connsiteX9" fmla="*/ 1841979 w 2003925"/>
                  <a:gd name="connsiteY9" fmla="*/ 1621914 h 1843219"/>
                  <a:gd name="connsiteX10" fmla="*/ 1837396 w 2003925"/>
                  <a:gd name="connsiteY10" fmla="*/ 1656858 h 1843219"/>
                  <a:gd name="connsiteX11" fmla="*/ 1782737 w 2003925"/>
                  <a:gd name="connsiteY11" fmla="*/ 1742868 h 1843219"/>
                  <a:gd name="connsiteX12" fmla="*/ 1649952 w 2003925"/>
                  <a:gd name="connsiteY12" fmla="*/ 1736495 h 1843219"/>
                  <a:gd name="connsiteX13" fmla="*/ 1618739 w 2003925"/>
                  <a:gd name="connsiteY13" fmla="*/ 1720972 h 1843219"/>
                  <a:gd name="connsiteX14" fmla="*/ 1594928 w 2003925"/>
                  <a:gd name="connsiteY14" fmla="*/ 1756060 h 1843219"/>
                  <a:gd name="connsiteX15" fmla="*/ 1515474 w 2003925"/>
                  <a:gd name="connsiteY15" fmla="*/ 1810006 h 1843219"/>
                  <a:gd name="connsiteX16" fmla="*/ 1261192 w 2003925"/>
                  <a:gd name="connsiteY16" fmla="*/ 1693060 h 1843219"/>
                  <a:gd name="connsiteX17" fmla="*/ 1236672 w 2003925"/>
                  <a:gd name="connsiteY17" fmla="*/ 1666896 h 1843219"/>
                  <a:gd name="connsiteX18" fmla="*/ 1220373 w 2003925"/>
                  <a:gd name="connsiteY18" fmla="*/ 1695933 h 1843219"/>
                  <a:gd name="connsiteX19" fmla="*/ 1024547 w 2003925"/>
                  <a:gd name="connsiteY19" fmla="*/ 1843219 h 1843219"/>
                  <a:gd name="connsiteX20" fmla="*/ 829655 w 2003925"/>
                  <a:gd name="connsiteY20" fmla="*/ 1695933 h 1843219"/>
                  <a:gd name="connsiteX21" fmla="*/ 814919 w 2003925"/>
                  <a:gd name="connsiteY21" fmla="*/ 1669401 h 1843219"/>
                  <a:gd name="connsiteX22" fmla="*/ 792747 w 2003925"/>
                  <a:gd name="connsiteY22" fmla="*/ 1693060 h 1843219"/>
                  <a:gd name="connsiteX23" fmla="*/ 538465 w 2003925"/>
                  <a:gd name="connsiteY23" fmla="*/ 1810006 h 1843219"/>
                  <a:gd name="connsiteX24" fmla="*/ 459011 w 2003925"/>
                  <a:gd name="connsiteY24" fmla="*/ 1756060 h 1843219"/>
                  <a:gd name="connsiteX25" fmla="*/ 442702 w 2003925"/>
                  <a:gd name="connsiteY25" fmla="*/ 1732028 h 1843219"/>
                  <a:gd name="connsiteX26" fmla="*/ 433718 w 2003925"/>
                  <a:gd name="connsiteY26" fmla="*/ 1736496 h 1843219"/>
                  <a:gd name="connsiteX27" fmla="*/ 300933 w 2003925"/>
                  <a:gd name="connsiteY27" fmla="*/ 1742869 h 1843219"/>
                  <a:gd name="connsiteX28" fmla="*/ 246274 w 2003925"/>
                  <a:gd name="connsiteY28" fmla="*/ 1656858 h 1843219"/>
                  <a:gd name="connsiteX29" fmla="*/ 239923 w 2003925"/>
                  <a:gd name="connsiteY29" fmla="*/ 1608426 h 1843219"/>
                  <a:gd name="connsiteX30" fmla="*/ 228107 w 2003925"/>
                  <a:gd name="connsiteY30" fmla="*/ 1612732 h 1843219"/>
                  <a:gd name="connsiteX31" fmla="*/ 88875 w 2003925"/>
                  <a:gd name="connsiteY31" fmla="*/ 1605746 h 1843219"/>
                  <a:gd name="connsiteX32" fmla="*/ 257413 w 2003925"/>
                  <a:gd name="connsiteY32" fmla="*/ 485240 h 1843219"/>
                  <a:gd name="connsiteX33" fmla="*/ 518449 w 2003925"/>
                  <a:gd name="connsiteY33" fmla="*/ 175386 h 1843219"/>
                  <a:gd name="connsiteX34" fmla="*/ 614061 w 2003925"/>
                  <a:gd name="connsiteY34" fmla="*/ 110219 h 1843219"/>
                  <a:gd name="connsiteX35" fmla="*/ 640762 w 2003925"/>
                  <a:gd name="connsiteY35" fmla="*/ 72134 h 1843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003925" h="1843219">
                    <a:moveTo>
                      <a:pt x="1276344" y="0"/>
                    </a:moveTo>
                    <a:lnTo>
                      <a:pt x="1327344" y="49520"/>
                    </a:lnTo>
                    <a:lnTo>
                      <a:pt x="1357154" y="73421"/>
                    </a:lnTo>
                    <a:cubicBezTo>
                      <a:pt x="1373648" y="88093"/>
                      <a:pt x="1389861" y="103983"/>
                      <a:pt x="1405720" y="121017"/>
                    </a:cubicBezTo>
                    <a:lnTo>
                      <a:pt x="1405739" y="121039"/>
                    </a:lnTo>
                    <a:lnTo>
                      <a:pt x="1485476" y="175387"/>
                    </a:lnTo>
                    <a:cubicBezTo>
                      <a:pt x="1581299" y="251534"/>
                      <a:pt x="1672639" y="357289"/>
                      <a:pt x="1746513" y="485241"/>
                    </a:cubicBezTo>
                    <a:cubicBezTo>
                      <a:pt x="1943509" y="826449"/>
                      <a:pt x="2114276" y="1490724"/>
                      <a:pt x="1915050" y="1605747"/>
                    </a:cubicBezTo>
                    <a:cubicBezTo>
                      <a:pt x="1902599" y="1612936"/>
                      <a:pt x="1888996" y="1617810"/>
                      <a:pt x="1874388" y="1620545"/>
                    </a:cubicBezTo>
                    <a:lnTo>
                      <a:pt x="1841979" y="1621914"/>
                    </a:lnTo>
                    <a:lnTo>
                      <a:pt x="1837396" y="1656858"/>
                    </a:lnTo>
                    <a:cubicBezTo>
                      <a:pt x="1827684" y="1697022"/>
                      <a:pt x="1810027" y="1727112"/>
                      <a:pt x="1782737" y="1742868"/>
                    </a:cubicBezTo>
                    <a:cubicBezTo>
                      <a:pt x="1748625" y="1762563"/>
                      <a:pt x="1702486" y="1758113"/>
                      <a:pt x="1649952" y="1736495"/>
                    </a:cubicBezTo>
                    <a:lnTo>
                      <a:pt x="1618739" y="1720972"/>
                    </a:lnTo>
                    <a:lnTo>
                      <a:pt x="1594928" y="1756060"/>
                    </a:lnTo>
                    <a:cubicBezTo>
                      <a:pt x="1571932" y="1783316"/>
                      <a:pt x="1545522" y="1801954"/>
                      <a:pt x="1515474" y="1810006"/>
                    </a:cubicBezTo>
                    <a:cubicBezTo>
                      <a:pt x="1440353" y="1830134"/>
                      <a:pt x="1351384" y="1781715"/>
                      <a:pt x="1261192" y="1693060"/>
                    </a:cubicBezTo>
                    <a:lnTo>
                      <a:pt x="1236672" y="1666896"/>
                    </a:lnTo>
                    <a:lnTo>
                      <a:pt x="1220373" y="1695933"/>
                    </a:lnTo>
                    <a:cubicBezTo>
                      <a:pt x="1160999" y="1786684"/>
                      <a:pt x="1094541" y="1843219"/>
                      <a:pt x="1024547" y="1843219"/>
                    </a:cubicBezTo>
                    <a:cubicBezTo>
                      <a:pt x="954554" y="1843219"/>
                      <a:pt x="888479" y="1786684"/>
                      <a:pt x="829655" y="1695933"/>
                    </a:cubicBezTo>
                    <a:lnTo>
                      <a:pt x="814919" y="1669401"/>
                    </a:lnTo>
                    <a:lnTo>
                      <a:pt x="792747" y="1693060"/>
                    </a:lnTo>
                    <a:cubicBezTo>
                      <a:pt x="702554" y="1781714"/>
                      <a:pt x="613586" y="1830134"/>
                      <a:pt x="538465" y="1810006"/>
                    </a:cubicBezTo>
                    <a:cubicBezTo>
                      <a:pt x="508417" y="1801954"/>
                      <a:pt x="482007" y="1783316"/>
                      <a:pt x="459011" y="1756060"/>
                    </a:cubicBezTo>
                    <a:lnTo>
                      <a:pt x="442702" y="1732028"/>
                    </a:lnTo>
                    <a:lnTo>
                      <a:pt x="433718" y="1736496"/>
                    </a:lnTo>
                    <a:cubicBezTo>
                      <a:pt x="381184" y="1758114"/>
                      <a:pt x="335046" y="1762564"/>
                      <a:pt x="300933" y="1742869"/>
                    </a:cubicBezTo>
                    <a:cubicBezTo>
                      <a:pt x="273643" y="1727113"/>
                      <a:pt x="255987" y="1697023"/>
                      <a:pt x="246274" y="1656858"/>
                    </a:cubicBezTo>
                    <a:lnTo>
                      <a:pt x="239923" y="1608426"/>
                    </a:lnTo>
                    <a:lnTo>
                      <a:pt x="228107" y="1612732"/>
                    </a:lnTo>
                    <a:cubicBezTo>
                      <a:pt x="173939" y="1628039"/>
                      <a:pt x="126229" y="1627313"/>
                      <a:pt x="88875" y="1605746"/>
                    </a:cubicBezTo>
                    <a:cubicBezTo>
                      <a:pt x="-110350" y="1490724"/>
                      <a:pt x="60417" y="826447"/>
                      <a:pt x="257413" y="485240"/>
                    </a:cubicBezTo>
                    <a:cubicBezTo>
                      <a:pt x="331286" y="357288"/>
                      <a:pt x="422626" y="251533"/>
                      <a:pt x="518449" y="175386"/>
                    </a:cubicBezTo>
                    <a:lnTo>
                      <a:pt x="614061" y="110219"/>
                    </a:lnTo>
                    <a:lnTo>
                      <a:pt x="640762" y="72134"/>
                    </a:lnTo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楕円 34"/>
              <p:cNvSpPr/>
              <p:nvPr/>
            </p:nvSpPr>
            <p:spPr bwMode="auto">
              <a:xfrm>
                <a:off x="6642423" y="1147114"/>
                <a:ext cx="209419" cy="31389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楕円 35"/>
              <p:cNvSpPr/>
              <p:nvPr/>
            </p:nvSpPr>
            <p:spPr bwMode="auto">
              <a:xfrm>
                <a:off x="6649222" y="1222663"/>
                <a:ext cx="108612" cy="16279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直角三角形 36"/>
              <p:cNvSpPr/>
              <p:nvPr/>
            </p:nvSpPr>
            <p:spPr bwMode="auto">
              <a:xfrm rot="900000" flipH="1">
                <a:off x="6560370" y="1321968"/>
                <a:ext cx="291472" cy="156946"/>
              </a:xfrm>
              <a:prstGeom prst="rt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直角三角形 37"/>
              <p:cNvSpPr/>
              <p:nvPr/>
            </p:nvSpPr>
            <p:spPr bwMode="auto">
              <a:xfrm rot="19800000" flipH="1" flipV="1">
                <a:off x="6606074" y="1568832"/>
                <a:ext cx="264975" cy="134526"/>
              </a:xfrm>
              <a:prstGeom prst="rt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ハート 38"/>
              <p:cNvSpPr/>
              <p:nvPr/>
            </p:nvSpPr>
            <p:spPr bwMode="auto">
              <a:xfrm rot="10800000">
                <a:off x="6788911" y="1632296"/>
                <a:ext cx="195010" cy="390988"/>
              </a:xfrm>
              <a:prstGeom prst="hear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6" name="グループ化 45"/>
          <p:cNvGrpSpPr/>
          <p:nvPr/>
        </p:nvGrpSpPr>
        <p:grpSpPr>
          <a:xfrm>
            <a:off x="2382629" y="899378"/>
            <a:ext cx="1465238" cy="1447808"/>
            <a:chOff x="364079" y="2952310"/>
            <a:chExt cx="1709966" cy="1689624"/>
          </a:xfrm>
        </p:grpSpPr>
        <p:sp>
          <p:nvSpPr>
            <p:cNvPr id="47" name="フリーフォーム: 図形 46"/>
            <p:cNvSpPr/>
            <p:nvPr/>
          </p:nvSpPr>
          <p:spPr bwMode="auto">
            <a:xfrm rot="12600000">
              <a:off x="1128862" y="2961476"/>
              <a:ext cx="931921" cy="904102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003925" h="1944107">
                  <a:moveTo>
                    <a:pt x="995697" y="0"/>
                  </a:moveTo>
                  <a:cubicBezTo>
                    <a:pt x="1099655" y="0"/>
                    <a:pt x="1196232" y="37192"/>
                    <a:pt x="1276344" y="100888"/>
                  </a:cubicBezTo>
                  <a:lnTo>
                    <a:pt x="1327344" y="150408"/>
                  </a:lnTo>
                  <a:lnTo>
                    <a:pt x="1357154" y="174309"/>
                  </a:lnTo>
                  <a:cubicBezTo>
                    <a:pt x="1373648" y="188981"/>
                    <a:pt x="1389861" y="204871"/>
                    <a:pt x="1405720" y="221905"/>
                  </a:cubicBezTo>
                  <a:lnTo>
                    <a:pt x="1405739" y="221927"/>
                  </a:lnTo>
                  <a:lnTo>
                    <a:pt x="1485476" y="276275"/>
                  </a:lnTo>
                  <a:cubicBezTo>
                    <a:pt x="1581299" y="352422"/>
                    <a:pt x="1672639" y="458177"/>
                    <a:pt x="1746513" y="586129"/>
                  </a:cubicBezTo>
                  <a:cubicBezTo>
                    <a:pt x="1943509" y="927337"/>
                    <a:pt x="2114276" y="1591612"/>
                    <a:pt x="1915050" y="1706635"/>
                  </a:cubicBezTo>
                  <a:cubicBezTo>
                    <a:pt x="1902599" y="1713824"/>
                    <a:pt x="1888996" y="1718698"/>
                    <a:pt x="1874388" y="1721433"/>
                  </a:cubicBezTo>
                  <a:lnTo>
                    <a:pt x="1841979" y="1722802"/>
                  </a:lnTo>
                  <a:lnTo>
                    <a:pt x="1837396" y="1757746"/>
                  </a:lnTo>
                  <a:cubicBezTo>
                    <a:pt x="1827684" y="1797910"/>
                    <a:pt x="1810027" y="1828000"/>
                    <a:pt x="1782737" y="1843756"/>
                  </a:cubicBezTo>
                  <a:cubicBezTo>
                    <a:pt x="1748625" y="1863451"/>
                    <a:pt x="1702486" y="1859001"/>
                    <a:pt x="1649952" y="1837383"/>
                  </a:cubicBezTo>
                  <a:lnTo>
                    <a:pt x="1618739" y="1821860"/>
                  </a:lnTo>
                  <a:lnTo>
                    <a:pt x="1594928" y="1856948"/>
                  </a:lnTo>
                  <a:cubicBezTo>
                    <a:pt x="1571932" y="1884204"/>
                    <a:pt x="1545522" y="1902842"/>
                    <a:pt x="1515474" y="1910894"/>
                  </a:cubicBezTo>
                  <a:cubicBezTo>
                    <a:pt x="1440353" y="1931022"/>
                    <a:pt x="1351384" y="1882603"/>
                    <a:pt x="1261192" y="1793948"/>
                  </a:cubicBezTo>
                  <a:lnTo>
                    <a:pt x="1236672" y="1767784"/>
                  </a:lnTo>
                  <a:lnTo>
                    <a:pt x="1220373" y="1796821"/>
                  </a:lnTo>
                  <a:cubicBezTo>
                    <a:pt x="1160999" y="1887572"/>
                    <a:pt x="1094541" y="1944107"/>
                    <a:pt x="1024547" y="1944107"/>
                  </a:cubicBezTo>
                  <a:cubicBezTo>
                    <a:pt x="954554" y="1944107"/>
                    <a:pt x="888479" y="1887572"/>
                    <a:pt x="829655" y="1796821"/>
                  </a:cubicBezTo>
                  <a:lnTo>
                    <a:pt x="814919" y="1770289"/>
                  </a:lnTo>
                  <a:lnTo>
                    <a:pt x="792747" y="1793948"/>
                  </a:lnTo>
                  <a:cubicBezTo>
                    <a:pt x="702554" y="1882602"/>
                    <a:pt x="613586" y="1931022"/>
                    <a:pt x="538465" y="1910894"/>
                  </a:cubicBezTo>
                  <a:cubicBezTo>
                    <a:pt x="508417" y="1902842"/>
                    <a:pt x="482007" y="1884204"/>
                    <a:pt x="459011" y="1856948"/>
                  </a:cubicBezTo>
                  <a:lnTo>
                    <a:pt x="442702" y="1832916"/>
                  </a:lnTo>
                  <a:lnTo>
                    <a:pt x="433718" y="1837384"/>
                  </a:lnTo>
                  <a:cubicBezTo>
                    <a:pt x="381184" y="1859002"/>
                    <a:pt x="335046" y="1863452"/>
                    <a:pt x="300933" y="1843757"/>
                  </a:cubicBezTo>
                  <a:cubicBezTo>
                    <a:pt x="273643" y="1828001"/>
                    <a:pt x="255987" y="1797911"/>
                    <a:pt x="246274" y="1757746"/>
                  </a:cubicBezTo>
                  <a:lnTo>
                    <a:pt x="239923" y="1709314"/>
                  </a:lnTo>
                  <a:lnTo>
                    <a:pt x="228107" y="1713620"/>
                  </a:lnTo>
                  <a:cubicBezTo>
                    <a:pt x="173939" y="1728927"/>
                    <a:pt x="126229" y="1728201"/>
                    <a:pt x="88875" y="1706634"/>
                  </a:cubicBezTo>
                  <a:cubicBezTo>
                    <a:pt x="-110350" y="1591612"/>
                    <a:pt x="60417" y="927335"/>
                    <a:pt x="257413" y="586128"/>
                  </a:cubicBezTo>
                  <a:cubicBezTo>
                    <a:pt x="331286" y="458176"/>
                    <a:pt x="422626" y="352421"/>
                    <a:pt x="518449" y="276274"/>
                  </a:cubicBezTo>
                  <a:lnTo>
                    <a:pt x="614061" y="211107"/>
                  </a:lnTo>
                  <a:lnTo>
                    <a:pt x="640762" y="173022"/>
                  </a:lnTo>
                  <a:cubicBezTo>
                    <a:pt x="731597" y="66120"/>
                    <a:pt x="857086" y="-1"/>
                    <a:pt x="99569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8" name="グループ化 47"/>
            <p:cNvGrpSpPr/>
            <p:nvPr/>
          </p:nvGrpSpPr>
          <p:grpSpPr>
            <a:xfrm rot="3600000">
              <a:off x="470197" y="4059864"/>
              <a:ext cx="361373" cy="573609"/>
              <a:chOff x="2303575" y="4116440"/>
              <a:chExt cx="725376" cy="1151392"/>
            </a:xfrm>
          </p:grpSpPr>
          <p:sp>
            <p:nvSpPr>
              <p:cNvPr id="63" name="台形 62"/>
              <p:cNvSpPr/>
              <p:nvPr/>
            </p:nvSpPr>
            <p:spPr bwMode="auto">
              <a:xfrm rot="10800000">
                <a:off x="2634607" y="4581525"/>
                <a:ext cx="208606" cy="3353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" name="楕円 63"/>
              <p:cNvSpPr/>
              <p:nvPr/>
            </p:nvSpPr>
            <p:spPr bwMode="auto">
              <a:xfrm>
                <a:off x="2466561" y="4116440"/>
                <a:ext cx="562390" cy="56033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5" name="フリーフォーム: 図形 64"/>
              <p:cNvSpPr/>
              <p:nvPr/>
            </p:nvSpPr>
            <p:spPr bwMode="auto">
              <a:xfrm>
                <a:off x="2303575" y="4797102"/>
                <a:ext cx="611075" cy="470730"/>
              </a:xfrm>
              <a:custGeom>
                <a:avLst/>
                <a:gdLst>
                  <a:gd name="connsiteX0" fmla="*/ 415359 w 977138"/>
                  <a:gd name="connsiteY0" fmla="*/ 0 h 752719"/>
                  <a:gd name="connsiteX1" fmla="*/ 977138 w 977138"/>
                  <a:gd name="connsiteY1" fmla="*/ 0 h 752719"/>
                  <a:gd name="connsiteX2" fmla="*/ 977138 w 977138"/>
                  <a:gd name="connsiteY2" fmla="*/ 710058 h 752719"/>
                  <a:gd name="connsiteX3" fmla="*/ 934477 w 977138"/>
                  <a:gd name="connsiteY3" fmla="*/ 752719 h 752719"/>
                  <a:gd name="connsiteX4" fmla="*/ 785426 w 977138"/>
                  <a:gd name="connsiteY4" fmla="*/ 752719 h 752719"/>
                  <a:gd name="connsiteX5" fmla="*/ 458020 w 977138"/>
                  <a:gd name="connsiteY5" fmla="*/ 752719 h 752719"/>
                  <a:gd name="connsiteX6" fmla="*/ 129927 w 977138"/>
                  <a:gd name="connsiteY6" fmla="*/ 752719 h 752719"/>
                  <a:gd name="connsiteX7" fmla="*/ 0 w 977138"/>
                  <a:gd name="connsiteY7" fmla="*/ 622792 h 752719"/>
                  <a:gd name="connsiteX8" fmla="*/ 0 w 977138"/>
                  <a:gd name="connsiteY8" fmla="*/ 505192 h 752719"/>
                  <a:gd name="connsiteX9" fmla="*/ 247527 w 977138"/>
                  <a:gd name="connsiteY9" fmla="*/ 257665 h 752719"/>
                  <a:gd name="connsiteX10" fmla="*/ 415359 w 977138"/>
                  <a:gd name="connsiteY10" fmla="*/ 257665 h 75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7138" h="752719">
                    <a:moveTo>
                      <a:pt x="415359" y="0"/>
                    </a:moveTo>
                    <a:lnTo>
                      <a:pt x="977138" y="0"/>
                    </a:lnTo>
                    <a:lnTo>
                      <a:pt x="977138" y="710058"/>
                    </a:lnTo>
                    <a:cubicBezTo>
                      <a:pt x="977138" y="733619"/>
                      <a:pt x="958038" y="752719"/>
                      <a:pt x="934477" y="752719"/>
                    </a:cubicBezTo>
                    <a:lnTo>
                      <a:pt x="785426" y="752719"/>
                    </a:lnTo>
                    <a:lnTo>
                      <a:pt x="458020" y="752719"/>
                    </a:lnTo>
                    <a:lnTo>
                      <a:pt x="129927" y="752719"/>
                    </a:lnTo>
                    <a:cubicBezTo>
                      <a:pt x="58170" y="752719"/>
                      <a:pt x="0" y="694549"/>
                      <a:pt x="0" y="622792"/>
                    </a:cubicBezTo>
                    <a:lnTo>
                      <a:pt x="0" y="505192"/>
                    </a:lnTo>
                    <a:cubicBezTo>
                      <a:pt x="0" y="368487"/>
                      <a:pt x="110822" y="257665"/>
                      <a:pt x="247527" y="257665"/>
                    </a:cubicBezTo>
                    <a:lnTo>
                      <a:pt x="415359" y="257665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9" name="グループ化 48"/>
            <p:cNvGrpSpPr/>
            <p:nvPr/>
          </p:nvGrpSpPr>
          <p:grpSpPr>
            <a:xfrm rot="18000000">
              <a:off x="1432266" y="4174443"/>
              <a:ext cx="361373" cy="573609"/>
              <a:chOff x="2303575" y="4116440"/>
              <a:chExt cx="725376" cy="1151392"/>
            </a:xfrm>
          </p:grpSpPr>
          <p:sp>
            <p:nvSpPr>
              <p:cNvPr id="60" name="台形 59"/>
              <p:cNvSpPr/>
              <p:nvPr/>
            </p:nvSpPr>
            <p:spPr bwMode="auto">
              <a:xfrm rot="10800000">
                <a:off x="2634607" y="4581525"/>
                <a:ext cx="208606" cy="3353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楕円 60"/>
              <p:cNvSpPr/>
              <p:nvPr/>
            </p:nvSpPr>
            <p:spPr bwMode="auto">
              <a:xfrm>
                <a:off x="2466561" y="4116440"/>
                <a:ext cx="562390" cy="560336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フリーフォーム: 図形 61"/>
              <p:cNvSpPr/>
              <p:nvPr/>
            </p:nvSpPr>
            <p:spPr bwMode="auto">
              <a:xfrm>
                <a:off x="2303575" y="4797102"/>
                <a:ext cx="611075" cy="470730"/>
              </a:xfrm>
              <a:custGeom>
                <a:avLst/>
                <a:gdLst>
                  <a:gd name="connsiteX0" fmla="*/ 415359 w 977138"/>
                  <a:gd name="connsiteY0" fmla="*/ 0 h 752719"/>
                  <a:gd name="connsiteX1" fmla="*/ 977138 w 977138"/>
                  <a:gd name="connsiteY1" fmla="*/ 0 h 752719"/>
                  <a:gd name="connsiteX2" fmla="*/ 977138 w 977138"/>
                  <a:gd name="connsiteY2" fmla="*/ 710058 h 752719"/>
                  <a:gd name="connsiteX3" fmla="*/ 934477 w 977138"/>
                  <a:gd name="connsiteY3" fmla="*/ 752719 h 752719"/>
                  <a:gd name="connsiteX4" fmla="*/ 785426 w 977138"/>
                  <a:gd name="connsiteY4" fmla="*/ 752719 h 752719"/>
                  <a:gd name="connsiteX5" fmla="*/ 458020 w 977138"/>
                  <a:gd name="connsiteY5" fmla="*/ 752719 h 752719"/>
                  <a:gd name="connsiteX6" fmla="*/ 129927 w 977138"/>
                  <a:gd name="connsiteY6" fmla="*/ 752719 h 752719"/>
                  <a:gd name="connsiteX7" fmla="*/ 0 w 977138"/>
                  <a:gd name="connsiteY7" fmla="*/ 622792 h 752719"/>
                  <a:gd name="connsiteX8" fmla="*/ 0 w 977138"/>
                  <a:gd name="connsiteY8" fmla="*/ 505192 h 752719"/>
                  <a:gd name="connsiteX9" fmla="*/ 247527 w 977138"/>
                  <a:gd name="connsiteY9" fmla="*/ 257665 h 752719"/>
                  <a:gd name="connsiteX10" fmla="*/ 415359 w 977138"/>
                  <a:gd name="connsiteY10" fmla="*/ 257665 h 75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7138" h="752719">
                    <a:moveTo>
                      <a:pt x="415359" y="0"/>
                    </a:moveTo>
                    <a:lnTo>
                      <a:pt x="977138" y="0"/>
                    </a:lnTo>
                    <a:lnTo>
                      <a:pt x="977138" y="710058"/>
                    </a:lnTo>
                    <a:cubicBezTo>
                      <a:pt x="977138" y="733619"/>
                      <a:pt x="958038" y="752719"/>
                      <a:pt x="934477" y="752719"/>
                    </a:cubicBezTo>
                    <a:lnTo>
                      <a:pt x="785426" y="752719"/>
                    </a:lnTo>
                    <a:lnTo>
                      <a:pt x="458020" y="752719"/>
                    </a:lnTo>
                    <a:lnTo>
                      <a:pt x="129927" y="752719"/>
                    </a:lnTo>
                    <a:cubicBezTo>
                      <a:pt x="58170" y="752719"/>
                      <a:pt x="0" y="694549"/>
                      <a:pt x="0" y="622792"/>
                    </a:cubicBezTo>
                    <a:lnTo>
                      <a:pt x="0" y="505192"/>
                    </a:lnTo>
                    <a:cubicBezTo>
                      <a:pt x="0" y="368487"/>
                      <a:pt x="110822" y="257665"/>
                      <a:pt x="247527" y="257665"/>
                    </a:cubicBezTo>
                    <a:lnTo>
                      <a:pt x="415359" y="257665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50" name="フリーフォーム: 図形 49"/>
            <p:cNvSpPr/>
            <p:nvPr/>
          </p:nvSpPr>
          <p:spPr bwMode="auto">
            <a:xfrm>
              <a:off x="1025997" y="2952310"/>
              <a:ext cx="443607" cy="350056"/>
            </a:xfrm>
            <a:custGeom>
              <a:avLst/>
              <a:gdLst>
                <a:gd name="connsiteX0" fmla="*/ 566057 w 1494106"/>
                <a:gd name="connsiteY0" fmla="*/ 0 h 1179023"/>
                <a:gd name="connsiteX1" fmla="*/ 777134 w 1494106"/>
                <a:gd name="connsiteY1" fmla="*/ 209410 h 1179023"/>
                <a:gd name="connsiteX2" fmla="*/ 781880 w 1494106"/>
                <a:gd name="connsiteY2" fmla="*/ 220908 h 1179023"/>
                <a:gd name="connsiteX3" fmla="*/ 803323 w 1494106"/>
                <a:gd name="connsiteY3" fmla="*/ 194303 h 1179023"/>
                <a:gd name="connsiteX4" fmla="*/ 980777 w 1494106"/>
                <a:gd name="connsiteY4" fmla="*/ 103786 h 1179023"/>
                <a:gd name="connsiteX5" fmla="*/ 1113140 w 1494106"/>
                <a:gd name="connsiteY5" fmla="*/ 333635 h 1179023"/>
                <a:gd name="connsiteX6" fmla="*/ 1119118 w 1494106"/>
                <a:gd name="connsiteY6" fmla="*/ 377282 h 1179023"/>
                <a:gd name="connsiteX7" fmla="*/ 1179268 w 1494106"/>
                <a:gd name="connsiteY7" fmla="*/ 347873 h 1179023"/>
                <a:gd name="connsiteX8" fmla="*/ 1280671 w 1494106"/>
                <a:gd name="connsiteY8" fmla="*/ 347131 h 1179023"/>
                <a:gd name="connsiteX9" fmla="*/ 1332453 w 1494106"/>
                <a:gd name="connsiteY9" fmla="*/ 561300 h 1179023"/>
                <a:gd name="connsiteX10" fmla="*/ 1326257 w 1494106"/>
                <a:gd name="connsiteY10" fmla="*/ 596591 h 1179023"/>
                <a:gd name="connsiteX11" fmla="*/ 1344410 w 1494106"/>
                <a:gd name="connsiteY11" fmla="*/ 590060 h 1179023"/>
                <a:gd name="connsiteX12" fmla="*/ 1473312 w 1494106"/>
                <a:gd name="connsiteY12" fmla="*/ 599795 h 1179023"/>
                <a:gd name="connsiteX13" fmla="*/ 1363422 w 1494106"/>
                <a:gd name="connsiteY13" fmla="*/ 954626 h 1179023"/>
                <a:gd name="connsiteX14" fmla="*/ 1357334 w 1494106"/>
                <a:gd name="connsiteY14" fmla="*/ 961521 h 1179023"/>
                <a:gd name="connsiteX15" fmla="*/ 1343247 w 1494106"/>
                <a:gd name="connsiteY15" fmla="*/ 983719 h 1179023"/>
                <a:gd name="connsiteX16" fmla="*/ 740899 w 1494106"/>
                <a:gd name="connsiteY16" fmla="*/ 1179023 h 1179023"/>
                <a:gd name="connsiteX17" fmla="*/ 100459 w 1494106"/>
                <a:gd name="connsiteY17" fmla="*/ 923694 h 1179023"/>
                <a:gd name="connsiteX18" fmla="*/ 100219 w 1494106"/>
                <a:gd name="connsiteY18" fmla="*/ 922526 h 1179023"/>
                <a:gd name="connsiteX19" fmla="*/ 81604 w 1494106"/>
                <a:gd name="connsiteY19" fmla="*/ 894620 h 1179023"/>
                <a:gd name="connsiteX20" fmla="*/ 23866 w 1494106"/>
                <a:gd name="connsiteY20" fmla="*/ 747184 h 1179023"/>
                <a:gd name="connsiteX21" fmla="*/ 147951 w 1494106"/>
                <a:gd name="connsiteY21" fmla="*/ 103786 h 1179023"/>
                <a:gd name="connsiteX22" fmla="*/ 175864 w 1494106"/>
                <a:gd name="connsiteY22" fmla="*/ 101374 h 1179023"/>
                <a:gd name="connsiteX23" fmla="*/ 321648 w 1494106"/>
                <a:gd name="connsiteY23" fmla="*/ 190274 h 1179023"/>
                <a:gd name="connsiteX24" fmla="*/ 348367 w 1494106"/>
                <a:gd name="connsiteY24" fmla="*/ 222121 h 1179023"/>
                <a:gd name="connsiteX25" fmla="*/ 389364 w 1494106"/>
                <a:gd name="connsiteY25" fmla="*/ 141553 h 1179023"/>
                <a:gd name="connsiteX26" fmla="*/ 566057 w 1494106"/>
                <a:gd name="connsiteY26" fmla="*/ 0 h 117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494106" h="1179023">
                  <a:moveTo>
                    <a:pt x="566057" y="0"/>
                  </a:moveTo>
                  <a:cubicBezTo>
                    <a:pt x="647623" y="0"/>
                    <a:pt x="721577" y="89413"/>
                    <a:pt x="777134" y="209410"/>
                  </a:cubicBezTo>
                  <a:lnTo>
                    <a:pt x="781880" y="220908"/>
                  </a:lnTo>
                  <a:lnTo>
                    <a:pt x="803323" y="194303"/>
                  </a:lnTo>
                  <a:cubicBezTo>
                    <a:pt x="863369" y="129283"/>
                    <a:pt x="926234" y="90534"/>
                    <a:pt x="980777" y="103786"/>
                  </a:cubicBezTo>
                  <a:cubicBezTo>
                    <a:pt x="1048955" y="120350"/>
                    <a:pt x="1092029" y="215225"/>
                    <a:pt x="1113140" y="333635"/>
                  </a:cubicBezTo>
                  <a:lnTo>
                    <a:pt x="1119118" y="377282"/>
                  </a:lnTo>
                  <a:lnTo>
                    <a:pt x="1179268" y="347873"/>
                  </a:lnTo>
                  <a:cubicBezTo>
                    <a:pt x="1218478" y="333604"/>
                    <a:pt x="1253750" y="331588"/>
                    <a:pt x="1280671" y="347131"/>
                  </a:cubicBezTo>
                  <a:cubicBezTo>
                    <a:pt x="1331148" y="376274"/>
                    <a:pt x="1343305" y="461973"/>
                    <a:pt x="1332453" y="561300"/>
                  </a:cubicBezTo>
                  <a:lnTo>
                    <a:pt x="1326257" y="596591"/>
                  </a:lnTo>
                  <a:lnTo>
                    <a:pt x="1344410" y="590060"/>
                  </a:lnTo>
                  <a:cubicBezTo>
                    <a:pt x="1399636" y="574294"/>
                    <a:pt x="1447557" y="574039"/>
                    <a:pt x="1473312" y="599795"/>
                  </a:cubicBezTo>
                  <a:cubicBezTo>
                    <a:pt x="1533407" y="659890"/>
                    <a:pt x="1452916" y="841684"/>
                    <a:pt x="1363422" y="954626"/>
                  </a:cubicBezTo>
                  <a:lnTo>
                    <a:pt x="1357334" y="961521"/>
                  </a:lnTo>
                  <a:lnTo>
                    <a:pt x="1343247" y="983719"/>
                  </a:lnTo>
                  <a:cubicBezTo>
                    <a:pt x="1244007" y="1098491"/>
                    <a:pt x="1011679" y="1179023"/>
                    <a:pt x="740899" y="1179023"/>
                  </a:cubicBezTo>
                  <a:cubicBezTo>
                    <a:pt x="424989" y="1179023"/>
                    <a:pt x="161417" y="1069410"/>
                    <a:pt x="100459" y="923694"/>
                  </a:cubicBezTo>
                  <a:lnTo>
                    <a:pt x="100219" y="922526"/>
                  </a:lnTo>
                  <a:lnTo>
                    <a:pt x="81604" y="894620"/>
                  </a:lnTo>
                  <a:cubicBezTo>
                    <a:pt x="56892" y="850996"/>
                    <a:pt x="37005" y="801265"/>
                    <a:pt x="23866" y="747184"/>
                  </a:cubicBezTo>
                  <a:cubicBezTo>
                    <a:pt x="-28691" y="530858"/>
                    <a:pt x="2503" y="139123"/>
                    <a:pt x="147951" y="103786"/>
                  </a:cubicBezTo>
                  <a:cubicBezTo>
                    <a:pt x="157041" y="101577"/>
                    <a:pt x="166363" y="100813"/>
                    <a:pt x="175864" y="101374"/>
                  </a:cubicBezTo>
                  <a:cubicBezTo>
                    <a:pt x="222182" y="104110"/>
                    <a:pt x="272769" y="138344"/>
                    <a:pt x="321648" y="190274"/>
                  </a:cubicBezTo>
                  <a:lnTo>
                    <a:pt x="348367" y="222121"/>
                  </a:lnTo>
                  <a:lnTo>
                    <a:pt x="389364" y="141553"/>
                  </a:lnTo>
                  <a:cubicBezTo>
                    <a:pt x="439947" y="57225"/>
                    <a:pt x="500805" y="0"/>
                    <a:pt x="566057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1" name="グループ化 50"/>
            <p:cNvGrpSpPr/>
            <p:nvPr/>
          </p:nvGrpSpPr>
          <p:grpSpPr>
            <a:xfrm flipH="1">
              <a:off x="497505" y="3481353"/>
              <a:ext cx="291472" cy="422928"/>
              <a:chOff x="2674546" y="2510716"/>
              <a:chExt cx="495055" cy="848933"/>
            </a:xfrm>
            <a:solidFill>
              <a:srgbClr val="FFC000"/>
            </a:solidFill>
          </p:grpSpPr>
          <p:sp>
            <p:nvSpPr>
              <p:cNvPr id="58" name="直角三角形 57"/>
              <p:cNvSpPr/>
              <p:nvPr/>
            </p:nvSpPr>
            <p:spPr bwMode="auto">
              <a:xfrm rot="19800000">
                <a:off x="2674546" y="2510716"/>
                <a:ext cx="495055" cy="315035"/>
              </a:xfrm>
              <a:prstGeom prst="rtTriangl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直角三角形 58"/>
              <p:cNvSpPr/>
              <p:nvPr/>
            </p:nvSpPr>
            <p:spPr bwMode="auto">
              <a:xfrm rot="2700000" flipV="1">
                <a:off x="2666189" y="2999609"/>
                <a:ext cx="450050" cy="270030"/>
              </a:xfrm>
              <a:prstGeom prst="rtTriangl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2" name="楕円 2"/>
            <p:cNvSpPr/>
            <p:nvPr/>
          </p:nvSpPr>
          <p:spPr bwMode="auto">
            <a:xfrm>
              <a:off x="626636" y="3198940"/>
              <a:ext cx="1121046" cy="1282422"/>
            </a:xfrm>
            <a:custGeom>
              <a:avLst/>
              <a:gdLst>
                <a:gd name="connsiteX0" fmla="*/ 0 w 2835315"/>
                <a:gd name="connsiteY0" fmla="*/ 1417658 h 2835315"/>
                <a:gd name="connsiteX1" fmla="*/ 1417658 w 2835315"/>
                <a:gd name="connsiteY1" fmla="*/ 0 h 2835315"/>
                <a:gd name="connsiteX2" fmla="*/ 2835316 w 2835315"/>
                <a:gd name="connsiteY2" fmla="*/ 1417658 h 2835315"/>
                <a:gd name="connsiteX3" fmla="*/ 1417658 w 2835315"/>
                <a:gd name="connsiteY3" fmla="*/ 2835316 h 2835315"/>
                <a:gd name="connsiteX4" fmla="*/ 0 w 2835315"/>
                <a:gd name="connsiteY4" fmla="*/ 1417658 h 2835315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2095838 h 3513496"/>
                <a:gd name="connsiteX1" fmla="*/ 1425278 w 2835316"/>
                <a:gd name="connsiteY1" fmla="*/ 0 h 3513496"/>
                <a:gd name="connsiteX2" fmla="*/ 2835316 w 2835316"/>
                <a:gd name="connsiteY2" fmla="*/ 2095838 h 3513496"/>
                <a:gd name="connsiteX3" fmla="*/ 1417658 w 2835316"/>
                <a:gd name="connsiteY3" fmla="*/ 3513496 h 3513496"/>
                <a:gd name="connsiteX4" fmla="*/ 0 w 2835316"/>
                <a:gd name="connsiteY4" fmla="*/ 2095838 h 3513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5316" h="3513496">
                  <a:moveTo>
                    <a:pt x="0" y="2095838"/>
                  </a:moveTo>
                  <a:cubicBezTo>
                    <a:pt x="0" y="1312887"/>
                    <a:pt x="642327" y="0"/>
                    <a:pt x="1425278" y="0"/>
                  </a:cubicBezTo>
                  <a:cubicBezTo>
                    <a:pt x="2208229" y="0"/>
                    <a:pt x="2835316" y="1312887"/>
                    <a:pt x="2835316" y="2095838"/>
                  </a:cubicBezTo>
                  <a:cubicBezTo>
                    <a:pt x="2835316" y="2878789"/>
                    <a:pt x="2200609" y="3513496"/>
                    <a:pt x="1417658" y="3513496"/>
                  </a:cubicBezTo>
                  <a:cubicBezTo>
                    <a:pt x="634707" y="3513496"/>
                    <a:pt x="0" y="2878789"/>
                    <a:pt x="0" y="2095838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2"/>
            <p:cNvSpPr/>
            <p:nvPr/>
          </p:nvSpPr>
          <p:spPr bwMode="auto">
            <a:xfrm>
              <a:off x="607655" y="3745813"/>
              <a:ext cx="108665" cy="324103"/>
            </a:xfrm>
            <a:custGeom>
              <a:avLst/>
              <a:gdLst>
                <a:gd name="connsiteX0" fmla="*/ 0 w 2835315"/>
                <a:gd name="connsiteY0" fmla="*/ 1417658 h 2835315"/>
                <a:gd name="connsiteX1" fmla="*/ 1417658 w 2835315"/>
                <a:gd name="connsiteY1" fmla="*/ 0 h 2835315"/>
                <a:gd name="connsiteX2" fmla="*/ 2835316 w 2835315"/>
                <a:gd name="connsiteY2" fmla="*/ 1417658 h 2835315"/>
                <a:gd name="connsiteX3" fmla="*/ 1417658 w 2835315"/>
                <a:gd name="connsiteY3" fmla="*/ 2835316 h 2835315"/>
                <a:gd name="connsiteX4" fmla="*/ 0 w 2835315"/>
                <a:gd name="connsiteY4" fmla="*/ 1417658 h 2835315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2095838 h 3513496"/>
                <a:gd name="connsiteX1" fmla="*/ 1425278 w 2835316"/>
                <a:gd name="connsiteY1" fmla="*/ 0 h 3513496"/>
                <a:gd name="connsiteX2" fmla="*/ 2835316 w 2835316"/>
                <a:gd name="connsiteY2" fmla="*/ 2095838 h 3513496"/>
                <a:gd name="connsiteX3" fmla="*/ 1417658 w 2835316"/>
                <a:gd name="connsiteY3" fmla="*/ 3513496 h 3513496"/>
                <a:gd name="connsiteX4" fmla="*/ 0 w 2835316"/>
                <a:gd name="connsiteY4" fmla="*/ 2095838 h 3513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5316" h="3513496">
                  <a:moveTo>
                    <a:pt x="0" y="2095838"/>
                  </a:moveTo>
                  <a:cubicBezTo>
                    <a:pt x="0" y="1312887"/>
                    <a:pt x="642327" y="0"/>
                    <a:pt x="1425278" y="0"/>
                  </a:cubicBezTo>
                  <a:cubicBezTo>
                    <a:pt x="2208229" y="0"/>
                    <a:pt x="2835316" y="1312887"/>
                    <a:pt x="2835316" y="2095838"/>
                  </a:cubicBezTo>
                  <a:cubicBezTo>
                    <a:pt x="2835316" y="2878789"/>
                    <a:pt x="2200609" y="3513496"/>
                    <a:pt x="1417658" y="3513496"/>
                  </a:cubicBezTo>
                  <a:cubicBezTo>
                    <a:pt x="634707" y="3513496"/>
                    <a:pt x="0" y="2878789"/>
                    <a:pt x="0" y="2095838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楕円 53"/>
            <p:cNvSpPr/>
            <p:nvPr/>
          </p:nvSpPr>
          <p:spPr bwMode="auto">
            <a:xfrm>
              <a:off x="755124" y="3290889"/>
              <a:ext cx="355739" cy="40807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" name="フリーフォーム: 図形 54"/>
            <p:cNvSpPr/>
            <p:nvPr/>
          </p:nvSpPr>
          <p:spPr bwMode="auto">
            <a:xfrm rot="15300000">
              <a:off x="1179492" y="3137332"/>
              <a:ext cx="931921" cy="857184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003925" h="1843219">
                  <a:moveTo>
                    <a:pt x="1276344" y="0"/>
                  </a:moveTo>
                  <a:lnTo>
                    <a:pt x="1327344" y="49520"/>
                  </a:lnTo>
                  <a:lnTo>
                    <a:pt x="1357154" y="73421"/>
                  </a:lnTo>
                  <a:cubicBezTo>
                    <a:pt x="1373648" y="88093"/>
                    <a:pt x="1389861" y="103983"/>
                    <a:pt x="1405720" y="121017"/>
                  </a:cubicBezTo>
                  <a:lnTo>
                    <a:pt x="1405739" y="121039"/>
                  </a:lnTo>
                  <a:lnTo>
                    <a:pt x="1485476" y="175387"/>
                  </a:lnTo>
                  <a:cubicBezTo>
                    <a:pt x="1581299" y="251534"/>
                    <a:pt x="1672639" y="357289"/>
                    <a:pt x="1746513" y="485241"/>
                  </a:cubicBezTo>
                  <a:cubicBezTo>
                    <a:pt x="1943509" y="826449"/>
                    <a:pt x="2114276" y="1490724"/>
                    <a:pt x="1915050" y="1605747"/>
                  </a:cubicBezTo>
                  <a:cubicBezTo>
                    <a:pt x="1902599" y="1612936"/>
                    <a:pt x="1888996" y="1617810"/>
                    <a:pt x="1874388" y="1620545"/>
                  </a:cubicBezTo>
                  <a:lnTo>
                    <a:pt x="1841979" y="1621914"/>
                  </a:lnTo>
                  <a:lnTo>
                    <a:pt x="1837396" y="1656858"/>
                  </a:lnTo>
                  <a:cubicBezTo>
                    <a:pt x="1827684" y="1697022"/>
                    <a:pt x="1810027" y="1727112"/>
                    <a:pt x="1782737" y="1742868"/>
                  </a:cubicBezTo>
                  <a:cubicBezTo>
                    <a:pt x="1748625" y="1762563"/>
                    <a:pt x="1702486" y="1758113"/>
                    <a:pt x="1649952" y="1736495"/>
                  </a:cubicBezTo>
                  <a:lnTo>
                    <a:pt x="1618739" y="1720972"/>
                  </a:lnTo>
                  <a:lnTo>
                    <a:pt x="1594928" y="1756060"/>
                  </a:lnTo>
                  <a:cubicBezTo>
                    <a:pt x="1571932" y="1783316"/>
                    <a:pt x="1545522" y="1801954"/>
                    <a:pt x="1515474" y="1810006"/>
                  </a:cubicBezTo>
                  <a:cubicBezTo>
                    <a:pt x="1440353" y="1830134"/>
                    <a:pt x="1351384" y="1781715"/>
                    <a:pt x="1261192" y="1693060"/>
                  </a:cubicBezTo>
                  <a:lnTo>
                    <a:pt x="1236672" y="1666896"/>
                  </a:lnTo>
                  <a:lnTo>
                    <a:pt x="1220373" y="1695933"/>
                  </a:lnTo>
                  <a:cubicBezTo>
                    <a:pt x="1160999" y="1786684"/>
                    <a:pt x="1094541" y="1843219"/>
                    <a:pt x="1024547" y="1843219"/>
                  </a:cubicBezTo>
                  <a:cubicBezTo>
                    <a:pt x="954554" y="1843219"/>
                    <a:pt x="888479" y="1786684"/>
                    <a:pt x="829655" y="1695933"/>
                  </a:cubicBezTo>
                  <a:lnTo>
                    <a:pt x="814919" y="1669401"/>
                  </a:lnTo>
                  <a:lnTo>
                    <a:pt x="792747" y="1693060"/>
                  </a:lnTo>
                  <a:cubicBezTo>
                    <a:pt x="702554" y="1781714"/>
                    <a:pt x="613586" y="1830134"/>
                    <a:pt x="538465" y="1810006"/>
                  </a:cubicBezTo>
                  <a:cubicBezTo>
                    <a:pt x="508417" y="1801954"/>
                    <a:pt x="482007" y="1783316"/>
                    <a:pt x="459011" y="1756060"/>
                  </a:cubicBezTo>
                  <a:lnTo>
                    <a:pt x="442702" y="1732028"/>
                  </a:lnTo>
                  <a:lnTo>
                    <a:pt x="433718" y="1736496"/>
                  </a:lnTo>
                  <a:cubicBezTo>
                    <a:pt x="381184" y="1758114"/>
                    <a:pt x="335046" y="1762564"/>
                    <a:pt x="300933" y="1742869"/>
                  </a:cubicBezTo>
                  <a:cubicBezTo>
                    <a:pt x="273643" y="1727113"/>
                    <a:pt x="255987" y="1697023"/>
                    <a:pt x="246274" y="1656858"/>
                  </a:cubicBezTo>
                  <a:lnTo>
                    <a:pt x="239923" y="1608426"/>
                  </a:lnTo>
                  <a:lnTo>
                    <a:pt x="228107" y="1612732"/>
                  </a:lnTo>
                  <a:cubicBezTo>
                    <a:pt x="173939" y="1628039"/>
                    <a:pt x="126229" y="1627313"/>
                    <a:pt x="88875" y="1605746"/>
                  </a:cubicBezTo>
                  <a:cubicBezTo>
                    <a:pt x="-110350" y="1490724"/>
                    <a:pt x="60417" y="826447"/>
                    <a:pt x="257413" y="485240"/>
                  </a:cubicBezTo>
                  <a:cubicBezTo>
                    <a:pt x="331286" y="357288"/>
                    <a:pt x="422626" y="251533"/>
                    <a:pt x="518449" y="175386"/>
                  </a:cubicBezTo>
                  <a:lnTo>
                    <a:pt x="614061" y="110219"/>
                  </a:lnTo>
                  <a:lnTo>
                    <a:pt x="640762" y="72134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6" name="楕円 55"/>
            <p:cNvSpPr/>
            <p:nvPr/>
          </p:nvSpPr>
          <p:spPr bwMode="auto">
            <a:xfrm>
              <a:off x="820197" y="3413528"/>
              <a:ext cx="108612" cy="16279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" name="フリーフォーム: 図形 56"/>
            <p:cNvSpPr/>
            <p:nvPr/>
          </p:nvSpPr>
          <p:spPr bwMode="auto">
            <a:xfrm rot="15300000">
              <a:off x="1612698" y="3956899"/>
              <a:ext cx="294133" cy="614247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05739 w 2003925"/>
                <a:gd name="connsiteY3" fmla="*/ 121039 h 1843219"/>
                <a:gd name="connsiteX4" fmla="*/ 1485476 w 2003925"/>
                <a:gd name="connsiteY4" fmla="*/ 175387 h 1843219"/>
                <a:gd name="connsiteX5" fmla="*/ 1746513 w 2003925"/>
                <a:gd name="connsiteY5" fmla="*/ 485241 h 1843219"/>
                <a:gd name="connsiteX6" fmla="*/ 1915050 w 2003925"/>
                <a:gd name="connsiteY6" fmla="*/ 1605747 h 1843219"/>
                <a:gd name="connsiteX7" fmla="*/ 1874388 w 2003925"/>
                <a:gd name="connsiteY7" fmla="*/ 1620545 h 1843219"/>
                <a:gd name="connsiteX8" fmla="*/ 1841979 w 2003925"/>
                <a:gd name="connsiteY8" fmla="*/ 1621914 h 1843219"/>
                <a:gd name="connsiteX9" fmla="*/ 1837396 w 2003925"/>
                <a:gd name="connsiteY9" fmla="*/ 1656858 h 1843219"/>
                <a:gd name="connsiteX10" fmla="*/ 1782737 w 2003925"/>
                <a:gd name="connsiteY10" fmla="*/ 1742868 h 1843219"/>
                <a:gd name="connsiteX11" fmla="*/ 1649952 w 2003925"/>
                <a:gd name="connsiteY11" fmla="*/ 1736495 h 1843219"/>
                <a:gd name="connsiteX12" fmla="*/ 1618739 w 2003925"/>
                <a:gd name="connsiteY12" fmla="*/ 1720972 h 1843219"/>
                <a:gd name="connsiteX13" fmla="*/ 1594928 w 2003925"/>
                <a:gd name="connsiteY13" fmla="*/ 1756060 h 1843219"/>
                <a:gd name="connsiteX14" fmla="*/ 1515474 w 2003925"/>
                <a:gd name="connsiteY14" fmla="*/ 1810006 h 1843219"/>
                <a:gd name="connsiteX15" fmla="*/ 1261192 w 2003925"/>
                <a:gd name="connsiteY15" fmla="*/ 1693060 h 1843219"/>
                <a:gd name="connsiteX16" fmla="*/ 1236672 w 2003925"/>
                <a:gd name="connsiteY16" fmla="*/ 1666896 h 1843219"/>
                <a:gd name="connsiteX17" fmla="*/ 1220373 w 2003925"/>
                <a:gd name="connsiteY17" fmla="*/ 1695933 h 1843219"/>
                <a:gd name="connsiteX18" fmla="*/ 1024547 w 2003925"/>
                <a:gd name="connsiteY18" fmla="*/ 1843219 h 1843219"/>
                <a:gd name="connsiteX19" fmla="*/ 829655 w 2003925"/>
                <a:gd name="connsiteY19" fmla="*/ 1695933 h 1843219"/>
                <a:gd name="connsiteX20" fmla="*/ 814919 w 2003925"/>
                <a:gd name="connsiteY20" fmla="*/ 1669401 h 1843219"/>
                <a:gd name="connsiteX21" fmla="*/ 792747 w 2003925"/>
                <a:gd name="connsiteY21" fmla="*/ 1693060 h 1843219"/>
                <a:gd name="connsiteX22" fmla="*/ 538465 w 2003925"/>
                <a:gd name="connsiteY22" fmla="*/ 1810006 h 1843219"/>
                <a:gd name="connsiteX23" fmla="*/ 459011 w 2003925"/>
                <a:gd name="connsiteY23" fmla="*/ 1756060 h 1843219"/>
                <a:gd name="connsiteX24" fmla="*/ 442702 w 2003925"/>
                <a:gd name="connsiteY24" fmla="*/ 1732028 h 1843219"/>
                <a:gd name="connsiteX25" fmla="*/ 433718 w 2003925"/>
                <a:gd name="connsiteY25" fmla="*/ 1736496 h 1843219"/>
                <a:gd name="connsiteX26" fmla="*/ 300933 w 2003925"/>
                <a:gd name="connsiteY26" fmla="*/ 1742869 h 1843219"/>
                <a:gd name="connsiteX27" fmla="*/ 246274 w 2003925"/>
                <a:gd name="connsiteY27" fmla="*/ 1656858 h 1843219"/>
                <a:gd name="connsiteX28" fmla="*/ 239923 w 2003925"/>
                <a:gd name="connsiteY28" fmla="*/ 1608426 h 1843219"/>
                <a:gd name="connsiteX29" fmla="*/ 228107 w 2003925"/>
                <a:gd name="connsiteY29" fmla="*/ 1612732 h 1843219"/>
                <a:gd name="connsiteX30" fmla="*/ 88875 w 2003925"/>
                <a:gd name="connsiteY30" fmla="*/ 1605746 h 1843219"/>
                <a:gd name="connsiteX31" fmla="*/ 257413 w 2003925"/>
                <a:gd name="connsiteY31" fmla="*/ 485240 h 1843219"/>
                <a:gd name="connsiteX32" fmla="*/ 518449 w 2003925"/>
                <a:gd name="connsiteY32" fmla="*/ 175386 h 1843219"/>
                <a:gd name="connsiteX33" fmla="*/ 614061 w 2003925"/>
                <a:gd name="connsiteY33" fmla="*/ 110219 h 1843219"/>
                <a:gd name="connsiteX34" fmla="*/ 640762 w 2003925"/>
                <a:gd name="connsiteY34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85476 w 2003925"/>
                <a:gd name="connsiteY2" fmla="*/ 175387 h 1843219"/>
                <a:gd name="connsiteX3" fmla="*/ 1746513 w 2003925"/>
                <a:gd name="connsiteY3" fmla="*/ 485241 h 1843219"/>
                <a:gd name="connsiteX4" fmla="*/ 1915050 w 2003925"/>
                <a:gd name="connsiteY4" fmla="*/ 1605747 h 1843219"/>
                <a:gd name="connsiteX5" fmla="*/ 1874388 w 2003925"/>
                <a:gd name="connsiteY5" fmla="*/ 1620545 h 1843219"/>
                <a:gd name="connsiteX6" fmla="*/ 1841979 w 2003925"/>
                <a:gd name="connsiteY6" fmla="*/ 1621914 h 1843219"/>
                <a:gd name="connsiteX7" fmla="*/ 1837396 w 2003925"/>
                <a:gd name="connsiteY7" fmla="*/ 1656858 h 1843219"/>
                <a:gd name="connsiteX8" fmla="*/ 1782737 w 2003925"/>
                <a:gd name="connsiteY8" fmla="*/ 1742868 h 1843219"/>
                <a:gd name="connsiteX9" fmla="*/ 1649952 w 2003925"/>
                <a:gd name="connsiteY9" fmla="*/ 1736495 h 1843219"/>
                <a:gd name="connsiteX10" fmla="*/ 1618739 w 2003925"/>
                <a:gd name="connsiteY10" fmla="*/ 1720972 h 1843219"/>
                <a:gd name="connsiteX11" fmla="*/ 1594928 w 2003925"/>
                <a:gd name="connsiteY11" fmla="*/ 1756060 h 1843219"/>
                <a:gd name="connsiteX12" fmla="*/ 1515474 w 2003925"/>
                <a:gd name="connsiteY12" fmla="*/ 1810006 h 1843219"/>
                <a:gd name="connsiteX13" fmla="*/ 1261192 w 2003925"/>
                <a:gd name="connsiteY13" fmla="*/ 1693060 h 1843219"/>
                <a:gd name="connsiteX14" fmla="*/ 1236672 w 2003925"/>
                <a:gd name="connsiteY14" fmla="*/ 1666896 h 1843219"/>
                <a:gd name="connsiteX15" fmla="*/ 1220373 w 2003925"/>
                <a:gd name="connsiteY15" fmla="*/ 1695933 h 1843219"/>
                <a:gd name="connsiteX16" fmla="*/ 1024547 w 2003925"/>
                <a:gd name="connsiteY16" fmla="*/ 1843219 h 1843219"/>
                <a:gd name="connsiteX17" fmla="*/ 829655 w 2003925"/>
                <a:gd name="connsiteY17" fmla="*/ 1695933 h 1843219"/>
                <a:gd name="connsiteX18" fmla="*/ 814919 w 2003925"/>
                <a:gd name="connsiteY18" fmla="*/ 1669401 h 1843219"/>
                <a:gd name="connsiteX19" fmla="*/ 792747 w 2003925"/>
                <a:gd name="connsiteY19" fmla="*/ 1693060 h 1843219"/>
                <a:gd name="connsiteX20" fmla="*/ 538465 w 2003925"/>
                <a:gd name="connsiteY20" fmla="*/ 1810006 h 1843219"/>
                <a:gd name="connsiteX21" fmla="*/ 459011 w 2003925"/>
                <a:gd name="connsiteY21" fmla="*/ 1756060 h 1843219"/>
                <a:gd name="connsiteX22" fmla="*/ 442702 w 2003925"/>
                <a:gd name="connsiteY22" fmla="*/ 1732028 h 1843219"/>
                <a:gd name="connsiteX23" fmla="*/ 433718 w 2003925"/>
                <a:gd name="connsiteY23" fmla="*/ 1736496 h 1843219"/>
                <a:gd name="connsiteX24" fmla="*/ 300933 w 2003925"/>
                <a:gd name="connsiteY24" fmla="*/ 1742869 h 1843219"/>
                <a:gd name="connsiteX25" fmla="*/ 246274 w 2003925"/>
                <a:gd name="connsiteY25" fmla="*/ 1656858 h 1843219"/>
                <a:gd name="connsiteX26" fmla="*/ 239923 w 2003925"/>
                <a:gd name="connsiteY26" fmla="*/ 1608426 h 1843219"/>
                <a:gd name="connsiteX27" fmla="*/ 228107 w 2003925"/>
                <a:gd name="connsiteY27" fmla="*/ 1612732 h 1843219"/>
                <a:gd name="connsiteX28" fmla="*/ 88875 w 2003925"/>
                <a:gd name="connsiteY28" fmla="*/ 1605746 h 1843219"/>
                <a:gd name="connsiteX29" fmla="*/ 257413 w 2003925"/>
                <a:gd name="connsiteY29" fmla="*/ 485240 h 1843219"/>
                <a:gd name="connsiteX30" fmla="*/ 518449 w 2003925"/>
                <a:gd name="connsiteY30" fmla="*/ 175386 h 1843219"/>
                <a:gd name="connsiteX31" fmla="*/ 614061 w 2003925"/>
                <a:gd name="connsiteY31" fmla="*/ 110219 h 1843219"/>
                <a:gd name="connsiteX32" fmla="*/ 640762 w 2003925"/>
                <a:gd name="connsiteY32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746513 w 2003925"/>
                <a:gd name="connsiteY2" fmla="*/ 485241 h 1843219"/>
                <a:gd name="connsiteX3" fmla="*/ 1915050 w 2003925"/>
                <a:gd name="connsiteY3" fmla="*/ 1605747 h 1843219"/>
                <a:gd name="connsiteX4" fmla="*/ 1874388 w 2003925"/>
                <a:gd name="connsiteY4" fmla="*/ 1620545 h 1843219"/>
                <a:gd name="connsiteX5" fmla="*/ 1841979 w 2003925"/>
                <a:gd name="connsiteY5" fmla="*/ 1621914 h 1843219"/>
                <a:gd name="connsiteX6" fmla="*/ 1837396 w 2003925"/>
                <a:gd name="connsiteY6" fmla="*/ 1656858 h 1843219"/>
                <a:gd name="connsiteX7" fmla="*/ 1782737 w 2003925"/>
                <a:gd name="connsiteY7" fmla="*/ 1742868 h 1843219"/>
                <a:gd name="connsiteX8" fmla="*/ 1649952 w 2003925"/>
                <a:gd name="connsiteY8" fmla="*/ 1736495 h 1843219"/>
                <a:gd name="connsiteX9" fmla="*/ 1618739 w 2003925"/>
                <a:gd name="connsiteY9" fmla="*/ 1720972 h 1843219"/>
                <a:gd name="connsiteX10" fmla="*/ 1594928 w 2003925"/>
                <a:gd name="connsiteY10" fmla="*/ 1756060 h 1843219"/>
                <a:gd name="connsiteX11" fmla="*/ 1515474 w 2003925"/>
                <a:gd name="connsiteY11" fmla="*/ 1810006 h 1843219"/>
                <a:gd name="connsiteX12" fmla="*/ 1261192 w 2003925"/>
                <a:gd name="connsiteY12" fmla="*/ 1693060 h 1843219"/>
                <a:gd name="connsiteX13" fmla="*/ 1236672 w 2003925"/>
                <a:gd name="connsiteY13" fmla="*/ 1666896 h 1843219"/>
                <a:gd name="connsiteX14" fmla="*/ 1220373 w 2003925"/>
                <a:gd name="connsiteY14" fmla="*/ 1695933 h 1843219"/>
                <a:gd name="connsiteX15" fmla="*/ 1024547 w 2003925"/>
                <a:gd name="connsiteY15" fmla="*/ 1843219 h 1843219"/>
                <a:gd name="connsiteX16" fmla="*/ 829655 w 2003925"/>
                <a:gd name="connsiteY16" fmla="*/ 1695933 h 1843219"/>
                <a:gd name="connsiteX17" fmla="*/ 814919 w 2003925"/>
                <a:gd name="connsiteY17" fmla="*/ 1669401 h 1843219"/>
                <a:gd name="connsiteX18" fmla="*/ 792747 w 2003925"/>
                <a:gd name="connsiteY18" fmla="*/ 1693060 h 1843219"/>
                <a:gd name="connsiteX19" fmla="*/ 538465 w 2003925"/>
                <a:gd name="connsiteY19" fmla="*/ 1810006 h 1843219"/>
                <a:gd name="connsiteX20" fmla="*/ 459011 w 2003925"/>
                <a:gd name="connsiteY20" fmla="*/ 1756060 h 1843219"/>
                <a:gd name="connsiteX21" fmla="*/ 442702 w 2003925"/>
                <a:gd name="connsiteY21" fmla="*/ 1732028 h 1843219"/>
                <a:gd name="connsiteX22" fmla="*/ 433718 w 2003925"/>
                <a:gd name="connsiteY22" fmla="*/ 1736496 h 1843219"/>
                <a:gd name="connsiteX23" fmla="*/ 300933 w 2003925"/>
                <a:gd name="connsiteY23" fmla="*/ 1742869 h 1843219"/>
                <a:gd name="connsiteX24" fmla="*/ 246274 w 2003925"/>
                <a:gd name="connsiteY24" fmla="*/ 1656858 h 1843219"/>
                <a:gd name="connsiteX25" fmla="*/ 239923 w 2003925"/>
                <a:gd name="connsiteY25" fmla="*/ 1608426 h 1843219"/>
                <a:gd name="connsiteX26" fmla="*/ 228107 w 2003925"/>
                <a:gd name="connsiteY26" fmla="*/ 1612732 h 1843219"/>
                <a:gd name="connsiteX27" fmla="*/ 88875 w 2003925"/>
                <a:gd name="connsiteY27" fmla="*/ 1605746 h 1843219"/>
                <a:gd name="connsiteX28" fmla="*/ 257413 w 2003925"/>
                <a:gd name="connsiteY28" fmla="*/ 485240 h 1843219"/>
                <a:gd name="connsiteX29" fmla="*/ 518449 w 2003925"/>
                <a:gd name="connsiteY29" fmla="*/ 175386 h 1843219"/>
                <a:gd name="connsiteX30" fmla="*/ 614061 w 2003925"/>
                <a:gd name="connsiteY30" fmla="*/ 110219 h 1843219"/>
                <a:gd name="connsiteX31" fmla="*/ 640762 w 2003925"/>
                <a:gd name="connsiteY31" fmla="*/ 72134 h 1843219"/>
                <a:gd name="connsiteX0" fmla="*/ 1276344 w 2003925"/>
                <a:gd name="connsiteY0" fmla="*/ 0 h 1843219"/>
                <a:gd name="connsiteX1" fmla="*/ 1746513 w 2003925"/>
                <a:gd name="connsiteY1" fmla="*/ 485241 h 1843219"/>
                <a:gd name="connsiteX2" fmla="*/ 1915050 w 2003925"/>
                <a:gd name="connsiteY2" fmla="*/ 1605747 h 1843219"/>
                <a:gd name="connsiteX3" fmla="*/ 1874388 w 2003925"/>
                <a:gd name="connsiteY3" fmla="*/ 1620545 h 1843219"/>
                <a:gd name="connsiteX4" fmla="*/ 1841979 w 2003925"/>
                <a:gd name="connsiteY4" fmla="*/ 1621914 h 1843219"/>
                <a:gd name="connsiteX5" fmla="*/ 1837396 w 2003925"/>
                <a:gd name="connsiteY5" fmla="*/ 1656858 h 1843219"/>
                <a:gd name="connsiteX6" fmla="*/ 1782737 w 2003925"/>
                <a:gd name="connsiteY6" fmla="*/ 1742868 h 1843219"/>
                <a:gd name="connsiteX7" fmla="*/ 1649952 w 2003925"/>
                <a:gd name="connsiteY7" fmla="*/ 1736495 h 1843219"/>
                <a:gd name="connsiteX8" fmla="*/ 1618739 w 2003925"/>
                <a:gd name="connsiteY8" fmla="*/ 1720972 h 1843219"/>
                <a:gd name="connsiteX9" fmla="*/ 1594928 w 2003925"/>
                <a:gd name="connsiteY9" fmla="*/ 1756060 h 1843219"/>
                <a:gd name="connsiteX10" fmla="*/ 1515474 w 2003925"/>
                <a:gd name="connsiteY10" fmla="*/ 1810006 h 1843219"/>
                <a:gd name="connsiteX11" fmla="*/ 1261192 w 2003925"/>
                <a:gd name="connsiteY11" fmla="*/ 1693060 h 1843219"/>
                <a:gd name="connsiteX12" fmla="*/ 1236672 w 2003925"/>
                <a:gd name="connsiteY12" fmla="*/ 1666896 h 1843219"/>
                <a:gd name="connsiteX13" fmla="*/ 1220373 w 2003925"/>
                <a:gd name="connsiteY13" fmla="*/ 1695933 h 1843219"/>
                <a:gd name="connsiteX14" fmla="*/ 1024547 w 2003925"/>
                <a:gd name="connsiteY14" fmla="*/ 1843219 h 1843219"/>
                <a:gd name="connsiteX15" fmla="*/ 829655 w 2003925"/>
                <a:gd name="connsiteY15" fmla="*/ 1695933 h 1843219"/>
                <a:gd name="connsiteX16" fmla="*/ 814919 w 2003925"/>
                <a:gd name="connsiteY16" fmla="*/ 1669401 h 1843219"/>
                <a:gd name="connsiteX17" fmla="*/ 792747 w 2003925"/>
                <a:gd name="connsiteY17" fmla="*/ 1693060 h 1843219"/>
                <a:gd name="connsiteX18" fmla="*/ 538465 w 2003925"/>
                <a:gd name="connsiteY18" fmla="*/ 1810006 h 1843219"/>
                <a:gd name="connsiteX19" fmla="*/ 459011 w 2003925"/>
                <a:gd name="connsiteY19" fmla="*/ 1756060 h 1843219"/>
                <a:gd name="connsiteX20" fmla="*/ 442702 w 2003925"/>
                <a:gd name="connsiteY20" fmla="*/ 1732028 h 1843219"/>
                <a:gd name="connsiteX21" fmla="*/ 433718 w 2003925"/>
                <a:gd name="connsiteY21" fmla="*/ 1736496 h 1843219"/>
                <a:gd name="connsiteX22" fmla="*/ 300933 w 2003925"/>
                <a:gd name="connsiteY22" fmla="*/ 1742869 h 1843219"/>
                <a:gd name="connsiteX23" fmla="*/ 246274 w 2003925"/>
                <a:gd name="connsiteY23" fmla="*/ 1656858 h 1843219"/>
                <a:gd name="connsiteX24" fmla="*/ 239923 w 2003925"/>
                <a:gd name="connsiteY24" fmla="*/ 1608426 h 1843219"/>
                <a:gd name="connsiteX25" fmla="*/ 228107 w 2003925"/>
                <a:gd name="connsiteY25" fmla="*/ 1612732 h 1843219"/>
                <a:gd name="connsiteX26" fmla="*/ 88875 w 2003925"/>
                <a:gd name="connsiteY26" fmla="*/ 1605746 h 1843219"/>
                <a:gd name="connsiteX27" fmla="*/ 257413 w 2003925"/>
                <a:gd name="connsiteY27" fmla="*/ 485240 h 1843219"/>
                <a:gd name="connsiteX28" fmla="*/ 518449 w 2003925"/>
                <a:gd name="connsiteY28" fmla="*/ 175386 h 1843219"/>
                <a:gd name="connsiteX29" fmla="*/ 614061 w 2003925"/>
                <a:gd name="connsiteY29" fmla="*/ 110219 h 1843219"/>
                <a:gd name="connsiteX30" fmla="*/ 640762 w 2003925"/>
                <a:gd name="connsiteY30" fmla="*/ 72134 h 1843219"/>
                <a:gd name="connsiteX0" fmla="*/ 1746513 w 2003925"/>
                <a:gd name="connsiteY0" fmla="*/ 413106 h 1771084"/>
                <a:gd name="connsiteX1" fmla="*/ 1915050 w 2003925"/>
                <a:gd name="connsiteY1" fmla="*/ 1533612 h 1771084"/>
                <a:gd name="connsiteX2" fmla="*/ 1874388 w 2003925"/>
                <a:gd name="connsiteY2" fmla="*/ 1548410 h 1771084"/>
                <a:gd name="connsiteX3" fmla="*/ 1841979 w 2003925"/>
                <a:gd name="connsiteY3" fmla="*/ 1549779 h 1771084"/>
                <a:gd name="connsiteX4" fmla="*/ 1837396 w 2003925"/>
                <a:gd name="connsiteY4" fmla="*/ 1584723 h 1771084"/>
                <a:gd name="connsiteX5" fmla="*/ 1782737 w 2003925"/>
                <a:gd name="connsiteY5" fmla="*/ 1670733 h 1771084"/>
                <a:gd name="connsiteX6" fmla="*/ 1649952 w 2003925"/>
                <a:gd name="connsiteY6" fmla="*/ 1664360 h 1771084"/>
                <a:gd name="connsiteX7" fmla="*/ 1618739 w 2003925"/>
                <a:gd name="connsiteY7" fmla="*/ 1648837 h 1771084"/>
                <a:gd name="connsiteX8" fmla="*/ 1594928 w 2003925"/>
                <a:gd name="connsiteY8" fmla="*/ 1683925 h 1771084"/>
                <a:gd name="connsiteX9" fmla="*/ 1515474 w 2003925"/>
                <a:gd name="connsiteY9" fmla="*/ 1737871 h 1771084"/>
                <a:gd name="connsiteX10" fmla="*/ 1261192 w 2003925"/>
                <a:gd name="connsiteY10" fmla="*/ 1620925 h 1771084"/>
                <a:gd name="connsiteX11" fmla="*/ 1236672 w 2003925"/>
                <a:gd name="connsiteY11" fmla="*/ 1594761 h 1771084"/>
                <a:gd name="connsiteX12" fmla="*/ 1220373 w 2003925"/>
                <a:gd name="connsiteY12" fmla="*/ 1623798 h 1771084"/>
                <a:gd name="connsiteX13" fmla="*/ 1024547 w 2003925"/>
                <a:gd name="connsiteY13" fmla="*/ 1771084 h 1771084"/>
                <a:gd name="connsiteX14" fmla="*/ 829655 w 2003925"/>
                <a:gd name="connsiteY14" fmla="*/ 1623798 h 1771084"/>
                <a:gd name="connsiteX15" fmla="*/ 814919 w 2003925"/>
                <a:gd name="connsiteY15" fmla="*/ 1597266 h 1771084"/>
                <a:gd name="connsiteX16" fmla="*/ 792747 w 2003925"/>
                <a:gd name="connsiteY16" fmla="*/ 1620925 h 1771084"/>
                <a:gd name="connsiteX17" fmla="*/ 538465 w 2003925"/>
                <a:gd name="connsiteY17" fmla="*/ 1737871 h 1771084"/>
                <a:gd name="connsiteX18" fmla="*/ 459011 w 2003925"/>
                <a:gd name="connsiteY18" fmla="*/ 1683925 h 1771084"/>
                <a:gd name="connsiteX19" fmla="*/ 442702 w 2003925"/>
                <a:gd name="connsiteY19" fmla="*/ 1659893 h 1771084"/>
                <a:gd name="connsiteX20" fmla="*/ 433718 w 2003925"/>
                <a:gd name="connsiteY20" fmla="*/ 1664361 h 1771084"/>
                <a:gd name="connsiteX21" fmla="*/ 300933 w 2003925"/>
                <a:gd name="connsiteY21" fmla="*/ 1670734 h 1771084"/>
                <a:gd name="connsiteX22" fmla="*/ 246274 w 2003925"/>
                <a:gd name="connsiteY22" fmla="*/ 1584723 h 1771084"/>
                <a:gd name="connsiteX23" fmla="*/ 239923 w 2003925"/>
                <a:gd name="connsiteY23" fmla="*/ 1536291 h 1771084"/>
                <a:gd name="connsiteX24" fmla="*/ 228107 w 2003925"/>
                <a:gd name="connsiteY24" fmla="*/ 1540597 h 1771084"/>
                <a:gd name="connsiteX25" fmla="*/ 88875 w 2003925"/>
                <a:gd name="connsiteY25" fmla="*/ 1533611 h 1771084"/>
                <a:gd name="connsiteX26" fmla="*/ 257413 w 2003925"/>
                <a:gd name="connsiteY26" fmla="*/ 413105 h 1771084"/>
                <a:gd name="connsiteX27" fmla="*/ 518449 w 2003925"/>
                <a:gd name="connsiteY27" fmla="*/ 103251 h 1771084"/>
                <a:gd name="connsiteX28" fmla="*/ 614061 w 2003925"/>
                <a:gd name="connsiteY28" fmla="*/ 38084 h 1771084"/>
                <a:gd name="connsiteX29" fmla="*/ 640762 w 2003925"/>
                <a:gd name="connsiteY29" fmla="*/ -1 h 177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03925" h="1771084">
                  <a:moveTo>
                    <a:pt x="1746513" y="413106"/>
                  </a:moveTo>
                  <a:cubicBezTo>
                    <a:pt x="1943509" y="754314"/>
                    <a:pt x="2114276" y="1418589"/>
                    <a:pt x="1915050" y="1533612"/>
                  </a:cubicBezTo>
                  <a:cubicBezTo>
                    <a:pt x="1902599" y="1540801"/>
                    <a:pt x="1888996" y="1545675"/>
                    <a:pt x="1874388" y="1548410"/>
                  </a:cubicBezTo>
                  <a:lnTo>
                    <a:pt x="1841979" y="1549779"/>
                  </a:lnTo>
                  <a:lnTo>
                    <a:pt x="1837396" y="1584723"/>
                  </a:lnTo>
                  <a:cubicBezTo>
                    <a:pt x="1827684" y="1624887"/>
                    <a:pt x="1810027" y="1654977"/>
                    <a:pt x="1782737" y="1670733"/>
                  </a:cubicBezTo>
                  <a:cubicBezTo>
                    <a:pt x="1748625" y="1690428"/>
                    <a:pt x="1702486" y="1685978"/>
                    <a:pt x="1649952" y="1664360"/>
                  </a:cubicBezTo>
                  <a:lnTo>
                    <a:pt x="1618739" y="1648837"/>
                  </a:lnTo>
                  <a:lnTo>
                    <a:pt x="1594928" y="1683925"/>
                  </a:lnTo>
                  <a:cubicBezTo>
                    <a:pt x="1571932" y="1711181"/>
                    <a:pt x="1545522" y="1729819"/>
                    <a:pt x="1515474" y="1737871"/>
                  </a:cubicBezTo>
                  <a:cubicBezTo>
                    <a:pt x="1440353" y="1757999"/>
                    <a:pt x="1351384" y="1709580"/>
                    <a:pt x="1261192" y="1620925"/>
                  </a:cubicBezTo>
                  <a:lnTo>
                    <a:pt x="1236672" y="1594761"/>
                  </a:lnTo>
                  <a:lnTo>
                    <a:pt x="1220373" y="1623798"/>
                  </a:lnTo>
                  <a:cubicBezTo>
                    <a:pt x="1160999" y="1714549"/>
                    <a:pt x="1094541" y="1771084"/>
                    <a:pt x="1024547" y="1771084"/>
                  </a:cubicBezTo>
                  <a:cubicBezTo>
                    <a:pt x="954554" y="1771084"/>
                    <a:pt x="888479" y="1714549"/>
                    <a:pt x="829655" y="1623798"/>
                  </a:cubicBezTo>
                  <a:lnTo>
                    <a:pt x="814919" y="1597266"/>
                  </a:lnTo>
                  <a:lnTo>
                    <a:pt x="792747" y="1620925"/>
                  </a:lnTo>
                  <a:cubicBezTo>
                    <a:pt x="702554" y="1709579"/>
                    <a:pt x="613586" y="1757999"/>
                    <a:pt x="538465" y="1737871"/>
                  </a:cubicBezTo>
                  <a:cubicBezTo>
                    <a:pt x="508417" y="1729819"/>
                    <a:pt x="482007" y="1711181"/>
                    <a:pt x="459011" y="1683925"/>
                  </a:cubicBezTo>
                  <a:lnTo>
                    <a:pt x="442702" y="1659893"/>
                  </a:lnTo>
                  <a:lnTo>
                    <a:pt x="433718" y="1664361"/>
                  </a:lnTo>
                  <a:cubicBezTo>
                    <a:pt x="381184" y="1685979"/>
                    <a:pt x="335046" y="1690429"/>
                    <a:pt x="300933" y="1670734"/>
                  </a:cubicBezTo>
                  <a:cubicBezTo>
                    <a:pt x="273643" y="1654978"/>
                    <a:pt x="255987" y="1624888"/>
                    <a:pt x="246274" y="1584723"/>
                  </a:cubicBezTo>
                  <a:lnTo>
                    <a:pt x="239923" y="1536291"/>
                  </a:lnTo>
                  <a:lnTo>
                    <a:pt x="228107" y="1540597"/>
                  </a:lnTo>
                  <a:cubicBezTo>
                    <a:pt x="173939" y="1555904"/>
                    <a:pt x="126229" y="1555178"/>
                    <a:pt x="88875" y="1533611"/>
                  </a:cubicBezTo>
                  <a:cubicBezTo>
                    <a:pt x="-110350" y="1418589"/>
                    <a:pt x="60417" y="754312"/>
                    <a:pt x="257413" y="413105"/>
                  </a:cubicBezTo>
                  <a:cubicBezTo>
                    <a:pt x="331286" y="285153"/>
                    <a:pt x="422626" y="179398"/>
                    <a:pt x="518449" y="103251"/>
                  </a:cubicBezTo>
                  <a:lnTo>
                    <a:pt x="614061" y="38084"/>
                  </a:lnTo>
                  <a:lnTo>
                    <a:pt x="640762" y="-1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6" name="グループ化 65"/>
          <p:cNvGrpSpPr/>
          <p:nvPr/>
        </p:nvGrpSpPr>
        <p:grpSpPr>
          <a:xfrm>
            <a:off x="4331378" y="753974"/>
            <a:ext cx="1286360" cy="1619688"/>
            <a:chOff x="2409718" y="761445"/>
            <a:chExt cx="1501210" cy="1890211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2409718" y="761445"/>
              <a:ext cx="1296075" cy="1890211"/>
              <a:chOff x="5262725" y="1448779"/>
              <a:chExt cx="2601583" cy="3794179"/>
            </a:xfrm>
          </p:grpSpPr>
          <p:sp>
            <p:nvSpPr>
              <p:cNvPr id="70" name="フリーフォーム: 図形 69"/>
              <p:cNvSpPr/>
              <p:nvPr/>
            </p:nvSpPr>
            <p:spPr bwMode="auto">
              <a:xfrm rot="1800000">
                <a:off x="5262725" y="2510749"/>
                <a:ext cx="1870624" cy="1814784"/>
              </a:xfrm>
              <a:custGeom>
                <a:avLst/>
                <a:gdLst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995697 w 2003925"/>
                  <a:gd name="connsiteY37" fmla="*/ 0 h 194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003925" h="1944107">
                    <a:moveTo>
                      <a:pt x="995697" y="0"/>
                    </a:moveTo>
                    <a:cubicBezTo>
                      <a:pt x="1099655" y="0"/>
                      <a:pt x="1196232" y="37192"/>
                      <a:pt x="1276344" y="100888"/>
                    </a:cubicBezTo>
                    <a:lnTo>
                      <a:pt x="1327344" y="150408"/>
                    </a:lnTo>
                    <a:lnTo>
                      <a:pt x="1357154" y="174309"/>
                    </a:lnTo>
                    <a:cubicBezTo>
                      <a:pt x="1373648" y="188981"/>
                      <a:pt x="1389861" y="204871"/>
                      <a:pt x="1405720" y="221905"/>
                    </a:cubicBezTo>
                    <a:lnTo>
                      <a:pt x="1405739" y="221927"/>
                    </a:lnTo>
                    <a:lnTo>
                      <a:pt x="1485476" y="276275"/>
                    </a:lnTo>
                    <a:cubicBezTo>
                      <a:pt x="1581299" y="352422"/>
                      <a:pt x="1672639" y="458177"/>
                      <a:pt x="1746513" y="586129"/>
                    </a:cubicBezTo>
                    <a:cubicBezTo>
                      <a:pt x="1943509" y="927337"/>
                      <a:pt x="2114276" y="1591612"/>
                      <a:pt x="1915050" y="1706635"/>
                    </a:cubicBezTo>
                    <a:cubicBezTo>
                      <a:pt x="1902599" y="1713824"/>
                      <a:pt x="1888996" y="1718698"/>
                      <a:pt x="1874388" y="1721433"/>
                    </a:cubicBezTo>
                    <a:lnTo>
                      <a:pt x="1841979" y="1722802"/>
                    </a:lnTo>
                    <a:lnTo>
                      <a:pt x="1837396" y="1757746"/>
                    </a:lnTo>
                    <a:cubicBezTo>
                      <a:pt x="1827684" y="1797910"/>
                      <a:pt x="1810027" y="1828000"/>
                      <a:pt x="1782737" y="1843756"/>
                    </a:cubicBezTo>
                    <a:cubicBezTo>
                      <a:pt x="1748625" y="1863451"/>
                      <a:pt x="1702486" y="1859001"/>
                      <a:pt x="1649952" y="1837383"/>
                    </a:cubicBezTo>
                    <a:lnTo>
                      <a:pt x="1618739" y="1821860"/>
                    </a:lnTo>
                    <a:lnTo>
                      <a:pt x="1594928" y="1856948"/>
                    </a:lnTo>
                    <a:cubicBezTo>
                      <a:pt x="1571932" y="1884204"/>
                      <a:pt x="1545522" y="1902842"/>
                      <a:pt x="1515474" y="1910894"/>
                    </a:cubicBezTo>
                    <a:cubicBezTo>
                      <a:pt x="1440353" y="1931022"/>
                      <a:pt x="1351384" y="1882603"/>
                      <a:pt x="1261192" y="1793948"/>
                    </a:cubicBezTo>
                    <a:lnTo>
                      <a:pt x="1236672" y="1767784"/>
                    </a:lnTo>
                    <a:lnTo>
                      <a:pt x="1220373" y="1796821"/>
                    </a:lnTo>
                    <a:cubicBezTo>
                      <a:pt x="1160999" y="1887572"/>
                      <a:pt x="1094541" y="1944107"/>
                      <a:pt x="1024547" y="1944107"/>
                    </a:cubicBezTo>
                    <a:cubicBezTo>
                      <a:pt x="954554" y="1944107"/>
                      <a:pt x="888479" y="1887572"/>
                      <a:pt x="829655" y="1796821"/>
                    </a:cubicBezTo>
                    <a:lnTo>
                      <a:pt x="814919" y="1770289"/>
                    </a:lnTo>
                    <a:lnTo>
                      <a:pt x="792747" y="1793948"/>
                    </a:lnTo>
                    <a:cubicBezTo>
                      <a:pt x="702554" y="1882602"/>
                      <a:pt x="613586" y="1931022"/>
                      <a:pt x="538465" y="1910894"/>
                    </a:cubicBezTo>
                    <a:cubicBezTo>
                      <a:pt x="508417" y="1902842"/>
                      <a:pt x="482007" y="1884204"/>
                      <a:pt x="459011" y="1856948"/>
                    </a:cubicBezTo>
                    <a:lnTo>
                      <a:pt x="442702" y="1832916"/>
                    </a:lnTo>
                    <a:lnTo>
                      <a:pt x="433718" y="1837384"/>
                    </a:lnTo>
                    <a:cubicBezTo>
                      <a:pt x="381184" y="1859002"/>
                      <a:pt x="335046" y="1863452"/>
                      <a:pt x="300933" y="1843757"/>
                    </a:cubicBezTo>
                    <a:cubicBezTo>
                      <a:pt x="273643" y="1828001"/>
                      <a:pt x="255987" y="1797911"/>
                      <a:pt x="246274" y="1757746"/>
                    </a:cubicBezTo>
                    <a:lnTo>
                      <a:pt x="239923" y="1709314"/>
                    </a:lnTo>
                    <a:lnTo>
                      <a:pt x="228107" y="1713620"/>
                    </a:lnTo>
                    <a:cubicBezTo>
                      <a:pt x="173939" y="1728927"/>
                      <a:pt x="126229" y="1728201"/>
                      <a:pt x="88875" y="1706634"/>
                    </a:cubicBezTo>
                    <a:cubicBezTo>
                      <a:pt x="-110350" y="1591612"/>
                      <a:pt x="60417" y="927335"/>
                      <a:pt x="257413" y="586128"/>
                    </a:cubicBezTo>
                    <a:cubicBezTo>
                      <a:pt x="331286" y="458176"/>
                      <a:pt x="422626" y="352421"/>
                      <a:pt x="518449" y="276274"/>
                    </a:cubicBezTo>
                    <a:lnTo>
                      <a:pt x="614061" y="211107"/>
                    </a:lnTo>
                    <a:lnTo>
                      <a:pt x="640762" y="173022"/>
                    </a:lnTo>
                    <a:cubicBezTo>
                      <a:pt x="731597" y="66120"/>
                      <a:pt x="857086" y="-1"/>
                      <a:pt x="99569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1" name="グループ化 70"/>
              <p:cNvGrpSpPr/>
              <p:nvPr/>
            </p:nvGrpSpPr>
            <p:grpSpPr>
              <a:xfrm>
                <a:off x="6082262" y="4091566"/>
                <a:ext cx="725376" cy="1151392"/>
                <a:chOff x="2303575" y="4116440"/>
                <a:chExt cx="725376" cy="1151392"/>
              </a:xfrm>
            </p:grpSpPr>
            <p:sp>
              <p:nvSpPr>
                <p:cNvPr id="84" name="台形 83"/>
                <p:cNvSpPr/>
                <p:nvPr/>
              </p:nvSpPr>
              <p:spPr bwMode="auto">
                <a:xfrm rot="10800000">
                  <a:off x="2634607" y="4581525"/>
                  <a:ext cx="208606" cy="335316"/>
                </a:xfrm>
                <a:prstGeom prst="trapezoid">
                  <a:avLst/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" name="楕円 84"/>
                <p:cNvSpPr/>
                <p:nvPr/>
              </p:nvSpPr>
              <p:spPr bwMode="auto">
                <a:xfrm>
                  <a:off x="2466561" y="4116440"/>
                  <a:ext cx="562390" cy="560336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" name="フリーフォーム: 図形 85"/>
                <p:cNvSpPr/>
                <p:nvPr/>
              </p:nvSpPr>
              <p:spPr bwMode="auto">
                <a:xfrm>
                  <a:off x="2303575" y="4797102"/>
                  <a:ext cx="611075" cy="470730"/>
                </a:xfrm>
                <a:custGeom>
                  <a:avLst/>
                  <a:gdLst>
                    <a:gd name="connsiteX0" fmla="*/ 415359 w 977138"/>
                    <a:gd name="connsiteY0" fmla="*/ 0 h 752719"/>
                    <a:gd name="connsiteX1" fmla="*/ 977138 w 977138"/>
                    <a:gd name="connsiteY1" fmla="*/ 0 h 752719"/>
                    <a:gd name="connsiteX2" fmla="*/ 977138 w 977138"/>
                    <a:gd name="connsiteY2" fmla="*/ 710058 h 752719"/>
                    <a:gd name="connsiteX3" fmla="*/ 934477 w 977138"/>
                    <a:gd name="connsiteY3" fmla="*/ 752719 h 752719"/>
                    <a:gd name="connsiteX4" fmla="*/ 785426 w 977138"/>
                    <a:gd name="connsiteY4" fmla="*/ 752719 h 752719"/>
                    <a:gd name="connsiteX5" fmla="*/ 458020 w 977138"/>
                    <a:gd name="connsiteY5" fmla="*/ 752719 h 752719"/>
                    <a:gd name="connsiteX6" fmla="*/ 129927 w 977138"/>
                    <a:gd name="connsiteY6" fmla="*/ 752719 h 752719"/>
                    <a:gd name="connsiteX7" fmla="*/ 0 w 977138"/>
                    <a:gd name="connsiteY7" fmla="*/ 622792 h 752719"/>
                    <a:gd name="connsiteX8" fmla="*/ 0 w 977138"/>
                    <a:gd name="connsiteY8" fmla="*/ 505192 h 752719"/>
                    <a:gd name="connsiteX9" fmla="*/ 247527 w 977138"/>
                    <a:gd name="connsiteY9" fmla="*/ 257665 h 752719"/>
                    <a:gd name="connsiteX10" fmla="*/ 415359 w 977138"/>
                    <a:gd name="connsiteY10" fmla="*/ 257665 h 752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7138" h="752719">
                      <a:moveTo>
                        <a:pt x="415359" y="0"/>
                      </a:moveTo>
                      <a:lnTo>
                        <a:pt x="977138" y="0"/>
                      </a:lnTo>
                      <a:lnTo>
                        <a:pt x="977138" y="710058"/>
                      </a:lnTo>
                      <a:cubicBezTo>
                        <a:pt x="977138" y="733619"/>
                        <a:pt x="958038" y="752719"/>
                        <a:pt x="934477" y="752719"/>
                      </a:cubicBezTo>
                      <a:lnTo>
                        <a:pt x="785426" y="752719"/>
                      </a:lnTo>
                      <a:lnTo>
                        <a:pt x="458020" y="752719"/>
                      </a:lnTo>
                      <a:lnTo>
                        <a:pt x="129927" y="752719"/>
                      </a:lnTo>
                      <a:cubicBezTo>
                        <a:pt x="58170" y="752719"/>
                        <a:pt x="0" y="694549"/>
                        <a:pt x="0" y="622792"/>
                      </a:cubicBezTo>
                      <a:lnTo>
                        <a:pt x="0" y="505192"/>
                      </a:lnTo>
                      <a:cubicBezTo>
                        <a:pt x="0" y="368487"/>
                        <a:pt x="110822" y="257665"/>
                        <a:pt x="247527" y="257665"/>
                      </a:cubicBezTo>
                      <a:lnTo>
                        <a:pt x="415359" y="257665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2" name="グループ化 71"/>
              <p:cNvGrpSpPr/>
              <p:nvPr/>
            </p:nvGrpSpPr>
            <p:grpSpPr>
              <a:xfrm>
                <a:off x="6489805" y="4091566"/>
                <a:ext cx="725376" cy="1151392"/>
                <a:chOff x="2303575" y="4116440"/>
                <a:chExt cx="725376" cy="1151392"/>
              </a:xfrm>
            </p:grpSpPr>
            <p:sp>
              <p:nvSpPr>
                <p:cNvPr id="81" name="台形 80"/>
                <p:cNvSpPr/>
                <p:nvPr/>
              </p:nvSpPr>
              <p:spPr bwMode="auto">
                <a:xfrm rot="10800000">
                  <a:off x="2634607" y="4581525"/>
                  <a:ext cx="208606" cy="335316"/>
                </a:xfrm>
                <a:prstGeom prst="trapezoid">
                  <a:avLst/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" name="楕円 81"/>
                <p:cNvSpPr/>
                <p:nvPr/>
              </p:nvSpPr>
              <p:spPr bwMode="auto">
                <a:xfrm>
                  <a:off x="2466561" y="4116440"/>
                  <a:ext cx="562390" cy="56033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" name="フリーフォーム: 図形 82"/>
                <p:cNvSpPr/>
                <p:nvPr/>
              </p:nvSpPr>
              <p:spPr bwMode="auto">
                <a:xfrm>
                  <a:off x="2303575" y="4797102"/>
                  <a:ext cx="611075" cy="470730"/>
                </a:xfrm>
                <a:custGeom>
                  <a:avLst/>
                  <a:gdLst>
                    <a:gd name="connsiteX0" fmla="*/ 415359 w 977138"/>
                    <a:gd name="connsiteY0" fmla="*/ 0 h 752719"/>
                    <a:gd name="connsiteX1" fmla="*/ 977138 w 977138"/>
                    <a:gd name="connsiteY1" fmla="*/ 0 h 752719"/>
                    <a:gd name="connsiteX2" fmla="*/ 977138 w 977138"/>
                    <a:gd name="connsiteY2" fmla="*/ 710058 h 752719"/>
                    <a:gd name="connsiteX3" fmla="*/ 934477 w 977138"/>
                    <a:gd name="connsiteY3" fmla="*/ 752719 h 752719"/>
                    <a:gd name="connsiteX4" fmla="*/ 785426 w 977138"/>
                    <a:gd name="connsiteY4" fmla="*/ 752719 h 752719"/>
                    <a:gd name="connsiteX5" fmla="*/ 458020 w 977138"/>
                    <a:gd name="connsiteY5" fmla="*/ 752719 h 752719"/>
                    <a:gd name="connsiteX6" fmla="*/ 129927 w 977138"/>
                    <a:gd name="connsiteY6" fmla="*/ 752719 h 752719"/>
                    <a:gd name="connsiteX7" fmla="*/ 0 w 977138"/>
                    <a:gd name="connsiteY7" fmla="*/ 622792 h 752719"/>
                    <a:gd name="connsiteX8" fmla="*/ 0 w 977138"/>
                    <a:gd name="connsiteY8" fmla="*/ 505192 h 752719"/>
                    <a:gd name="connsiteX9" fmla="*/ 247527 w 977138"/>
                    <a:gd name="connsiteY9" fmla="*/ 257665 h 752719"/>
                    <a:gd name="connsiteX10" fmla="*/ 415359 w 977138"/>
                    <a:gd name="connsiteY10" fmla="*/ 257665 h 752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7138" h="752719">
                      <a:moveTo>
                        <a:pt x="415359" y="0"/>
                      </a:moveTo>
                      <a:lnTo>
                        <a:pt x="977138" y="0"/>
                      </a:lnTo>
                      <a:lnTo>
                        <a:pt x="977138" y="710058"/>
                      </a:lnTo>
                      <a:cubicBezTo>
                        <a:pt x="977138" y="733619"/>
                        <a:pt x="958038" y="752719"/>
                        <a:pt x="934477" y="752719"/>
                      </a:cubicBezTo>
                      <a:lnTo>
                        <a:pt x="785426" y="752719"/>
                      </a:lnTo>
                      <a:lnTo>
                        <a:pt x="458020" y="752719"/>
                      </a:lnTo>
                      <a:lnTo>
                        <a:pt x="129927" y="752719"/>
                      </a:lnTo>
                      <a:cubicBezTo>
                        <a:pt x="58170" y="752719"/>
                        <a:pt x="0" y="694549"/>
                        <a:pt x="0" y="622792"/>
                      </a:cubicBezTo>
                      <a:lnTo>
                        <a:pt x="0" y="505192"/>
                      </a:lnTo>
                      <a:cubicBezTo>
                        <a:pt x="0" y="368487"/>
                        <a:pt x="110822" y="257665"/>
                        <a:pt x="247527" y="257665"/>
                      </a:cubicBezTo>
                      <a:lnTo>
                        <a:pt x="415359" y="25766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3" name="フリーフォーム: 図形 72"/>
              <p:cNvSpPr/>
              <p:nvPr/>
            </p:nvSpPr>
            <p:spPr bwMode="auto">
              <a:xfrm>
                <a:off x="6415687" y="1448779"/>
                <a:ext cx="890442" cy="702660"/>
              </a:xfrm>
              <a:custGeom>
                <a:avLst/>
                <a:gdLst>
                  <a:gd name="connsiteX0" fmla="*/ 566057 w 1494106"/>
                  <a:gd name="connsiteY0" fmla="*/ 0 h 1179023"/>
                  <a:gd name="connsiteX1" fmla="*/ 777134 w 1494106"/>
                  <a:gd name="connsiteY1" fmla="*/ 209410 h 1179023"/>
                  <a:gd name="connsiteX2" fmla="*/ 781880 w 1494106"/>
                  <a:gd name="connsiteY2" fmla="*/ 220908 h 1179023"/>
                  <a:gd name="connsiteX3" fmla="*/ 803323 w 1494106"/>
                  <a:gd name="connsiteY3" fmla="*/ 194303 h 1179023"/>
                  <a:gd name="connsiteX4" fmla="*/ 980777 w 1494106"/>
                  <a:gd name="connsiteY4" fmla="*/ 103786 h 1179023"/>
                  <a:gd name="connsiteX5" fmla="*/ 1113140 w 1494106"/>
                  <a:gd name="connsiteY5" fmla="*/ 333635 h 1179023"/>
                  <a:gd name="connsiteX6" fmla="*/ 1119118 w 1494106"/>
                  <a:gd name="connsiteY6" fmla="*/ 377282 h 1179023"/>
                  <a:gd name="connsiteX7" fmla="*/ 1179268 w 1494106"/>
                  <a:gd name="connsiteY7" fmla="*/ 347873 h 1179023"/>
                  <a:gd name="connsiteX8" fmla="*/ 1280671 w 1494106"/>
                  <a:gd name="connsiteY8" fmla="*/ 347131 h 1179023"/>
                  <a:gd name="connsiteX9" fmla="*/ 1332453 w 1494106"/>
                  <a:gd name="connsiteY9" fmla="*/ 561300 h 1179023"/>
                  <a:gd name="connsiteX10" fmla="*/ 1326257 w 1494106"/>
                  <a:gd name="connsiteY10" fmla="*/ 596591 h 1179023"/>
                  <a:gd name="connsiteX11" fmla="*/ 1344410 w 1494106"/>
                  <a:gd name="connsiteY11" fmla="*/ 590060 h 1179023"/>
                  <a:gd name="connsiteX12" fmla="*/ 1473312 w 1494106"/>
                  <a:gd name="connsiteY12" fmla="*/ 599795 h 1179023"/>
                  <a:gd name="connsiteX13" fmla="*/ 1363422 w 1494106"/>
                  <a:gd name="connsiteY13" fmla="*/ 954626 h 1179023"/>
                  <a:gd name="connsiteX14" fmla="*/ 1357334 w 1494106"/>
                  <a:gd name="connsiteY14" fmla="*/ 961521 h 1179023"/>
                  <a:gd name="connsiteX15" fmla="*/ 1343247 w 1494106"/>
                  <a:gd name="connsiteY15" fmla="*/ 983719 h 1179023"/>
                  <a:gd name="connsiteX16" fmla="*/ 740899 w 1494106"/>
                  <a:gd name="connsiteY16" fmla="*/ 1179023 h 1179023"/>
                  <a:gd name="connsiteX17" fmla="*/ 100459 w 1494106"/>
                  <a:gd name="connsiteY17" fmla="*/ 923694 h 1179023"/>
                  <a:gd name="connsiteX18" fmla="*/ 100219 w 1494106"/>
                  <a:gd name="connsiteY18" fmla="*/ 922526 h 1179023"/>
                  <a:gd name="connsiteX19" fmla="*/ 81604 w 1494106"/>
                  <a:gd name="connsiteY19" fmla="*/ 894620 h 1179023"/>
                  <a:gd name="connsiteX20" fmla="*/ 23866 w 1494106"/>
                  <a:gd name="connsiteY20" fmla="*/ 747184 h 1179023"/>
                  <a:gd name="connsiteX21" fmla="*/ 147951 w 1494106"/>
                  <a:gd name="connsiteY21" fmla="*/ 103786 h 1179023"/>
                  <a:gd name="connsiteX22" fmla="*/ 175864 w 1494106"/>
                  <a:gd name="connsiteY22" fmla="*/ 101374 h 1179023"/>
                  <a:gd name="connsiteX23" fmla="*/ 321648 w 1494106"/>
                  <a:gd name="connsiteY23" fmla="*/ 190274 h 1179023"/>
                  <a:gd name="connsiteX24" fmla="*/ 348367 w 1494106"/>
                  <a:gd name="connsiteY24" fmla="*/ 222121 h 1179023"/>
                  <a:gd name="connsiteX25" fmla="*/ 389364 w 1494106"/>
                  <a:gd name="connsiteY25" fmla="*/ 141553 h 1179023"/>
                  <a:gd name="connsiteX26" fmla="*/ 566057 w 1494106"/>
                  <a:gd name="connsiteY26" fmla="*/ 0 h 117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94106" h="1179023">
                    <a:moveTo>
                      <a:pt x="566057" y="0"/>
                    </a:moveTo>
                    <a:cubicBezTo>
                      <a:pt x="647623" y="0"/>
                      <a:pt x="721577" y="89413"/>
                      <a:pt x="777134" y="209410"/>
                    </a:cubicBezTo>
                    <a:lnTo>
                      <a:pt x="781880" y="220908"/>
                    </a:lnTo>
                    <a:lnTo>
                      <a:pt x="803323" y="194303"/>
                    </a:lnTo>
                    <a:cubicBezTo>
                      <a:pt x="863369" y="129283"/>
                      <a:pt x="926234" y="90534"/>
                      <a:pt x="980777" y="103786"/>
                    </a:cubicBezTo>
                    <a:cubicBezTo>
                      <a:pt x="1048955" y="120350"/>
                      <a:pt x="1092029" y="215225"/>
                      <a:pt x="1113140" y="333635"/>
                    </a:cubicBezTo>
                    <a:lnTo>
                      <a:pt x="1119118" y="377282"/>
                    </a:lnTo>
                    <a:lnTo>
                      <a:pt x="1179268" y="347873"/>
                    </a:lnTo>
                    <a:cubicBezTo>
                      <a:pt x="1218478" y="333604"/>
                      <a:pt x="1253750" y="331588"/>
                      <a:pt x="1280671" y="347131"/>
                    </a:cubicBezTo>
                    <a:cubicBezTo>
                      <a:pt x="1331148" y="376274"/>
                      <a:pt x="1343305" y="461973"/>
                      <a:pt x="1332453" y="561300"/>
                    </a:cubicBezTo>
                    <a:lnTo>
                      <a:pt x="1326257" y="596591"/>
                    </a:lnTo>
                    <a:lnTo>
                      <a:pt x="1344410" y="590060"/>
                    </a:lnTo>
                    <a:cubicBezTo>
                      <a:pt x="1399636" y="574294"/>
                      <a:pt x="1447557" y="574039"/>
                      <a:pt x="1473312" y="599795"/>
                    </a:cubicBezTo>
                    <a:cubicBezTo>
                      <a:pt x="1533407" y="659890"/>
                      <a:pt x="1452916" y="841684"/>
                      <a:pt x="1363422" y="954626"/>
                    </a:cubicBezTo>
                    <a:lnTo>
                      <a:pt x="1357334" y="961521"/>
                    </a:lnTo>
                    <a:lnTo>
                      <a:pt x="1343247" y="983719"/>
                    </a:lnTo>
                    <a:cubicBezTo>
                      <a:pt x="1244007" y="1098491"/>
                      <a:pt x="1011679" y="1179023"/>
                      <a:pt x="740899" y="1179023"/>
                    </a:cubicBezTo>
                    <a:cubicBezTo>
                      <a:pt x="424989" y="1179023"/>
                      <a:pt x="161417" y="1069410"/>
                      <a:pt x="100459" y="923694"/>
                    </a:cubicBezTo>
                    <a:lnTo>
                      <a:pt x="100219" y="922526"/>
                    </a:lnTo>
                    <a:lnTo>
                      <a:pt x="81604" y="894620"/>
                    </a:lnTo>
                    <a:cubicBezTo>
                      <a:pt x="56892" y="850996"/>
                      <a:pt x="37005" y="801265"/>
                      <a:pt x="23866" y="747184"/>
                    </a:cubicBezTo>
                    <a:cubicBezTo>
                      <a:pt x="-28691" y="530858"/>
                      <a:pt x="2503" y="139123"/>
                      <a:pt x="147951" y="103786"/>
                    </a:cubicBezTo>
                    <a:cubicBezTo>
                      <a:pt x="157041" y="101577"/>
                      <a:pt x="166363" y="100813"/>
                      <a:pt x="175864" y="101374"/>
                    </a:cubicBezTo>
                    <a:cubicBezTo>
                      <a:pt x="222182" y="104110"/>
                      <a:pt x="272769" y="138344"/>
                      <a:pt x="321648" y="190274"/>
                    </a:cubicBezTo>
                    <a:lnTo>
                      <a:pt x="348367" y="222121"/>
                    </a:lnTo>
                    <a:lnTo>
                      <a:pt x="389364" y="141553"/>
                    </a:lnTo>
                    <a:cubicBezTo>
                      <a:pt x="439947" y="57225"/>
                      <a:pt x="500805" y="0"/>
                      <a:pt x="56605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4" name="グループ化 73"/>
              <p:cNvGrpSpPr/>
              <p:nvPr/>
            </p:nvGrpSpPr>
            <p:grpSpPr>
              <a:xfrm flipH="1">
                <a:off x="5321525" y="2573904"/>
                <a:ext cx="585065" cy="585065"/>
                <a:chOff x="2702750" y="2573905"/>
                <a:chExt cx="495055" cy="585065"/>
              </a:xfrm>
              <a:solidFill>
                <a:srgbClr val="FFC000"/>
              </a:solidFill>
            </p:grpSpPr>
            <p:sp>
              <p:nvSpPr>
                <p:cNvPr id="79" name="直角三角形 78"/>
                <p:cNvSpPr/>
                <p:nvPr/>
              </p:nvSpPr>
              <p:spPr bwMode="auto">
                <a:xfrm>
                  <a:off x="2702750" y="2573905"/>
                  <a:ext cx="495055" cy="315035"/>
                </a:xfrm>
                <a:prstGeom prst="rtTriangl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" name="直角三角形 79"/>
                <p:cNvSpPr/>
                <p:nvPr/>
              </p:nvSpPr>
              <p:spPr bwMode="auto">
                <a:xfrm flipV="1">
                  <a:off x="2702751" y="2888940"/>
                  <a:ext cx="450050" cy="270030"/>
                </a:xfrm>
                <a:prstGeom prst="rtTriangl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5" name="楕円 2"/>
              <p:cNvSpPr/>
              <p:nvPr/>
            </p:nvSpPr>
            <p:spPr bwMode="auto">
              <a:xfrm>
                <a:off x="5614058" y="1943834"/>
                <a:ext cx="2250250" cy="2574177"/>
              </a:xfrm>
              <a:custGeom>
                <a:avLst/>
                <a:gdLst>
                  <a:gd name="connsiteX0" fmla="*/ 0 w 2835315"/>
                  <a:gd name="connsiteY0" fmla="*/ 1417658 h 2835315"/>
                  <a:gd name="connsiteX1" fmla="*/ 1417658 w 2835315"/>
                  <a:gd name="connsiteY1" fmla="*/ 0 h 2835315"/>
                  <a:gd name="connsiteX2" fmla="*/ 2835316 w 2835315"/>
                  <a:gd name="connsiteY2" fmla="*/ 1417658 h 2835315"/>
                  <a:gd name="connsiteX3" fmla="*/ 1417658 w 2835315"/>
                  <a:gd name="connsiteY3" fmla="*/ 2835316 h 2835315"/>
                  <a:gd name="connsiteX4" fmla="*/ 0 w 2835315"/>
                  <a:gd name="connsiteY4" fmla="*/ 1417658 h 2835315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2095838 h 3513496"/>
                  <a:gd name="connsiteX1" fmla="*/ 1425278 w 2835316"/>
                  <a:gd name="connsiteY1" fmla="*/ 0 h 3513496"/>
                  <a:gd name="connsiteX2" fmla="*/ 2835316 w 2835316"/>
                  <a:gd name="connsiteY2" fmla="*/ 2095838 h 3513496"/>
                  <a:gd name="connsiteX3" fmla="*/ 1417658 w 2835316"/>
                  <a:gd name="connsiteY3" fmla="*/ 3513496 h 3513496"/>
                  <a:gd name="connsiteX4" fmla="*/ 0 w 2835316"/>
                  <a:gd name="connsiteY4" fmla="*/ 2095838 h 351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5316" h="3513496">
                    <a:moveTo>
                      <a:pt x="0" y="2095838"/>
                    </a:moveTo>
                    <a:cubicBezTo>
                      <a:pt x="0" y="1312887"/>
                      <a:pt x="642327" y="0"/>
                      <a:pt x="1425278" y="0"/>
                    </a:cubicBezTo>
                    <a:cubicBezTo>
                      <a:pt x="2208229" y="0"/>
                      <a:pt x="2835316" y="1312887"/>
                      <a:pt x="2835316" y="2095838"/>
                    </a:cubicBezTo>
                    <a:cubicBezTo>
                      <a:pt x="2835316" y="2878789"/>
                      <a:pt x="2200609" y="3513496"/>
                      <a:pt x="1417658" y="3513496"/>
                    </a:cubicBezTo>
                    <a:cubicBezTo>
                      <a:pt x="634707" y="3513496"/>
                      <a:pt x="0" y="2878789"/>
                      <a:pt x="0" y="2095838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2"/>
              <p:cNvSpPr/>
              <p:nvPr/>
            </p:nvSpPr>
            <p:spPr bwMode="auto">
              <a:xfrm>
                <a:off x="5575958" y="3041559"/>
                <a:ext cx="218120" cy="650565"/>
              </a:xfrm>
              <a:custGeom>
                <a:avLst/>
                <a:gdLst>
                  <a:gd name="connsiteX0" fmla="*/ 0 w 2835315"/>
                  <a:gd name="connsiteY0" fmla="*/ 1417658 h 2835315"/>
                  <a:gd name="connsiteX1" fmla="*/ 1417658 w 2835315"/>
                  <a:gd name="connsiteY1" fmla="*/ 0 h 2835315"/>
                  <a:gd name="connsiteX2" fmla="*/ 2835316 w 2835315"/>
                  <a:gd name="connsiteY2" fmla="*/ 1417658 h 2835315"/>
                  <a:gd name="connsiteX3" fmla="*/ 1417658 w 2835315"/>
                  <a:gd name="connsiteY3" fmla="*/ 2835316 h 2835315"/>
                  <a:gd name="connsiteX4" fmla="*/ 0 w 2835315"/>
                  <a:gd name="connsiteY4" fmla="*/ 1417658 h 2835315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2095838 h 3513496"/>
                  <a:gd name="connsiteX1" fmla="*/ 1425278 w 2835316"/>
                  <a:gd name="connsiteY1" fmla="*/ 0 h 3513496"/>
                  <a:gd name="connsiteX2" fmla="*/ 2835316 w 2835316"/>
                  <a:gd name="connsiteY2" fmla="*/ 2095838 h 3513496"/>
                  <a:gd name="connsiteX3" fmla="*/ 1417658 w 2835316"/>
                  <a:gd name="connsiteY3" fmla="*/ 3513496 h 3513496"/>
                  <a:gd name="connsiteX4" fmla="*/ 0 w 2835316"/>
                  <a:gd name="connsiteY4" fmla="*/ 2095838 h 351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5316" h="3513496">
                    <a:moveTo>
                      <a:pt x="0" y="2095838"/>
                    </a:moveTo>
                    <a:cubicBezTo>
                      <a:pt x="0" y="1312887"/>
                      <a:pt x="642327" y="0"/>
                      <a:pt x="1425278" y="0"/>
                    </a:cubicBezTo>
                    <a:cubicBezTo>
                      <a:pt x="2208229" y="0"/>
                      <a:pt x="2835316" y="1312887"/>
                      <a:pt x="2835316" y="2095838"/>
                    </a:cubicBezTo>
                    <a:cubicBezTo>
                      <a:pt x="2835316" y="2878789"/>
                      <a:pt x="2200609" y="3513496"/>
                      <a:pt x="1417658" y="3513496"/>
                    </a:cubicBezTo>
                    <a:cubicBezTo>
                      <a:pt x="634707" y="3513496"/>
                      <a:pt x="0" y="2878789"/>
                      <a:pt x="0" y="209583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6"/>
              <p:cNvSpPr/>
              <p:nvPr/>
            </p:nvSpPr>
            <p:spPr bwMode="auto">
              <a:xfrm>
                <a:off x="5988941" y="2222924"/>
                <a:ext cx="420363" cy="63007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楕円 77"/>
              <p:cNvSpPr/>
              <p:nvPr/>
            </p:nvSpPr>
            <p:spPr bwMode="auto">
              <a:xfrm>
                <a:off x="6002590" y="2374571"/>
                <a:ext cx="218015" cy="32677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8" name="フリーフォーム: 図形 67"/>
            <p:cNvSpPr/>
            <p:nvPr/>
          </p:nvSpPr>
          <p:spPr bwMode="auto">
            <a:xfrm rot="15300000">
              <a:off x="3456738" y="1815679"/>
              <a:ext cx="294133" cy="614247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05739 w 2003925"/>
                <a:gd name="connsiteY3" fmla="*/ 121039 h 1843219"/>
                <a:gd name="connsiteX4" fmla="*/ 1485476 w 2003925"/>
                <a:gd name="connsiteY4" fmla="*/ 175387 h 1843219"/>
                <a:gd name="connsiteX5" fmla="*/ 1746513 w 2003925"/>
                <a:gd name="connsiteY5" fmla="*/ 485241 h 1843219"/>
                <a:gd name="connsiteX6" fmla="*/ 1915050 w 2003925"/>
                <a:gd name="connsiteY6" fmla="*/ 1605747 h 1843219"/>
                <a:gd name="connsiteX7" fmla="*/ 1874388 w 2003925"/>
                <a:gd name="connsiteY7" fmla="*/ 1620545 h 1843219"/>
                <a:gd name="connsiteX8" fmla="*/ 1841979 w 2003925"/>
                <a:gd name="connsiteY8" fmla="*/ 1621914 h 1843219"/>
                <a:gd name="connsiteX9" fmla="*/ 1837396 w 2003925"/>
                <a:gd name="connsiteY9" fmla="*/ 1656858 h 1843219"/>
                <a:gd name="connsiteX10" fmla="*/ 1782737 w 2003925"/>
                <a:gd name="connsiteY10" fmla="*/ 1742868 h 1843219"/>
                <a:gd name="connsiteX11" fmla="*/ 1649952 w 2003925"/>
                <a:gd name="connsiteY11" fmla="*/ 1736495 h 1843219"/>
                <a:gd name="connsiteX12" fmla="*/ 1618739 w 2003925"/>
                <a:gd name="connsiteY12" fmla="*/ 1720972 h 1843219"/>
                <a:gd name="connsiteX13" fmla="*/ 1594928 w 2003925"/>
                <a:gd name="connsiteY13" fmla="*/ 1756060 h 1843219"/>
                <a:gd name="connsiteX14" fmla="*/ 1515474 w 2003925"/>
                <a:gd name="connsiteY14" fmla="*/ 1810006 h 1843219"/>
                <a:gd name="connsiteX15" fmla="*/ 1261192 w 2003925"/>
                <a:gd name="connsiteY15" fmla="*/ 1693060 h 1843219"/>
                <a:gd name="connsiteX16" fmla="*/ 1236672 w 2003925"/>
                <a:gd name="connsiteY16" fmla="*/ 1666896 h 1843219"/>
                <a:gd name="connsiteX17" fmla="*/ 1220373 w 2003925"/>
                <a:gd name="connsiteY17" fmla="*/ 1695933 h 1843219"/>
                <a:gd name="connsiteX18" fmla="*/ 1024547 w 2003925"/>
                <a:gd name="connsiteY18" fmla="*/ 1843219 h 1843219"/>
                <a:gd name="connsiteX19" fmla="*/ 829655 w 2003925"/>
                <a:gd name="connsiteY19" fmla="*/ 1695933 h 1843219"/>
                <a:gd name="connsiteX20" fmla="*/ 814919 w 2003925"/>
                <a:gd name="connsiteY20" fmla="*/ 1669401 h 1843219"/>
                <a:gd name="connsiteX21" fmla="*/ 792747 w 2003925"/>
                <a:gd name="connsiteY21" fmla="*/ 1693060 h 1843219"/>
                <a:gd name="connsiteX22" fmla="*/ 538465 w 2003925"/>
                <a:gd name="connsiteY22" fmla="*/ 1810006 h 1843219"/>
                <a:gd name="connsiteX23" fmla="*/ 459011 w 2003925"/>
                <a:gd name="connsiteY23" fmla="*/ 1756060 h 1843219"/>
                <a:gd name="connsiteX24" fmla="*/ 442702 w 2003925"/>
                <a:gd name="connsiteY24" fmla="*/ 1732028 h 1843219"/>
                <a:gd name="connsiteX25" fmla="*/ 433718 w 2003925"/>
                <a:gd name="connsiteY25" fmla="*/ 1736496 h 1843219"/>
                <a:gd name="connsiteX26" fmla="*/ 300933 w 2003925"/>
                <a:gd name="connsiteY26" fmla="*/ 1742869 h 1843219"/>
                <a:gd name="connsiteX27" fmla="*/ 246274 w 2003925"/>
                <a:gd name="connsiteY27" fmla="*/ 1656858 h 1843219"/>
                <a:gd name="connsiteX28" fmla="*/ 239923 w 2003925"/>
                <a:gd name="connsiteY28" fmla="*/ 1608426 h 1843219"/>
                <a:gd name="connsiteX29" fmla="*/ 228107 w 2003925"/>
                <a:gd name="connsiteY29" fmla="*/ 1612732 h 1843219"/>
                <a:gd name="connsiteX30" fmla="*/ 88875 w 2003925"/>
                <a:gd name="connsiteY30" fmla="*/ 1605746 h 1843219"/>
                <a:gd name="connsiteX31" fmla="*/ 257413 w 2003925"/>
                <a:gd name="connsiteY31" fmla="*/ 485240 h 1843219"/>
                <a:gd name="connsiteX32" fmla="*/ 518449 w 2003925"/>
                <a:gd name="connsiteY32" fmla="*/ 175386 h 1843219"/>
                <a:gd name="connsiteX33" fmla="*/ 614061 w 2003925"/>
                <a:gd name="connsiteY33" fmla="*/ 110219 h 1843219"/>
                <a:gd name="connsiteX34" fmla="*/ 640762 w 2003925"/>
                <a:gd name="connsiteY34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85476 w 2003925"/>
                <a:gd name="connsiteY2" fmla="*/ 175387 h 1843219"/>
                <a:gd name="connsiteX3" fmla="*/ 1746513 w 2003925"/>
                <a:gd name="connsiteY3" fmla="*/ 485241 h 1843219"/>
                <a:gd name="connsiteX4" fmla="*/ 1915050 w 2003925"/>
                <a:gd name="connsiteY4" fmla="*/ 1605747 h 1843219"/>
                <a:gd name="connsiteX5" fmla="*/ 1874388 w 2003925"/>
                <a:gd name="connsiteY5" fmla="*/ 1620545 h 1843219"/>
                <a:gd name="connsiteX6" fmla="*/ 1841979 w 2003925"/>
                <a:gd name="connsiteY6" fmla="*/ 1621914 h 1843219"/>
                <a:gd name="connsiteX7" fmla="*/ 1837396 w 2003925"/>
                <a:gd name="connsiteY7" fmla="*/ 1656858 h 1843219"/>
                <a:gd name="connsiteX8" fmla="*/ 1782737 w 2003925"/>
                <a:gd name="connsiteY8" fmla="*/ 1742868 h 1843219"/>
                <a:gd name="connsiteX9" fmla="*/ 1649952 w 2003925"/>
                <a:gd name="connsiteY9" fmla="*/ 1736495 h 1843219"/>
                <a:gd name="connsiteX10" fmla="*/ 1618739 w 2003925"/>
                <a:gd name="connsiteY10" fmla="*/ 1720972 h 1843219"/>
                <a:gd name="connsiteX11" fmla="*/ 1594928 w 2003925"/>
                <a:gd name="connsiteY11" fmla="*/ 1756060 h 1843219"/>
                <a:gd name="connsiteX12" fmla="*/ 1515474 w 2003925"/>
                <a:gd name="connsiteY12" fmla="*/ 1810006 h 1843219"/>
                <a:gd name="connsiteX13" fmla="*/ 1261192 w 2003925"/>
                <a:gd name="connsiteY13" fmla="*/ 1693060 h 1843219"/>
                <a:gd name="connsiteX14" fmla="*/ 1236672 w 2003925"/>
                <a:gd name="connsiteY14" fmla="*/ 1666896 h 1843219"/>
                <a:gd name="connsiteX15" fmla="*/ 1220373 w 2003925"/>
                <a:gd name="connsiteY15" fmla="*/ 1695933 h 1843219"/>
                <a:gd name="connsiteX16" fmla="*/ 1024547 w 2003925"/>
                <a:gd name="connsiteY16" fmla="*/ 1843219 h 1843219"/>
                <a:gd name="connsiteX17" fmla="*/ 829655 w 2003925"/>
                <a:gd name="connsiteY17" fmla="*/ 1695933 h 1843219"/>
                <a:gd name="connsiteX18" fmla="*/ 814919 w 2003925"/>
                <a:gd name="connsiteY18" fmla="*/ 1669401 h 1843219"/>
                <a:gd name="connsiteX19" fmla="*/ 792747 w 2003925"/>
                <a:gd name="connsiteY19" fmla="*/ 1693060 h 1843219"/>
                <a:gd name="connsiteX20" fmla="*/ 538465 w 2003925"/>
                <a:gd name="connsiteY20" fmla="*/ 1810006 h 1843219"/>
                <a:gd name="connsiteX21" fmla="*/ 459011 w 2003925"/>
                <a:gd name="connsiteY21" fmla="*/ 1756060 h 1843219"/>
                <a:gd name="connsiteX22" fmla="*/ 442702 w 2003925"/>
                <a:gd name="connsiteY22" fmla="*/ 1732028 h 1843219"/>
                <a:gd name="connsiteX23" fmla="*/ 433718 w 2003925"/>
                <a:gd name="connsiteY23" fmla="*/ 1736496 h 1843219"/>
                <a:gd name="connsiteX24" fmla="*/ 300933 w 2003925"/>
                <a:gd name="connsiteY24" fmla="*/ 1742869 h 1843219"/>
                <a:gd name="connsiteX25" fmla="*/ 246274 w 2003925"/>
                <a:gd name="connsiteY25" fmla="*/ 1656858 h 1843219"/>
                <a:gd name="connsiteX26" fmla="*/ 239923 w 2003925"/>
                <a:gd name="connsiteY26" fmla="*/ 1608426 h 1843219"/>
                <a:gd name="connsiteX27" fmla="*/ 228107 w 2003925"/>
                <a:gd name="connsiteY27" fmla="*/ 1612732 h 1843219"/>
                <a:gd name="connsiteX28" fmla="*/ 88875 w 2003925"/>
                <a:gd name="connsiteY28" fmla="*/ 1605746 h 1843219"/>
                <a:gd name="connsiteX29" fmla="*/ 257413 w 2003925"/>
                <a:gd name="connsiteY29" fmla="*/ 485240 h 1843219"/>
                <a:gd name="connsiteX30" fmla="*/ 518449 w 2003925"/>
                <a:gd name="connsiteY30" fmla="*/ 175386 h 1843219"/>
                <a:gd name="connsiteX31" fmla="*/ 614061 w 2003925"/>
                <a:gd name="connsiteY31" fmla="*/ 110219 h 1843219"/>
                <a:gd name="connsiteX32" fmla="*/ 640762 w 2003925"/>
                <a:gd name="connsiteY32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746513 w 2003925"/>
                <a:gd name="connsiteY2" fmla="*/ 485241 h 1843219"/>
                <a:gd name="connsiteX3" fmla="*/ 1915050 w 2003925"/>
                <a:gd name="connsiteY3" fmla="*/ 1605747 h 1843219"/>
                <a:gd name="connsiteX4" fmla="*/ 1874388 w 2003925"/>
                <a:gd name="connsiteY4" fmla="*/ 1620545 h 1843219"/>
                <a:gd name="connsiteX5" fmla="*/ 1841979 w 2003925"/>
                <a:gd name="connsiteY5" fmla="*/ 1621914 h 1843219"/>
                <a:gd name="connsiteX6" fmla="*/ 1837396 w 2003925"/>
                <a:gd name="connsiteY6" fmla="*/ 1656858 h 1843219"/>
                <a:gd name="connsiteX7" fmla="*/ 1782737 w 2003925"/>
                <a:gd name="connsiteY7" fmla="*/ 1742868 h 1843219"/>
                <a:gd name="connsiteX8" fmla="*/ 1649952 w 2003925"/>
                <a:gd name="connsiteY8" fmla="*/ 1736495 h 1843219"/>
                <a:gd name="connsiteX9" fmla="*/ 1618739 w 2003925"/>
                <a:gd name="connsiteY9" fmla="*/ 1720972 h 1843219"/>
                <a:gd name="connsiteX10" fmla="*/ 1594928 w 2003925"/>
                <a:gd name="connsiteY10" fmla="*/ 1756060 h 1843219"/>
                <a:gd name="connsiteX11" fmla="*/ 1515474 w 2003925"/>
                <a:gd name="connsiteY11" fmla="*/ 1810006 h 1843219"/>
                <a:gd name="connsiteX12" fmla="*/ 1261192 w 2003925"/>
                <a:gd name="connsiteY12" fmla="*/ 1693060 h 1843219"/>
                <a:gd name="connsiteX13" fmla="*/ 1236672 w 2003925"/>
                <a:gd name="connsiteY13" fmla="*/ 1666896 h 1843219"/>
                <a:gd name="connsiteX14" fmla="*/ 1220373 w 2003925"/>
                <a:gd name="connsiteY14" fmla="*/ 1695933 h 1843219"/>
                <a:gd name="connsiteX15" fmla="*/ 1024547 w 2003925"/>
                <a:gd name="connsiteY15" fmla="*/ 1843219 h 1843219"/>
                <a:gd name="connsiteX16" fmla="*/ 829655 w 2003925"/>
                <a:gd name="connsiteY16" fmla="*/ 1695933 h 1843219"/>
                <a:gd name="connsiteX17" fmla="*/ 814919 w 2003925"/>
                <a:gd name="connsiteY17" fmla="*/ 1669401 h 1843219"/>
                <a:gd name="connsiteX18" fmla="*/ 792747 w 2003925"/>
                <a:gd name="connsiteY18" fmla="*/ 1693060 h 1843219"/>
                <a:gd name="connsiteX19" fmla="*/ 538465 w 2003925"/>
                <a:gd name="connsiteY19" fmla="*/ 1810006 h 1843219"/>
                <a:gd name="connsiteX20" fmla="*/ 459011 w 2003925"/>
                <a:gd name="connsiteY20" fmla="*/ 1756060 h 1843219"/>
                <a:gd name="connsiteX21" fmla="*/ 442702 w 2003925"/>
                <a:gd name="connsiteY21" fmla="*/ 1732028 h 1843219"/>
                <a:gd name="connsiteX22" fmla="*/ 433718 w 2003925"/>
                <a:gd name="connsiteY22" fmla="*/ 1736496 h 1843219"/>
                <a:gd name="connsiteX23" fmla="*/ 300933 w 2003925"/>
                <a:gd name="connsiteY23" fmla="*/ 1742869 h 1843219"/>
                <a:gd name="connsiteX24" fmla="*/ 246274 w 2003925"/>
                <a:gd name="connsiteY24" fmla="*/ 1656858 h 1843219"/>
                <a:gd name="connsiteX25" fmla="*/ 239923 w 2003925"/>
                <a:gd name="connsiteY25" fmla="*/ 1608426 h 1843219"/>
                <a:gd name="connsiteX26" fmla="*/ 228107 w 2003925"/>
                <a:gd name="connsiteY26" fmla="*/ 1612732 h 1843219"/>
                <a:gd name="connsiteX27" fmla="*/ 88875 w 2003925"/>
                <a:gd name="connsiteY27" fmla="*/ 1605746 h 1843219"/>
                <a:gd name="connsiteX28" fmla="*/ 257413 w 2003925"/>
                <a:gd name="connsiteY28" fmla="*/ 485240 h 1843219"/>
                <a:gd name="connsiteX29" fmla="*/ 518449 w 2003925"/>
                <a:gd name="connsiteY29" fmla="*/ 175386 h 1843219"/>
                <a:gd name="connsiteX30" fmla="*/ 614061 w 2003925"/>
                <a:gd name="connsiteY30" fmla="*/ 110219 h 1843219"/>
                <a:gd name="connsiteX31" fmla="*/ 640762 w 2003925"/>
                <a:gd name="connsiteY31" fmla="*/ 72134 h 1843219"/>
                <a:gd name="connsiteX0" fmla="*/ 1276344 w 2003925"/>
                <a:gd name="connsiteY0" fmla="*/ 0 h 1843219"/>
                <a:gd name="connsiteX1" fmla="*/ 1746513 w 2003925"/>
                <a:gd name="connsiteY1" fmla="*/ 485241 h 1843219"/>
                <a:gd name="connsiteX2" fmla="*/ 1915050 w 2003925"/>
                <a:gd name="connsiteY2" fmla="*/ 1605747 h 1843219"/>
                <a:gd name="connsiteX3" fmla="*/ 1874388 w 2003925"/>
                <a:gd name="connsiteY3" fmla="*/ 1620545 h 1843219"/>
                <a:gd name="connsiteX4" fmla="*/ 1841979 w 2003925"/>
                <a:gd name="connsiteY4" fmla="*/ 1621914 h 1843219"/>
                <a:gd name="connsiteX5" fmla="*/ 1837396 w 2003925"/>
                <a:gd name="connsiteY5" fmla="*/ 1656858 h 1843219"/>
                <a:gd name="connsiteX6" fmla="*/ 1782737 w 2003925"/>
                <a:gd name="connsiteY6" fmla="*/ 1742868 h 1843219"/>
                <a:gd name="connsiteX7" fmla="*/ 1649952 w 2003925"/>
                <a:gd name="connsiteY7" fmla="*/ 1736495 h 1843219"/>
                <a:gd name="connsiteX8" fmla="*/ 1618739 w 2003925"/>
                <a:gd name="connsiteY8" fmla="*/ 1720972 h 1843219"/>
                <a:gd name="connsiteX9" fmla="*/ 1594928 w 2003925"/>
                <a:gd name="connsiteY9" fmla="*/ 1756060 h 1843219"/>
                <a:gd name="connsiteX10" fmla="*/ 1515474 w 2003925"/>
                <a:gd name="connsiteY10" fmla="*/ 1810006 h 1843219"/>
                <a:gd name="connsiteX11" fmla="*/ 1261192 w 2003925"/>
                <a:gd name="connsiteY11" fmla="*/ 1693060 h 1843219"/>
                <a:gd name="connsiteX12" fmla="*/ 1236672 w 2003925"/>
                <a:gd name="connsiteY12" fmla="*/ 1666896 h 1843219"/>
                <a:gd name="connsiteX13" fmla="*/ 1220373 w 2003925"/>
                <a:gd name="connsiteY13" fmla="*/ 1695933 h 1843219"/>
                <a:gd name="connsiteX14" fmla="*/ 1024547 w 2003925"/>
                <a:gd name="connsiteY14" fmla="*/ 1843219 h 1843219"/>
                <a:gd name="connsiteX15" fmla="*/ 829655 w 2003925"/>
                <a:gd name="connsiteY15" fmla="*/ 1695933 h 1843219"/>
                <a:gd name="connsiteX16" fmla="*/ 814919 w 2003925"/>
                <a:gd name="connsiteY16" fmla="*/ 1669401 h 1843219"/>
                <a:gd name="connsiteX17" fmla="*/ 792747 w 2003925"/>
                <a:gd name="connsiteY17" fmla="*/ 1693060 h 1843219"/>
                <a:gd name="connsiteX18" fmla="*/ 538465 w 2003925"/>
                <a:gd name="connsiteY18" fmla="*/ 1810006 h 1843219"/>
                <a:gd name="connsiteX19" fmla="*/ 459011 w 2003925"/>
                <a:gd name="connsiteY19" fmla="*/ 1756060 h 1843219"/>
                <a:gd name="connsiteX20" fmla="*/ 442702 w 2003925"/>
                <a:gd name="connsiteY20" fmla="*/ 1732028 h 1843219"/>
                <a:gd name="connsiteX21" fmla="*/ 433718 w 2003925"/>
                <a:gd name="connsiteY21" fmla="*/ 1736496 h 1843219"/>
                <a:gd name="connsiteX22" fmla="*/ 300933 w 2003925"/>
                <a:gd name="connsiteY22" fmla="*/ 1742869 h 1843219"/>
                <a:gd name="connsiteX23" fmla="*/ 246274 w 2003925"/>
                <a:gd name="connsiteY23" fmla="*/ 1656858 h 1843219"/>
                <a:gd name="connsiteX24" fmla="*/ 239923 w 2003925"/>
                <a:gd name="connsiteY24" fmla="*/ 1608426 h 1843219"/>
                <a:gd name="connsiteX25" fmla="*/ 228107 w 2003925"/>
                <a:gd name="connsiteY25" fmla="*/ 1612732 h 1843219"/>
                <a:gd name="connsiteX26" fmla="*/ 88875 w 2003925"/>
                <a:gd name="connsiteY26" fmla="*/ 1605746 h 1843219"/>
                <a:gd name="connsiteX27" fmla="*/ 257413 w 2003925"/>
                <a:gd name="connsiteY27" fmla="*/ 485240 h 1843219"/>
                <a:gd name="connsiteX28" fmla="*/ 518449 w 2003925"/>
                <a:gd name="connsiteY28" fmla="*/ 175386 h 1843219"/>
                <a:gd name="connsiteX29" fmla="*/ 614061 w 2003925"/>
                <a:gd name="connsiteY29" fmla="*/ 110219 h 1843219"/>
                <a:gd name="connsiteX30" fmla="*/ 640762 w 2003925"/>
                <a:gd name="connsiteY30" fmla="*/ 72134 h 1843219"/>
                <a:gd name="connsiteX0" fmla="*/ 1746513 w 2003925"/>
                <a:gd name="connsiteY0" fmla="*/ 413106 h 1771084"/>
                <a:gd name="connsiteX1" fmla="*/ 1915050 w 2003925"/>
                <a:gd name="connsiteY1" fmla="*/ 1533612 h 1771084"/>
                <a:gd name="connsiteX2" fmla="*/ 1874388 w 2003925"/>
                <a:gd name="connsiteY2" fmla="*/ 1548410 h 1771084"/>
                <a:gd name="connsiteX3" fmla="*/ 1841979 w 2003925"/>
                <a:gd name="connsiteY3" fmla="*/ 1549779 h 1771084"/>
                <a:gd name="connsiteX4" fmla="*/ 1837396 w 2003925"/>
                <a:gd name="connsiteY4" fmla="*/ 1584723 h 1771084"/>
                <a:gd name="connsiteX5" fmla="*/ 1782737 w 2003925"/>
                <a:gd name="connsiteY5" fmla="*/ 1670733 h 1771084"/>
                <a:gd name="connsiteX6" fmla="*/ 1649952 w 2003925"/>
                <a:gd name="connsiteY6" fmla="*/ 1664360 h 1771084"/>
                <a:gd name="connsiteX7" fmla="*/ 1618739 w 2003925"/>
                <a:gd name="connsiteY7" fmla="*/ 1648837 h 1771084"/>
                <a:gd name="connsiteX8" fmla="*/ 1594928 w 2003925"/>
                <a:gd name="connsiteY8" fmla="*/ 1683925 h 1771084"/>
                <a:gd name="connsiteX9" fmla="*/ 1515474 w 2003925"/>
                <a:gd name="connsiteY9" fmla="*/ 1737871 h 1771084"/>
                <a:gd name="connsiteX10" fmla="*/ 1261192 w 2003925"/>
                <a:gd name="connsiteY10" fmla="*/ 1620925 h 1771084"/>
                <a:gd name="connsiteX11" fmla="*/ 1236672 w 2003925"/>
                <a:gd name="connsiteY11" fmla="*/ 1594761 h 1771084"/>
                <a:gd name="connsiteX12" fmla="*/ 1220373 w 2003925"/>
                <a:gd name="connsiteY12" fmla="*/ 1623798 h 1771084"/>
                <a:gd name="connsiteX13" fmla="*/ 1024547 w 2003925"/>
                <a:gd name="connsiteY13" fmla="*/ 1771084 h 1771084"/>
                <a:gd name="connsiteX14" fmla="*/ 829655 w 2003925"/>
                <a:gd name="connsiteY14" fmla="*/ 1623798 h 1771084"/>
                <a:gd name="connsiteX15" fmla="*/ 814919 w 2003925"/>
                <a:gd name="connsiteY15" fmla="*/ 1597266 h 1771084"/>
                <a:gd name="connsiteX16" fmla="*/ 792747 w 2003925"/>
                <a:gd name="connsiteY16" fmla="*/ 1620925 h 1771084"/>
                <a:gd name="connsiteX17" fmla="*/ 538465 w 2003925"/>
                <a:gd name="connsiteY17" fmla="*/ 1737871 h 1771084"/>
                <a:gd name="connsiteX18" fmla="*/ 459011 w 2003925"/>
                <a:gd name="connsiteY18" fmla="*/ 1683925 h 1771084"/>
                <a:gd name="connsiteX19" fmla="*/ 442702 w 2003925"/>
                <a:gd name="connsiteY19" fmla="*/ 1659893 h 1771084"/>
                <a:gd name="connsiteX20" fmla="*/ 433718 w 2003925"/>
                <a:gd name="connsiteY20" fmla="*/ 1664361 h 1771084"/>
                <a:gd name="connsiteX21" fmla="*/ 300933 w 2003925"/>
                <a:gd name="connsiteY21" fmla="*/ 1670734 h 1771084"/>
                <a:gd name="connsiteX22" fmla="*/ 246274 w 2003925"/>
                <a:gd name="connsiteY22" fmla="*/ 1584723 h 1771084"/>
                <a:gd name="connsiteX23" fmla="*/ 239923 w 2003925"/>
                <a:gd name="connsiteY23" fmla="*/ 1536291 h 1771084"/>
                <a:gd name="connsiteX24" fmla="*/ 228107 w 2003925"/>
                <a:gd name="connsiteY24" fmla="*/ 1540597 h 1771084"/>
                <a:gd name="connsiteX25" fmla="*/ 88875 w 2003925"/>
                <a:gd name="connsiteY25" fmla="*/ 1533611 h 1771084"/>
                <a:gd name="connsiteX26" fmla="*/ 257413 w 2003925"/>
                <a:gd name="connsiteY26" fmla="*/ 413105 h 1771084"/>
                <a:gd name="connsiteX27" fmla="*/ 518449 w 2003925"/>
                <a:gd name="connsiteY27" fmla="*/ 103251 h 1771084"/>
                <a:gd name="connsiteX28" fmla="*/ 614061 w 2003925"/>
                <a:gd name="connsiteY28" fmla="*/ 38084 h 1771084"/>
                <a:gd name="connsiteX29" fmla="*/ 640762 w 2003925"/>
                <a:gd name="connsiteY29" fmla="*/ -1 h 177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03925" h="1771084">
                  <a:moveTo>
                    <a:pt x="1746513" y="413106"/>
                  </a:moveTo>
                  <a:cubicBezTo>
                    <a:pt x="1943509" y="754314"/>
                    <a:pt x="2114276" y="1418589"/>
                    <a:pt x="1915050" y="1533612"/>
                  </a:cubicBezTo>
                  <a:cubicBezTo>
                    <a:pt x="1902599" y="1540801"/>
                    <a:pt x="1888996" y="1545675"/>
                    <a:pt x="1874388" y="1548410"/>
                  </a:cubicBezTo>
                  <a:lnTo>
                    <a:pt x="1841979" y="1549779"/>
                  </a:lnTo>
                  <a:lnTo>
                    <a:pt x="1837396" y="1584723"/>
                  </a:lnTo>
                  <a:cubicBezTo>
                    <a:pt x="1827684" y="1624887"/>
                    <a:pt x="1810027" y="1654977"/>
                    <a:pt x="1782737" y="1670733"/>
                  </a:cubicBezTo>
                  <a:cubicBezTo>
                    <a:pt x="1748625" y="1690428"/>
                    <a:pt x="1702486" y="1685978"/>
                    <a:pt x="1649952" y="1664360"/>
                  </a:cubicBezTo>
                  <a:lnTo>
                    <a:pt x="1618739" y="1648837"/>
                  </a:lnTo>
                  <a:lnTo>
                    <a:pt x="1594928" y="1683925"/>
                  </a:lnTo>
                  <a:cubicBezTo>
                    <a:pt x="1571932" y="1711181"/>
                    <a:pt x="1545522" y="1729819"/>
                    <a:pt x="1515474" y="1737871"/>
                  </a:cubicBezTo>
                  <a:cubicBezTo>
                    <a:pt x="1440353" y="1757999"/>
                    <a:pt x="1351384" y="1709580"/>
                    <a:pt x="1261192" y="1620925"/>
                  </a:cubicBezTo>
                  <a:lnTo>
                    <a:pt x="1236672" y="1594761"/>
                  </a:lnTo>
                  <a:lnTo>
                    <a:pt x="1220373" y="1623798"/>
                  </a:lnTo>
                  <a:cubicBezTo>
                    <a:pt x="1160999" y="1714549"/>
                    <a:pt x="1094541" y="1771084"/>
                    <a:pt x="1024547" y="1771084"/>
                  </a:cubicBezTo>
                  <a:cubicBezTo>
                    <a:pt x="954554" y="1771084"/>
                    <a:pt x="888479" y="1714549"/>
                    <a:pt x="829655" y="1623798"/>
                  </a:cubicBezTo>
                  <a:lnTo>
                    <a:pt x="814919" y="1597266"/>
                  </a:lnTo>
                  <a:lnTo>
                    <a:pt x="792747" y="1620925"/>
                  </a:lnTo>
                  <a:cubicBezTo>
                    <a:pt x="702554" y="1709579"/>
                    <a:pt x="613586" y="1757999"/>
                    <a:pt x="538465" y="1737871"/>
                  </a:cubicBezTo>
                  <a:cubicBezTo>
                    <a:pt x="508417" y="1729819"/>
                    <a:pt x="482007" y="1711181"/>
                    <a:pt x="459011" y="1683925"/>
                  </a:cubicBezTo>
                  <a:lnTo>
                    <a:pt x="442702" y="1659893"/>
                  </a:lnTo>
                  <a:lnTo>
                    <a:pt x="433718" y="1664361"/>
                  </a:lnTo>
                  <a:cubicBezTo>
                    <a:pt x="381184" y="1685979"/>
                    <a:pt x="335046" y="1690429"/>
                    <a:pt x="300933" y="1670734"/>
                  </a:cubicBezTo>
                  <a:cubicBezTo>
                    <a:pt x="273643" y="1654978"/>
                    <a:pt x="255987" y="1624888"/>
                    <a:pt x="246274" y="1584723"/>
                  </a:cubicBezTo>
                  <a:lnTo>
                    <a:pt x="239923" y="1536291"/>
                  </a:lnTo>
                  <a:lnTo>
                    <a:pt x="228107" y="1540597"/>
                  </a:lnTo>
                  <a:cubicBezTo>
                    <a:pt x="173939" y="1555904"/>
                    <a:pt x="126229" y="1555178"/>
                    <a:pt x="88875" y="1533611"/>
                  </a:cubicBezTo>
                  <a:cubicBezTo>
                    <a:pt x="-110350" y="1418589"/>
                    <a:pt x="60417" y="754312"/>
                    <a:pt x="257413" y="413105"/>
                  </a:cubicBezTo>
                  <a:cubicBezTo>
                    <a:pt x="331286" y="285153"/>
                    <a:pt x="422626" y="179398"/>
                    <a:pt x="518449" y="103251"/>
                  </a:cubicBezTo>
                  <a:lnTo>
                    <a:pt x="614061" y="38084"/>
                  </a:lnTo>
                  <a:lnTo>
                    <a:pt x="640762" y="-1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" name="フリーフォーム: 図形 68"/>
            <p:cNvSpPr/>
            <p:nvPr/>
          </p:nvSpPr>
          <p:spPr bwMode="auto">
            <a:xfrm>
              <a:off x="2850800" y="1337423"/>
              <a:ext cx="931921" cy="857184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1276344 w 2003925"/>
                <a:gd name="connsiteY0" fmla="*/ 50795 h 1894014"/>
                <a:gd name="connsiteX1" fmla="*/ 1327344 w 2003925"/>
                <a:gd name="connsiteY1" fmla="*/ 100315 h 1894014"/>
                <a:gd name="connsiteX2" fmla="*/ 1357154 w 2003925"/>
                <a:gd name="connsiteY2" fmla="*/ 124216 h 1894014"/>
                <a:gd name="connsiteX3" fmla="*/ 1405720 w 2003925"/>
                <a:gd name="connsiteY3" fmla="*/ 171812 h 1894014"/>
                <a:gd name="connsiteX4" fmla="*/ 1405739 w 2003925"/>
                <a:gd name="connsiteY4" fmla="*/ 171834 h 1894014"/>
                <a:gd name="connsiteX5" fmla="*/ 1485476 w 2003925"/>
                <a:gd name="connsiteY5" fmla="*/ 226182 h 1894014"/>
                <a:gd name="connsiteX6" fmla="*/ 1746513 w 2003925"/>
                <a:gd name="connsiteY6" fmla="*/ 536036 h 1894014"/>
                <a:gd name="connsiteX7" fmla="*/ 1915050 w 2003925"/>
                <a:gd name="connsiteY7" fmla="*/ 1656542 h 1894014"/>
                <a:gd name="connsiteX8" fmla="*/ 1874388 w 2003925"/>
                <a:gd name="connsiteY8" fmla="*/ 1671340 h 1894014"/>
                <a:gd name="connsiteX9" fmla="*/ 1841979 w 2003925"/>
                <a:gd name="connsiteY9" fmla="*/ 1672709 h 1894014"/>
                <a:gd name="connsiteX10" fmla="*/ 1837396 w 2003925"/>
                <a:gd name="connsiteY10" fmla="*/ 1707653 h 1894014"/>
                <a:gd name="connsiteX11" fmla="*/ 1782737 w 2003925"/>
                <a:gd name="connsiteY11" fmla="*/ 1793663 h 1894014"/>
                <a:gd name="connsiteX12" fmla="*/ 1649952 w 2003925"/>
                <a:gd name="connsiteY12" fmla="*/ 1787290 h 1894014"/>
                <a:gd name="connsiteX13" fmla="*/ 1618739 w 2003925"/>
                <a:gd name="connsiteY13" fmla="*/ 1771767 h 1894014"/>
                <a:gd name="connsiteX14" fmla="*/ 1594928 w 2003925"/>
                <a:gd name="connsiteY14" fmla="*/ 1806855 h 1894014"/>
                <a:gd name="connsiteX15" fmla="*/ 1515474 w 2003925"/>
                <a:gd name="connsiteY15" fmla="*/ 1860801 h 1894014"/>
                <a:gd name="connsiteX16" fmla="*/ 1261192 w 2003925"/>
                <a:gd name="connsiteY16" fmla="*/ 1743855 h 1894014"/>
                <a:gd name="connsiteX17" fmla="*/ 1236672 w 2003925"/>
                <a:gd name="connsiteY17" fmla="*/ 1717691 h 1894014"/>
                <a:gd name="connsiteX18" fmla="*/ 1220373 w 2003925"/>
                <a:gd name="connsiteY18" fmla="*/ 1746728 h 1894014"/>
                <a:gd name="connsiteX19" fmla="*/ 1024547 w 2003925"/>
                <a:gd name="connsiteY19" fmla="*/ 1894014 h 1894014"/>
                <a:gd name="connsiteX20" fmla="*/ 829655 w 2003925"/>
                <a:gd name="connsiteY20" fmla="*/ 1746728 h 1894014"/>
                <a:gd name="connsiteX21" fmla="*/ 814919 w 2003925"/>
                <a:gd name="connsiteY21" fmla="*/ 1720196 h 1894014"/>
                <a:gd name="connsiteX22" fmla="*/ 792747 w 2003925"/>
                <a:gd name="connsiteY22" fmla="*/ 1743855 h 1894014"/>
                <a:gd name="connsiteX23" fmla="*/ 538465 w 2003925"/>
                <a:gd name="connsiteY23" fmla="*/ 1860801 h 1894014"/>
                <a:gd name="connsiteX24" fmla="*/ 459011 w 2003925"/>
                <a:gd name="connsiteY24" fmla="*/ 1806855 h 1894014"/>
                <a:gd name="connsiteX25" fmla="*/ 442702 w 2003925"/>
                <a:gd name="connsiteY25" fmla="*/ 1782823 h 1894014"/>
                <a:gd name="connsiteX26" fmla="*/ 433718 w 2003925"/>
                <a:gd name="connsiteY26" fmla="*/ 1787291 h 1894014"/>
                <a:gd name="connsiteX27" fmla="*/ 300933 w 2003925"/>
                <a:gd name="connsiteY27" fmla="*/ 1793664 h 1894014"/>
                <a:gd name="connsiteX28" fmla="*/ 246274 w 2003925"/>
                <a:gd name="connsiteY28" fmla="*/ 1707653 h 1894014"/>
                <a:gd name="connsiteX29" fmla="*/ 239923 w 2003925"/>
                <a:gd name="connsiteY29" fmla="*/ 1659221 h 1894014"/>
                <a:gd name="connsiteX30" fmla="*/ 228107 w 2003925"/>
                <a:gd name="connsiteY30" fmla="*/ 1663527 h 1894014"/>
                <a:gd name="connsiteX31" fmla="*/ 88875 w 2003925"/>
                <a:gd name="connsiteY31" fmla="*/ 1656541 h 1894014"/>
                <a:gd name="connsiteX32" fmla="*/ 257413 w 2003925"/>
                <a:gd name="connsiteY32" fmla="*/ 536035 h 1894014"/>
                <a:gd name="connsiteX33" fmla="*/ 518449 w 2003925"/>
                <a:gd name="connsiteY33" fmla="*/ 226181 h 1894014"/>
                <a:gd name="connsiteX34" fmla="*/ 614061 w 2003925"/>
                <a:gd name="connsiteY34" fmla="*/ 161014 h 1894014"/>
                <a:gd name="connsiteX35" fmla="*/ 640762 w 2003925"/>
                <a:gd name="connsiteY35" fmla="*/ 122929 h 1894014"/>
                <a:gd name="connsiteX36" fmla="*/ 1093653 w 2003925"/>
                <a:gd name="connsiteY36" fmla="*/ 47863 h 1894014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003925" h="1843219">
                  <a:moveTo>
                    <a:pt x="1276344" y="0"/>
                  </a:moveTo>
                  <a:lnTo>
                    <a:pt x="1327344" y="49520"/>
                  </a:lnTo>
                  <a:lnTo>
                    <a:pt x="1357154" y="73421"/>
                  </a:lnTo>
                  <a:cubicBezTo>
                    <a:pt x="1373648" y="88093"/>
                    <a:pt x="1389861" y="103983"/>
                    <a:pt x="1405720" y="121017"/>
                  </a:cubicBezTo>
                  <a:lnTo>
                    <a:pt x="1405739" y="121039"/>
                  </a:lnTo>
                  <a:lnTo>
                    <a:pt x="1485476" y="175387"/>
                  </a:lnTo>
                  <a:cubicBezTo>
                    <a:pt x="1581299" y="251534"/>
                    <a:pt x="1672639" y="357289"/>
                    <a:pt x="1746513" y="485241"/>
                  </a:cubicBezTo>
                  <a:cubicBezTo>
                    <a:pt x="1943509" y="826449"/>
                    <a:pt x="2114276" y="1490724"/>
                    <a:pt x="1915050" y="1605747"/>
                  </a:cubicBezTo>
                  <a:cubicBezTo>
                    <a:pt x="1902599" y="1612936"/>
                    <a:pt x="1888996" y="1617810"/>
                    <a:pt x="1874388" y="1620545"/>
                  </a:cubicBezTo>
                  <a:lnTo>
                    <a:pt x="1841979" y="1621914"/>
                  </a:lnTo>
                  <a:lnTo>
                    <a:pt x="1837396" y="1656858"/>
                  </a:lnTo>
                  <a:cubicBezTo>
                    <a:pt x="1827684" y="1697022"/>
                    <a:pt x="1810027" y="1727112"/>
                    <a:pt x="1782737" y="1742868"/>
                  </a:cubicBezTo>
                  <a:cubicBezTo>
                    <a:pt x="1748625" y="1762563"/>
                    <a:pt x="1702486" y="1758113"/>
                    <a:pt x="1649952" y="1736495"/>
                  </a:cubicBezTo>
                  <a:lnTo>
                    <a:pt x="1618739" y="1720972"/>
                  </a:lnTo>
                  <a:lnTo>
                    <a:pt x="1594928" y="1756060"/>
                  </a:lnTo>
                  <a:cubicBezTo>
                    <a:pt x="1571932" y="1783316"/>
                    <a:pt x="1545522" y="1801954"/>
                    <a:pt x="1515474" y="1810006"/>
                  </a:cubicBezTo>
                  <a:cubicBezTo>
                    <a:pt x="1440353" y="1830134"/>
                    <a:pt x="1351384" y="1781715"/>
                    <a:pt x="1261192" y="1693060"/>
                  </a:cubicBezTo>
                  <a:lnTo>
                    <a:pt x="1236672" y="1666896"/>
                  </a:lnTo>
                  <a:lnTo>
                    <a:pt x="1220373" y="1695933"/>
                  </a:lnTo>
                  <a:cubicBezTo>
                    <a:pt x="1160999" y="1786684"/>
                    <a:pt x="1094541" y="1843219"/>
                    <a:pt x="1024547" y="1843219"/>
                  </a:cubicBezTo>
                  <a:cubicBezTo>
                    <a:pt x="954554" y="1843219"/>
                    <a:pt x="888479" y="1786684"/>
                    <a:pt x="829655" y="1695933"/>
                  </a:cubicBezTo>
                  <a:lnTo>
                    <a:pt x="814919" y="1669401"/>
                  </a:lnTo>
                  <a:lnTo>
                    <a:pt x="792747" y="1693060"/>
                  </a:lnTo>
                  <a:cubicBezTo>
                    <a:pt x="702554" y="1781714"/>
                    <a:pt x="613586" y="1830134"/>
                    <a:pt x="538465" y="1810006"/>
                  </a:cubicBezTo>
                  <a:cubicBezTo>
                    <a:pt x="508417" y="1801954"/>
                    <a:pt x="482007" y="1783316"/>
                    <a:pt x="459011" y="1756060"/>
                  </a:cubicBezTo>
                  <a:lnTo>
                    <a:pt x="442702" y="1732028"/>
                  </a:lnTo>
                  <a:lnTo>
                    <a:pt x="433718" y="1736496"/>
                  </a:lnTo>
                  <a:cubicBezTo>
                    <a:pt x="381184" y="1758114"/>
                    <a:pt x="335046" y="1762564"/>
                    <a:pt x="300933" y="1742869"/>
                  </a:cubicBezTo>
                  <a:cubicBezTo>
                    <a:pt x="273643" y="1727113"/>
                    <a:pt x="255987" y="1697023"/>
                    <a:pt x="246274" y="1656858"/>
                  </a:cubicBezTo>
                  <a:lnTo>
                    <a:pt x="239923" y="1608426"/>
                  </a:lnTo>
                  <a:lnTo>
                    <a:pt x="228107" y="1612732"/>
                  </a:lnTo>
                  <a:cubicBezTo>
                    <a:pt x="173939" y="1628039"/>
                    <a:pt x="126229" y="1627313"/>
                    <a:pt x="88875" y="1605746"/>
                  </a:cubicBezTo>
                  <a:cubicBezTo>
                    <a:pt x="-110350" y="1490724"/>
                    <a:pt x="60417" y="826447"/>
                    <a:pt x="257413" y="485240"/>
                  </a:cubicBezTo>
                  <a:cubicBezTo>
                    <a:pt x="331286" y="357288"/>
                    <a:pt x="422626" y="251533"/>
                    <a:pt x="518449" y="175386"/>
                  </a:cubicBezTo>
                  <a:lnTo>
                    <a:pt x="614061" y="110219"/>
                  </a:lnTo>
                  <a:lnTo>
                    <a:pt x="640762" y="72134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7" name="グループ化 86"/>
          <p:cNvGrpSpPr/>
          <p:nvPr/>
        </p:nvGrpSpPr>
        <p:grpSpPr>
          <a:xfrm>
            <a:off x="6209983" y="813438"/>
            <a:ext cx="1298864" cy="1619688"/>
            <a:chOff x="2409719" y="2872256"/>
            <a:chExt cx="1515801" cy="1890211"/>
          </a:xfrm>
        </p:grpSpPr>
        <p:sp>
          <p:nvSpPr>
            <p:cNvPr id="88" name="フリーフォーム: 図形 87"/>
            <p:cNvSpPr/>
            <p:nvPr/>
          </p:nvSpPr>
          <p:spPr bwMode="auto">
            <a:xfrm rot="1800000">
              <a:off x="2409719" y="3401316"/>
              <a:ext cx="931921" cy="904102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003925" h="1944107">
                  <a:moveTo>
                    <a:pt x="995697" y="0"/>
                  </a:moveTo>
                  <a:cubicBezTo>
                    <a:pt x="1099655" y="0"/>
                    <a:pt x="1196232" y="37192"/>
                    <a:pt x="1276344" y="100888"/>
                  </a:cubicBezTo>
                  <a:lnTo>
                    <a:pt x="1327344" y="150408"/>
                  </a:lnTo>
                  <a:lnTo>
                    <a:pt x="1357154" y="174309"/>
                  </a:lnTo>
                  <a:cubicBezTo>
                    <a:pt x="1373648" y="188981"/>
                    <a:pt x="1389861" y="204871"/>
                    <a:pt x="1405720" y="221905"/>
                  </a:cubicBezTo>
                  <a:lnTo>
                    <a:pt x="1405739" y="221927"/>
                  </a:lnTo>
                  <a:lnTo>
                    <a:pt x="1485476" y="276275"/>
                  </a:lnTo>
                  <a:cubicBezTo>
                    <a:pt x="1581299" y="352422"/>
                    <a:pt x="1672639" y="458177"/>
                    <a:pt x="1746513" y="586129"/>
                  </a:cubicBezTo>
                  <a:cubicBezTo>
                    <a:pt x="1943509" y="927337"/>
                    <a:pt x="2114276" y="1591612"/>
                    <a:pt x="1915050" y="1706635"/>
                  </a:cubicBezTo>
                  <a:cubicBezTo>
                    <a:pt x="1902599" y="1713824"/>
                    <a:pt x="1888996" y="1718698"/>
                    <a:pt x="1874388" y="1721433"/>
                  </a:cubicBezTo>
                  <a:lnTo>
                    <a:pt x="1841979" y="1722802"/>
                  </a:lnTo>
                  <a:lnTo>
                    <a:pt x="1837396" y="1757746"/>
                  </a:lnTo>
                  <a:cubicBezTo>
                    <a:pt x="1827684" y="1797910"/>
                    <a:pt x="1810027" y="1828000"/>
                    <a:pt x="1782737" y="1843756"/>
                  </a:cubicBezTo>
                  <a:cubicBezTo>
                    <a:pt x="1748625" y="1863451"/>
                    <a:pt x="1702486" y="1859001"/>
                    <a:pt x="1649952" y="1837383"/>
                  </a:cubicBezTo>
                  <a:lnTo>
                    <a:pt x="1618739" y="1821860"/>
                  </a:lnTo>
                  <a:lnTo>
                    <a:pt x="1594928" y="1856948"/>
                  </a:lnTo>
                  <a:cubicBezTo>
                    <a:pt x="1571932" y="1884204"/>
                    <a:pt x="1545522" y="1902842"/>
                    <a:pt x="1515474" y="1910894"/>
                  </a:cubicBezTo>
                  <a:cubicBezTo>
                    <a:pt x="1440353" y="1931022"/>
                    <a:pt x="1351384" y="1882603"/>
                    <a:pt x="1261192" y="1793948"/>
                  </a:cubicBezTo>
                  <a:lnTo>
                    <a:pt x="1236672" y="1767784"/>
                  </a:lnTo>
                  <a:lnTo>
                    <a:pt x="1220373" y="1796821"/>
                  </a:lnTo>
                  <a:cubicBezTo>
                    <a:pt x="1160999" y="1887572"/>
                    <a:pt x="1094541" y="1944107"/>
                    <a:pt x="1024547" y="1944107"/>
                  </a:cubicBezTo>
                  <a:cubicBezTo>
                    <a:pt x="954554" y="1944107"/>
                    <a:pt x="888479" y="1887572"/>
                    <a:pt x="829655" y="1796821"/>
                  </a:cubicBezTo>
                  <a:lnTo>
                    <a:pt x="814919" y="1770289"/>
                  </a:lnTo>
                  <a:lnTo>
                    <a:pt x="792747" y="1793948"/>
                  </a:lnTo>
                  <a:cubicBezTo>
                    <a:pt x="702554" y="1882602"/>
                    <a:pt x="613586" y="1931022"/>
                    <a:pt x="538465" y="1910894"/>
                  </a:cubicBezTo>
                  <a:cubicBezTo>
                    <a:pt x="508417" y="1902842"/>
                    <a:pt x="482007" y="1884204"/>
                    <a:pt x="459011" y="1856948"/>
                  </a:cubicBezTo>
                  <a:lnTo>
                    <a:pt x="442702" y="1832916"/>
                  </a:lnTo>
                  <a:lnTo>
                    <a:pt x="433718" y="1837384"/>
                  </a:lnTo>
                  <a:cubicBezTo>
                    <a:pt x="381184" y="1859002"/>
                    <a:pt x="335046" y="1863452"/>
                    <a:pt x="300933" y="1843757"/>
                  </a:cubicBezTo>
                  <a:cubicBezTo>
                    <a:pt x="273643" y="1828001"/>
                    <a:pt x="255987" y="1797911"/>
                    <a:pt x="246274" y="1757746"/>
                  </a:cubicBezTo>
                  <a:lnTo>
                    <a:pt x="239923" y="1709314"/>
                  </a:lnTo>
                  <a:lnTo>
                    <a:pt x="228107" y="1713620"/>
                  </a:lnTo>
                  <a:cubicBezTo>
                    <a:pt x="173939" y="1728927"/>
                    <a:pt x="126229" y="1728201"/>
                    <a:pt x="88875" y="1706634"/>
                  </a:cubicBezTo>
                  <a:cubicBezTo>
                    <a:pt x="-110350" y="1591612"/>
                    <a:pt x="60417" y="927335"/>
                    <a:pt x="257413" y="586128"/>
                  </a:cubicBezTo>
                  <a:cubicBezTo>
                    <a:pt x="331286" y="458176"/>
                    <a:pt x="422626" y="352421"/>
                    <a:pt x="518449" y="276274"/>
                  </a:cubicBezTo>
                  <a:lnTo>
                    <a:pt x="614061" y="211107"/>
                  </a:lnTo>
                  <a:lnTo>
                    <a:pt x="640762" y="173022"/>
                  </a:lnTo>
                  <a:cubicBezTo>
                    <a:pt x="731597" y="66120"/>
                    <a:pt x="857086" y="-1"/>
                    <a:pt x="99569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9" name="グループ化 88"/>
            <p:cNvGrpSpPr/>
            <p:nvPr/>
          </p:nvGrpSpPr>
          <p:grpSpPr>
            <a:xfrm>
              <a:off x="2818002" y="4188858"/>
              <a:ext cx="361373" cy="573609"/>
              <a:chOff x="2303575" y="4116440"/>
              <a:chExt cx="725376" cy="1151392"/>
            </a:xfrm>
          </p:grpSpPr>
          <p:sp>
            <p:nvSpPr>
              <p:cNvPr id="104" name="台形 103"/>
              <p:cNvSpPr/>
              <p:nvPr/>
            </p:nvSpPr>
            <p:spPr bwMode="auto">
              <a:xfrm rot="10800000">
                <a:off x="2634607" y="4581525"/>
                <a:ext cx="208606" cy="3353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楕円 104"/>
              <p:cNvSpPr/>
              <p:nvPr/>
            </p:nvSpPr>
            <p:spPr bwMode="auto">
              <a:xfrm>
                <a:off x="2466561" y="4116440"/>
                <a:ext cx="562390" cy="56033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" name="フリーフォーム: 図形 105"/>
              <p:cNvSpPr/>
              <p:nvPr/>
            </p:nvSpPr>
            <p:spPr bwMode="auto">
              <a:xfrm>
                <a:off x="2303575" y="4797102"/>
                <a:ext cx="611075" cy="470730"/>
              </a:xfrm>
              <a:custGeom>
                <a:avLst/>
                <a:gdLst>
                  <a:gd name="connsiteX0" fmla="*/ 415359 w 977138"/>
                  <a:gd name="connsiteY0" fmla="*/ 0 h 752719"/>
                  <a:gd name="connsiteX1" fmla="*/ 977138 w 977138"/>
                  <a:gd name="connsiteY1" fmla="*/ 0 h 752719"/>
                  <a:gd name="connsiteX2" fmla="*/ 977138 w 977138"/>
                  <a:gd name="connsiteY2" fmla="*/ 710058 h 752719"/>
                  <a:gd name="connsiteX3" fmla="*/ 934477 w 977138"/>
                  <a:gd name="connsiteY3" fmla="*/ 752719 h 752719"/>
                  <a:gd name="connsiteX4" fmla="*/ 785426 w 977138"/>
                  <a:gd name="connsiteY4" fmla="*/ 752719 h 752719"/>
                  <a:gd name="connsiteX5" fmla="*/ 458020 w 977138"/>
                  <a:gd name="connsiteY5" fmla="*/ 752719 h 752719"/>
                  <a:gd name="connsiteX6" fmla="*/ 129927 w 977138"/>
                  <a:gd name="connsiteY6" fmla="*/ 752719 h 752719"/>
                  <a:gd name="connsiteX7" fmla="*/ 0 w 977138"/>
                  <a:gd name="connsiteY7" fmla="*/ 622792 h 752719"/>
                  <a:gd name="connsiteX8" fmla="*/ 0 w 977138"/>
                  <a:gd name="connsiteY8" fmla="*/ 505192 h 752719"/>
                  <a:gd name="connsiteX9" fmla="*/ 247527 w 977138"/>
                  <a:gd name="connsiteY9" fmla="*/ 257665 h 752719"/>
                  <a:gd name="connsiteX10" fmla="*/ 415359 w 977138"/>
                  <a:gd name="connsiteY10" fmla="*/ 257665 h 75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7138" h="752719">
                    <a:moveTo>
                      <a:pt x="415359" y="0"/>
                    </a:moveTo>
                    <a:lnTo>
                      <a:pt x="977138" y="0"/>
                    </a:lnTo>
                    <a:lnTo>
                      <a:pt x="977138" y="710058"/>
                    </a:lnTo>
                    <a:cubicBezTo>
                      <a:pt x="977138" y="733619"/>
                      <a:pt x="958038" y="752719"/>
                      <a:pt x="934477" y="752719"/>
                    </a:cubicBezTo>
                    <a:lnTo>
                      <a:pt x="785426" y="752719"/>
                    </a:lnTo>
                    <a:lnTo>
                      <a:pt x="458020" y="752719"/>
                    </a:lnTo>
                    <a:lnTo>
                      <a:pt x="129927" y="752719"/>
                    </a:lnTo>
                    <a:cubicBezTo>
                      <a:pt x="58170" y="752719"/>
                      <a:pt x="0" y="694549"/>
                      <a:pt x="0" y="622792"/>
                    </a:cubicBezTo>
                    <a:lnTo>
                      <a:pt x="0" y="505192"/>
                    </a:lnTo>
                    <a:cubicBezTo>
                      <a:pt x="0" y="368487"/>
                      <a:pt x="110822" y="257665"/>
                      <a:pt x="247527" y="257665"/>
                    </a:cubicBezTo>
                    <a:lnTo>
                      <a:pt x="415359" y="257665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0" name="グループ化 89"/>
            <p:cNvGrpSpPr/>
            <p:nvPr/>
          </p:nvGrpSpPr>
          <p:grpSpPr>
            <a:xfrm>
              <a:off x="3086842" y="4188858"/>
              <a:ext cx="361373" cy="573609"/>
              <a:chOff x="2303575" y="4116440"/>
              <a:chExt cx="725376" cy="1151392"/>
            </a:xfrm>
          </p:grpSpPr>
          <p:sp>
            <p:nvSpPr>
              <p:cNvPr id="101" name="台形 100"/>
              <p:cNvSpPr/>
              <p:nvPr/>
            </p:nvSpPr>
            <p:spPr bwMode="auto">
              <a:xfrm rot="10800000">
                <a:off x="2634607" y="4581525"/>
                <a:ext cx="208606" cy="3353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楕円 101"/>
              <p:cNvSpPr/>
              <p:nvPr/>
            </p:nvSpPr>
            <p:spPr bwMode="auto">
              <a:xfrm>
                <a:off x="2466561" y="4116440"/>
                <a:ext cx="562390" cy="560336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フリーフォーム: 図形 102"/>
              <p:cNvSpPr/>
              <p:nvPr/>
            </p:nvSpPr>
            <p:spPr bwMode="auto">
              <a:xfrm>
                <a:off x="2303575" y="4797102"/>
                <a:ext cx="611075" cy="470730"/>
              </a:xfrm>
              <a:custGeom>
                <a:avLst/>
                <a:gdLst>
                  <a:gd name="connsiteX0" fmla="*/ 415359 w 977138"/>
                  <a:gd name="connsiteY0" fmla="*/ 0 h 752719"/>
                  <a:gd name="connsiteX1" fmla="*/ 977138 w 977138"/>
                  <a:gd name="connsiteY1" fmla="*/ 0 h 752719"/>
                  <a:gd name="connsiteX2" fmla="*/ 977138 w 977138"/>
                  <a:gd name="connsiteY2" fmla="*/ 710058 h 752719"/>
                  <a:gd name="connsiteX3" fmla="*/ 934477 w 977138"/>
                  <a:gd name="connsiteY3" fmla="*/ 752719 h 752719"/>
                  <a:gd name="connsiteX4" fmla="*/ 785426 w 977138"/>
                  <a:gd name="connsiteY4" fmla="*/ 752719 h 752719"/>
                  <a:gd name="connsiteX5" fmla="*/ 458020 w 977138"/>
                  <a:gd name="connsiteY5" fmla="*/ 752719 h 752719"/>
                  <a:gd name="connsiteX6" fmla="*/ 129927 w 977138"/>
                  <a:gd name="connsiteY6" fmla="*/ 752719 h 752719"/>
                  <a:gd name="connsiteX7" fmla="*/ 0 w 977138"/>
                  <a:gd name="connsiteY7" fmla="*/ 622792 h 752719"/>
                  <a:gd name="connsiteX8" fmla="*/ 0 w 977138"/>
                  <a:gd name="connsiteY8" fmla="*/ 505192 h 752719"/>
                  <a:gd name="connsiteX9" fmla="*/ 247527 w 977138"/>
                  <a:gd name="connsiteY9" fmla="*/ 257665 h 752719"/>
                  <a:gd name="connsiteX10" fmla="*/ 415359 w 977138"/>
                  <a:gd name="connsiteY10" fmla="*/ 257665 h 75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7138" h="752719">
                    <a:moveTo>
                      <a:pt x="415359" y="0"/>
                    </a:moveTo>
                    <a:lnTo>
                      <a:pt x="977138" y="0"/>
                    </a:lnTo>
                    <a:lnTo>
                      <a:pt x="977138" y="710058"/>
                    </a:lnTo>
                    <a:cubicBezTo>
                      <a:pt x="977138" y="733619"/>
                      <a:pt x="958038" y="752719"/>
                      <a:pt x="934477" y="752719"/>
                    </a:cubicBezTo>
                    <a:lnTo>
                      <a:pt x="785426" y="752719"/>
                    </a:lnTo>
                    <a:lnTo>
                      <a:pt x="458020" y="752719"/>
                    </a:lnTo>
                    <a:lnTo>
                      <a:pt x="129927" y="752719"/>
                    </a:lnTo>
                    <a:cubicBezTo>
                      <a:pt x="58170" y="752719"/>
                      <a:pt x="0" y="694549"/>
                      <a:pt x="0" y="622792"/>
                    </a:cubicBezTo>
                    <a:lnTo>
                      <a:pt x="0" y="505192"/>
                    </a:lnTo>
                    <a:cubicBezTo>
                      <a:pt x="0" y="368487"/>
                      <a:pt x="110822" y="257665"/>
                      <a:pt x="247527" y="257665"/>
                    </a:cubicBezTo>
                    <a:lnTo>
                      <a:pt x="415359" y="257665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1" name="フリーフォーム: 図形 90"/>
            <p:cNvSpPr/>
            <p:nvPr/>
          </p:nvSpPr>
          <p:spPr bwMode="auto">
            <a:xfrm>
              <a:off x="2984110" y="2872256"/>
              <a:ext cx="443607" cy="350056"/>
            </a:xfrm>
            <a:custGeom>
              <a:avLst/>
              <a:gdLst>
                <a:gd name="connsiteX0" fmla="*/ 566057 w 1494106"/>
                <a:gd name="connsiteY0" fmla="*/ 0 h 1179023"/>
                <a:gd name="connsiteX1" fmla="*/ 777134 w 1494106"/>
                <a:gd name="connsiteY1" fmla="*/ 209410 h 1179023"/>
                <a:gd name="connsiteX2" fmla="*/ 781880 w 1494106"/>
                <a:gd name="connsiteY2" fmla="*/ 220908 h 1179023"/>
                <a:gd name="connsiteX3" fmla="*/ 803323 w 1494106"/>
                <a:gd name="connsiteY3" fmla="*/ 194303 h 1179023"/>
                <a:gd name="connsiteX4" fmla="*/ 980777 w 1494106"/>
                <a:gd name="connsiteY4" fmla="*/ 103786 h 1179023"/>
                <a:gd name="connsiteX5" fmla="*/ 1113140 w 1494106"/>
                <a:gd name="connsiteY5" fmla="*/ 333635 h 1179023"/>
                <a:gd name="connsiteX6" fmla="*/ 1119118 w 1494106"/>
                <a:gd name="connsiteY6" fmla="*/ 377282 h 1179023"/>
                <a:gd name="connsiteX7" fmla="*/ 1179268 w 1494106"/>
                <a:gd name="connsiteY7" fmla="*/ 347873 h 1179023"/>
                <a:gd name="connsiteX8" fmla="*/ 1280671 w 1494106"/>
                <a:gd name="connsiteY8" fmla="*/ 347131 h 1179023"/>
                <a:gd name="connsiteX9" fmla="*/ 1332453 w 1494106"/>
                <a:gd name="connsiteY9" fmla="*/ 561300 h 1179023"/>
                <a:gd name="connsiteX10" fmla="*/ 1326257 w 1494106"/>
                <a:gd name="connsiteY10" fmla="*/ 596591 h 1179023"/>
                <a:gd name="connsiteX11" fmla="*/ 1344410 w 1494106"/>
                <a:gd name="connsiteY11" fmla="*/ 590060 h 1179023"/>
                <a:gd name="connsiteX12" fmla="*/ 1473312 w 1494106"/>
                <a:gd name="connsiteY12" fmla="*/ 599795 h 1179023"/>
                <a:gd name="connsiteX13" fmla="*/ 1363422 w 1494106"/>
                <a:gd name="connsiteY13" fmla="*/ 954626 h 1179023"/>
                <a:gd name="connsiteX14" fmla="*/ 1357334 w 1494106"/>
                <a:gd name="connsiteY14" fmla="*/ 961521 h 1179023"/>
                <a:gd name="connsiteX15" fmla="*/ 1343247 w 1494106"/>
                <a:gd name="connsiteY15" fmla="*/ 983719 h 1179023"/>
                <a:gd name="connsiteX16" fmla="*/ 740899 w 1494106"/>
                <a:gd name="connsiteY16" fmla="*/ 1179023 h 1179023"/>
                <a:gd name="connsiteX17" fmla="*/ 100459 w 1494106"/>
                <a:gd name="connsiteY17" fmla="*/ 923694 h 1179023"/>
                <a:gd name="connsiteX18" fmla="*/ 100219 w 1494106"/>
                <a:gd name="connsiteY18" fmla="*/ 922526 h 1179023"/>
                <a:gd name="connsiteX19" fmla="*/ 81604 w 1494106"/>
                <a:gd name="connsiteY19" fmla="*/ 894620 h 1179023"/>
                <a:gd name="connsiteX20" fmla="*/ 23866 w 1494106"/>
                <a:gd name="connsiteY20" fmla="*/ 747184 h 1179023"/>
                <a:gd name="connsiteX21" fmla="*/ 147951 w 1494106"/>
                <a:gd name="connsiteY21" fmla="*/ 103786 h 1179023"/>
                <a:gd name="connsiteX22" fmla="*/ 175864 w 1494106"/>
                <a:gd name="connsiteY22" fmla="*/ 101374 h 1179023"/>
                <a:gd name="connsiteX23" fmla="*/ 321648 w 1494106"/>
                <a:gd name="connsiteY23" fmla="*/ 190274 h 1179023"/>
                <a:gd name="connsiteX24" fmla="*/ 348367 w 1494106"/>
                <a:gd name="connsiteY24" fmla="*/ 222121 h 1179023"/>
                <a:gd name="connsiteX25" fmla="*/ 389364 w 1494106"/>
                <a:gd name="connsiteY25" fmla="*/ 141553 h 1179023"/>
                <a:gd name="connsiteX26" fmla="*/ 566057 w 1494106"/>
                <a:gd name="connsiteY26" fmla="*/ 0 h 117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494106" h="1179023">
                  <a:moveTo>
                    <a:pt x="566057" y="0"/>
                  </a:moveTo>
                  <a:cubicBezTo>
                    <a:pt x="647623" y="0"/>
                    <a:pt x="721577" y="89413"/>
                    <a:pt x="777134" y="209410"/>
                  </a:cubicBezTo>
                  <a:lnTo>
                    <a:pt x="781880" y="220908"/>
                  </a:lnTo>
                  <a:lnTo>
                    <a:pt x="803323" y="194303"/>
                  </a:lnTo>
                  <a:cubicBezTo>
                    <a:pt x="863369" y="129283"/>
                    <a:pt x="926234" y="90534"/>
                    <a:pt x="980777" y="103786"/>
                  </a:cubicBezTo>
                  <a:cubicBezTo>
                    <a:pt x="1048955" y="120350"/>
                    <a:pt x="1092029" y="215225"/>
                    <a:pt x="1113140" y="333635"/>
                  </a:cubicBezTo>
                  <a:lnTo>
                    <a:pt x="1119118" y="377282"/>
                  </a:lnTo>
                  <a:lnTo>
                    <a:pt x="1179268" y="347873"/>
                  </a:lnTo>
                  <a:cubicBezTo>
                    <a:pt x="1218478" y="333604"/>
                    <a:pt x="1253750" y="331588"/>
                    <a:pt x="1280671" y="347131"/>
                  </a:cubicBezTo>
                  <a:cubicBezTo>
                    <a:pt x="1331148" y="376274"/>
                    <a:pt x="1343305" y="461973"/>
                    <a:pt x="1332453" y="561300"/>
                  </a:cubicBezTo>
                  <a:lnTo>
                    <a:pt x="1326257" y="596591"/>
                  </a:lnTo>
                  <a:lnTo>
                    <a:pt x="1344410" y="590060"/>
                  </a:lnTo>
                  <a:cubicBezTo>
                    <a:pt x="1399636" y="574294"/>
                    <a:pt x="1447557" y="574039"/>
                    <a:pt x="1473312" y="599795"/>
                  </a:cubicBezTo>
                  <a:cubicBezTo>
                    <a:pt x="1533407" y="659890"/>
                    <a:pt x="1452916" y="841684"/>
                    <a:pt x="1363422" y="954626"/>
                  </a:cubicBezTo>
                  <a:lnTo>
                    <a:pt x="1357334" y="961521"/>
                  </a:lnTo>
                  <a:lnTo>
                    <a:pt x="1343247" y="983719"/>
                  </a:lnTo>
                  <a:cubicBezTo>
                    <a:pt x="1244007" y="1098491"/>
                    <a:pt x="1011679" y="1179023"/>
                    <a:pt x="740899" y="1179023"/>
                  </a:cubicBezTo>
                  <a:cubicBezTo>
                    <a:pt x="424989" y="1179023"/>
                    <a:pt x="161417" y="1069410"/>
                    <a:pt x="100459" y="923694"/>
                  </a:cubicBezTo>
                  <a:lnTo>
                    <a:pt x="100219" y="922526"/>
                  </a:lnTo>
                  <a:lnTo>
                    <a:pt x="81604" y="894620"/>
                  </a:lnTo>
                  <a:cubicBezTo>
                    <a:pt x="56892" y="850996"/>
                    <a:pt x="37005" y="801265"/>
                    <a:pt x="23866" y="747184"/>
                  </a:cubicBezTo>
                  <a:cubicBezTo>
                    <a:pt x="-28691" y="530858"/>
                    <a:pt x="2503" y="139123"/>
                    <a:pt x="147951" y="103786"/>
                  </a:cubicBezTo>
                  <a:cubicBezTo>
                    <a:pt x="157041" y="101577"/>
                    <a:pt x="166363" y="100813"/>
                    <a:pt x="175864" y="101374"/>
                  </a:cubicBezTo>
                  <a:cubicBezTo>
                    <a:pt x="222182" y="104110"/>
                    <a:pt x="272769" y="138344"/>
                    <a:pt x="321648" y="190274"/>
                  </a:cubicBezTo>
                  <a:lnTo>
                    <a:pt x="348367" y="222121"/>
                  </a:lnTo>
                  <a:lnTo>
                    <a:pt x="389364" y="141553"/>
                  </a:lnTo>
                  <a:cubicBezTo>
                    <a:pt x="439947" y="57225"/>
                    <a:pt x="500805" y="0"/>
                    <a:pt x="566057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2" name="グループ化 91"/>
            <p:cNvGrpSpPr/>
            <p:nvPr/>
          </p:nvGrpSpPr>
          <p:grpSpPr>
            <a:xfrm flipH="1">
              <a:off x="2439012" y="3432779"/>
              <a:ext cx="291472" cy="291472"/>
              <a:chOff x="2702750" y="2573905"/>
              <a:chExt cx="495055" cy="585065"/>
            </a:xfrm>
            <a:solidFill>
              <a:srgbClr val="FFC000"/>
            </a:solidFill>
          </p:grpSpPr>
          <p:sp>
            <p:nvSpPr>
              <p:cNvPr id="99" name="直角三角形 98"/>
              <p:cNvSpPr/>
              <p:nvPr/>
            </p:nvSpPr>
            <p:spPr bwMode="auto">
              <a:xfrm>
                <a:off x="2702750" y="2573905"/>
                <a:ext cx="495055" cy="315035"/>
              </a:xfrm>
              <a:prstGeom prst="rtTriangl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直角三角形 99"/>
              <p:cNvSpPr/>
              <p:nvPr/>
            </p:nvSpPr>
            <p:spPr bwMode="auto">
              <a:xfrm flipV="1">
                <a:off x="2702751" y="2888940"/>
                <a:ext cx="450050" cy="270030"/>
              </a:xfrm>
              <a:prstGeom prst="rtTriangl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3" name="楕円 2"/>
            <p:cNvSpPr/>
            <p:nvPr/>
          </p:nvSpPr>
          <p:spPr bwMode="auto">
            <a:xfrm>
              <a:off x="2584749" y="3118886"/>
              <a:ext cx="1121046" cy="1282422"/>
            </a:xfrm>
            <a:custGeom>
              <a:avLst/>
              <a:gdLst>
                <a:gd name="connsiteX0" fmla="*/ 0 w 2835315"/>
                <a:gd name="connsiteY0" fmla="*/ 1417658 h 2835315"/>
                <a:gd name="connsiteX1" fmla="*/ 1417658 w 2835315"/>
                <a:gd name="connsiteY1" fmla="*/ 0 h 2835315"/>
                <a:gd name="connsiteX2" fmla="*/ 2835316 w 2835315"/>
                <a:gd name="connsiteY2" fmla="*/ 1417658 h 2835315"/>
                <a:gd name="connsiteX3" fmla="*/ 1417658 w 2835315"/>
                <a:gd name="connsiteY3" fmla="*/ 2835316 h 2835315"/>
                <a:gd name="connsiteX4" fmla="*/ 0 w 2835315"/>
                <a:gd name="connsiteY4" fmla="*/ 1417658 h 2835315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2095838 h 3513496"/>
                <a:gd name="connsiteX1" fmla="*/ 1425278 w 2835316"/>
                <a:gd name="connsiteY1" fmla="*/ 0 h 3513496"/>
                <a:gd name="connsiteX2" fmla="*/ 2835316 w 2835316"/>
                <a:gd name="connsiteY2" fmla="*/ 2095838 h 3513496"/>
                <a:gd name="connsiteX3" fmla="*/ 1417658 w 2835316"/>
                <a:gd name="connsiteY3" fmla="*/ 3513496 h 3513496"/>
                <a:gd name="connsiteX4" fmla="*/ 0 w 2835316"/>
                <a:gd name="connsiteY4" fmla="*/ 2095838 h 3513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5316" h="3513496">
                  <a:moveTo>
                    <a:pt x="0" y="2095838"/>
                  </a:moveTo>
                  <a:cubicBezTo>
                    <a:pt x="0" y="1312887"/>
                    <a:pt x="642327" y="0"/>
                    <a:pt x="1425278" y="0"/>
                  </a:cubicBezTo>
                  <a:cubicBezTo>
                    <a:pt x="2208229" y="0"/>
                    <a:pt x="2835316" y="1312887"/>
                    <a:pt x="2835316" y="2095838"/>
                  </a:cubicBezTo>
                  <a:cubicBezTo>
                    <a:pt x="2835316" y="2878789"/>
                    <a:pt x="2200609" y="3513496"/>
                    <a:pt x="1417658" y="3513496"/>
                  </a:cubicBezTo>
                  <a:cubicBezTo>
                    <a:pt x="634707" y="3513496"/>
                    <a:pt x="0" y="2878789"/>
                    <a:pt x="0" y="2095838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楕円 2"/>
            <p:cNvSpPr/>
            <p:nvPr/>
          </p:nvSpPr>
          <p:spPr bwMode="auto">
            <a:xfrm>
              <a:off x="2565768" y="3665758"/>
              <a:ext cx="108665" cy="324103"/>
            </a:xfrm>
            <a:custGeom>
              <a:avLst/>
              <a:gdLst>
                <a:gd name="connsiteX0" fmla="*/ 0 w 2835315"/>
                <a:gd name="connsiteY0" fmla="*/ 1417658 h 2835315"/>
                <a:gd name="connsiteX1" fmla="*/ 1417658 w 2835315"/>
                <a:gd name="connsiteY1" fmla="*/ 0 h 2835315"/>
                <a:gd name="connsiteX2" fmla="*/ 2835316 w 2835315"/>
                <a:gd name="connsiteY2" fmla="*/ 1417658 h 2835315"/>
                <a:gd name="connsiteX3" fmla="*/ 1417658 w 2835315"/>
                <a:gd name="connsiteY3" fmla="*/ 2835316 h 2835315"/>
                <a:gd name="connsiteX4" fmla="*/ 0 w 2835315"/>
                <a:gd name="connsiteY4" fmla="*/ 1417658 h 2835315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2095838 h 3513496"/>
                <a:gd name="connsiteX1" fmla="*/ 1425278 w 2835316"/>
                <a:gd name="connsiteY1" fmla="*/ 0 h 3513496"/>
                <a:gd name="connsiteX2" fmla="*/ 2835316 w 2835316"/>
                <a:gd name="connsiteY2" fmla="*/ 2095838 h 3513496"/>
                <a:gd name="connsiteX3" fmla="*/ 1417658 w 2835316"/>
                <a:gd name="connsiteY3" fmla="*/ 3513496 h 3513496"/>
                <a:gd name="connsiteX4" fmla="*/ 0 w 2835316"/>
                <a:gd name="connsiteY4" fmla="*/ 2095838 h 3513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5316" h="3513496">
                  <a:moveTo>
                    <a:pt x="0" y="2095838"/>
                  </a:moveTo>
                  <a:cubicBezTo>
                    <a:pt x="0" y="1312887"/>
                    <a:pt x="642327" y="0"/>
                    <a:pt x="1425278" y="0"/>
                  </a:cubicBezTo>
                  <a:cubicBezTo>
                    <a:pt x="2208229" y="0"/>
                    <a:pt x="2835316" y="1312887"/>
                    <a:pt x="2835316" y="2095838"/>
                  </a:cubicBezTo>
                  <a:cubicBezTo>
                    <a:pt x="2835316" y="2878789"/>
                    <a:pt x="2200609" y="3513496"/>
                    <a:pt x="1417658" y="3513496"/>
                  </a:cubicBezTo>
                  <a:cubicBezTo>
                    <a:pt x="634707" y="3513496"/>
                    <a:pt x="0" y="2878789"/>
                    <a:pt x="0" y="2095838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楕円 94"/>
            <p:cNvSpPr/>
            <p:nvPr/>
          </p:nvSpPr>
          <p:spPr bwMode="auto">
            <a:xfrm>
              <a:off x="2728253" y="3257925"/>
              <a:ext cx="295936" cy="31389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6" name="楕円 95"/>
            <p:cNvSpPr/>
            <p:nvPr/>
          </p:nvSpPr>
          <p:spPr bwMode="auto">
            <a:xfrm>
              <a:off x="2752007" y="3390667"/>
              <a:ext cx="182454" cy="4572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7" name="フリーフォーム: 図形 96"/>
            <p:cNvSpPr/>
            <p:nvPr/>
          </p:nvSpPr>
          <p:spPr bwMode="auto">
            <a:xfrm rot="15300000">
              <a:off x="3471330" y="3922759"/>
              <a:ext cx="294133" cy="614247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05739 w 2003925"/>
                <a:gd name="connsiteY3" fmla="*/ 121039 h 1843219"/>
                <a:gd name="connsiteX4" fmla="*/ 1485476 w 2003925"/>
                <a:gd name="connsiteY4" fmla="*/ 175387 h 1843219"/>
                <a:gd name="connsiteX5" fmla="*/ 1746513 w 2003925"/>
                <a:gd name="connsiteY5" fmla="*/ 485241 h 1843219"/>
                <a:gd name="connsiteX6" fmla="*/ 1915050 w 2003925"/>
                <a:gd name="connsiteY6" fmla="*/ 1605747 h 1843219"/>
                <a:gd name="connsiteX7" fmla="*/ 1874388 w 2003925"/>
                <a:gd name="connsiteY7" fmla="*/ 1620545 h 1843219"/>
                <a:gd name="connsiteX8" fmla="*/ 1841979 w 2003925"/>
                <a:gd name="connsiteY8" fmla="*/ 1621914 h 1843219"/>
                <a:gd name="connsiteX9" fmla="*/ 1837396 w 2003925"/>
                <a:gd name="connsiteY9" fmla="*/ 1656858 h 1843219"/>
                <a:gd name="connsiteX10" fmla="*/ 1782737 w 2003925"/>
                <a:gd name="connsiteY10" fmla="*/ 1742868 h 1843219"/>
                <a:gd name="connsiteX11" fmla="*/ 1649952 w 2003925"/>
                <a:gd name="connsiteY11" fmla="*/ 1736495 h 1843219"/>
                <a:gd name="connsiteX12" fmla="*/ 1618739 w 2003925"/>
                <a:gd name="connsiteY12" fmla="*/ 1720972 h 1843219"/>
                <a:gd name="connsiteX13" fmla="*/ 1594928 w 2003925"/>
                <a:gd name="connsiteY13" fmla="*/ 1756060 h 1843219"/>
                <a:gd name="connsiteX14" fmla="*/ 1515474 w 2003925"/>
                <a:gd name="connsiteY14" fmla="*/ 1810006 h 1843219"/>
                <a:gd name="connsiteX15" fmla="*/ 1261192 w 2003925"/>
                <a:gd name="connsiteY15" fmla="*/ 1693060 h 1843219"/>
                <a:gd name="connsiteX16" fmla="*/ 1236672 w 2003925"/>
                <a:gd name="connsiteY16" fmla="*/ 1666896 h 1843219"/>
                <a:gd name="connsiteX17" fmla="*/ 1220373 w 2003925"/>
                <a:gd name="connsiteY17" fmla="*/ 1695933 h 1843219"/>
                <a:gd name="connsiteX18" fmla="*/ 1024547 w 2003925"/>
                <a:gd name="connsiteY18" fmla="*/ 1843219 h 1843219"/>
                <a:gd name="connsiteX19" fmla="*/ 829655 w 2003925"/>
                <a:gd name="connsiteY19" fmla="*/ 1695933 h 1843219"/>
                <a:gd name="connsiteX20" fmla="*/ 814919 w 2003925"/>
                <a:gd name="connsiteY20" fmla="*/ 1669401 h 1843219"/>
                <a:gd name="connsiteX21" fmla="*/ 792747 w 2003925"/>
                <a:gd name="connsiteY21" fmla="*/ 1693060 h 1843219"/>
                <a:gd name="connsiteX22" fmla="*/ 538465 w 2003925"/>
                <a:gd name="connsiteY22" fmla="*/ 1810006 h 1843219"/>
                <a:gd name="connsiteX23" fmla="*/ 459011 w 2003925"/>
                <a:gd name="connsiteY23" fmla="*/ 1756060 h 1843219"/>
                <a:gd name="connsiteX24" fmla="*/ 442702 w 2003925"/>
                <a:gd name="connsiteY24" fmla="*/ 1732028 h 1843219"/>
                <a:gd name="connsiteX25" fmla="*/ 433718 w 2003925"/>
                <a:gd name="connsiteY25" fmla="*/ 1736496 h 1843219"/>
                <a:gd name="connsiteX26" fmla="*/ 300933 w 2003925"/>
                <a:gd name="connsiteY26" fmla="*/ 1742869 h 1843219"/>
                <a:gd name="connsiteX27" fmla="*/ 246274 w 2003925"/>
                <a:gd name="connsiteY27" fmla="*/ 1656858 h 1843219"/>
                <a:gd name="connsiteX28" fmla="*/ 239923 w 2003925"/>
                <a:gd name="connsiteY28" fmla="*/ 1608426 h 1843219"/>
                <a:gd name="connsiteX29" fmla="*/ 228107 w 2003925"/>
                <a:gd name="connsiteY29" fmla="*/ 1612732 h 1843219"/>
                <a:gd name="connsiteX30" fmla="*/ 88875 w 2003925"/>
                <a:gd name="connsiteY30" fmla="*/ 1605746 h 1843219"/>
                <a:gd name="connsiteX31" fmla="*/ 257413 w 2003925"/>
                <a:gd name="connsiteY31" fmla="*/ 485240 h 1843219"/>
                <a:gd name="connsiteX32" fmla="*/ 518449 w 2003925"/>
                <a:gd name="connsiteY32" fmla="*/ 175386 h 1843219"/>
                <a:gd name="connsiteX33" fmla="*/ 614061 w 2003925"/>
                <a:gd name="connsiteY33" fmla="*/ 110219 h 1843219"/>
                <a:gd name="connsiteX34" fmla="*/ 640762 w 2003925"/>
                <a:gd name="connsiteY34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85476 w 2003925"/>
                <a:gd name="connsiteY2" fmla="*/ 175387 h 1843219"/>
                <a:gd name="connsiteX3" fmla="*/ 1746513 w 2003925"/>
                <a:gd name="connsiteY3" fmla="*/ 485241 h 1843219"/>
                <a:gd name="connsiteX4" fmla="*/ 1915050 w 2003925"/>
                <a:gd name="connsiteY4" fmla="*/ 1605747 h 1843219"/>
                <a:gd name="connsiteX5" fmla="*/ 1874388 w 2003925"/>
                <a:gd name="connsiteY5" fmla="*/ 1620545 h 1843219"/>
                <a:gd name="connsiteX6" fmla="*/ 1841979 w 2003925"/>
                <a:gd name="connsiteY6" fmla="*/ 1621914 h 1843219"/>
                <a:gd name="connsiteX7" fmla="*/ 1837396 w 2003925"/>
                <a:gd name="connsiteY7" fmla="*/ 1656858 h 1843219"/>
                <a:gd name="connsiteX8" fmla="*/ 1782737 w 2003925"/>
                <a:gd name="connsiteY8" fmla="*/ 1742868 h 1843219"/>
                <a:gd name="connsiteX9" fmla="*/ 1649952 w 2003925"/>
                <a:gd name="connsiteY9" fmla="*/ 1736495 h 1843219"/>
                <a:gd name="connsiteX10" fmla="*/ 1618739 w 2003925"/>
                <a:gd name="connsiteY10" fmla="*/ 1720972 h 1843219"/>
                <a:gd name="connsiteX11" fmla="*/ 1594928 w 2003925"/>
                <a:gd name="connsiteY11" fmla="*/ 1756060 h 1843219"/>
                <a:gd name="connsiteX12" fmla="*/ 1515474 w 2003925"/>
                <a:gd name="connsiteY12" fmla="*/ 1810006 h 1843219"/>
                <a:gd name="connsiteX13" fmla="*/ 1261192 w 2003925"/>
                <a:gd name="connsiteY13" fmla="*/ 1693060 h 1843219"/>
                <a:gd name="connsiteX14" fmla="*/ 1236672 w 2003925"/>
                <a:gd name="connsiteY14" fmla="*/ 1666896 h 1843219"/>
                <a:gd name="connsiteX15" fmla="*/ 1220373 w 2003925"/>
                <a:gd name="connsiteY15" fmla="*/ 1695933 h 1843219"/>
                <a:gd name="connsiteX16" fmla="*/ 1024547 w 2003925"/>
                <a:gd name="connsiteY16" fmla="*/ 1843219 h 1843219"/>
                <a:gd name="connsiteX17" fmla="*/ 829655 w 2003925"/>
                <a:gd name="connsiteY17" fmla="*/ 1695933 h 1843219"/>
                <a:gd name="connsiteX18" fmla="*/ 814919 w 2003925"/>
                <a:gd name="connsiteY18" fmla="*/ 1669401 h 1843219"/>
                <a:gd name="connsiteX19" fmla="*/ 792747 w 2003925"/>
                <a:gd name="connsiteY19" fmla="*/ 1693060 h 1843219"/>
                <a:gd name="connsiteX20" fmla="*/ 538465 w 2003925"/>
                <a:gd name="connsiteY20" fmla="*/ 1810006 h 1843219"/>
                <a:gd name="connsiteX21" fmla="*/ 459011 w 2003925"/>
                <a:gd name="connsiteY21" fmla="*/ 1756060 h 1843219"/>
                <a:gd name="connsiteX22" fmla="*/ 442702 w 2003925"/>
                <a:gd name="connsiteY22" fmla="*/ 1732028 h 1843219"/>
                <a:gd name="connsiteX23" fmla="*/ 433718 w 2003925"/>
                <a:gd name="connsiteY23" fmla="*/ 1736496 h 1843219"/>
                <a:gd name="connsiteX24" fmla="*/ 300933 w 2003925"/>
                <a:gd name="connsiteY24" fmla="*/ 1742869 h 1843219"/>
                <a:gd name="connsiteX25" fmla="*/ 246274 w 2003925"/>
                <a:gd name="connsiteY25" fmla="*/ 1656858 h 1843219"/>
                <a:gd name="connsiteX26" fmla="*/ 239923 w 2003925"/>
                <a:gd name="connsiteY26" fmla="*/ 1608426 h 1843219"/>
                <a:gd name="connsiteX27" fmla="*/ 228107 w 2003925"/>
                <a:gd name="connsiteY27" fmla="*/ 1612732 h 1843219"/>
                <a:gd name="connsiteX28" fmla="*/ 88875 w 2003925"/>
                <a:gd name="connsiteY28" fmla="*/ 1605746 h 1843219"/>
                <a:gd name="connsiteX29" fmla="*/ 257413 w 2003925"/>
                <a:gd name="connsiteY29" fmla="*/ 485240 h 1843219"/>
                <a:gd name="connsiteX30" fmla="*/ 518449 w 2003925"/>
                <a:gd name="connsiteY30" fmla="*/ 175386 h 1843219"/>
                <a:gd name="connsiteX31" fmla="*/ 614061 w 2003925"/>
                <a:gd name="connsiteY31" fmla="*/ 110219 h 1843219"/>
                <a:gd name="connsiteX32" fmla="*/ 640762 w 2003925"/>
                <a:gd name="connsiteY32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746513 w 2003925"/>
                <a:gd name="connsiteY2" fmla="*/ 485241 h 1843219"/>
                <a:gd name="connsiteX3" fmla="*/ 1915050 w 2003925"/>
                <a:gd name="connsiteY3" fmla="*/ 1605747 h 1843219"/>
                <a:gd name="connsiteX4" fmla="*/ 1874388 w 2003925"/>
                <a:gd name="connsiteY4" fmla="*/ 1620545 h 1843219"/>
                <a:gd name="connsiteX5" fmla="*/ 1841979 w 2003925"/>
                <a:gd name="connsiteY5" fmla="*/ 1621914 h 1843219"/>
                <a:gd name="connsiteX6" fmla="*/ 1837396 w 2003925"/>
                <a:gd name="connsiteY6" fmla="*/ 1656858 h 1843219"/>
                <a:gd name="connsiteX7" fmla="*/ 1782737 w 2003925"/>
                <a:gd name="connsiteY7" fmla="*/ 1742868 h 1843219"/>
                <a:gd name="connsiteX8" fmla="*/ 1649952 w 2003925"/>
                <a:gd name="connsiteY8" fmla="*/ 1736495 h 1843219"/>
                <a:gd name="connsiteX9" fmla="*/ 1618739 w 2003925"/>
                <a:gd name="connsiteY9" fmla="*/ 1720972 h 1843219"/>
                <a:gd name="connsiteX10" fmla="*/ 1594928 w 2003925"/>
                <a:gd name="connsiteY10" fmla="*/ 1756060 h 1843219"/>
                <a:gd name="connsiteX11" fmla="*/ 1515474 w 2003925"/>
                <a:gd name="connsiteY11" fmla="*/ 1810006 h 1843219"/>
                <a:gd name="connsiteX12" fmla="*/ 1261192 w 2003925"/>
                <a:gd name="connsiteY12" fmla="*/ 1693060 h 1843219"/>
                <a:gd name="connsiteX13" fmla="*/ 1236672 w 2003925"/>
                <a:gd name="connsiteY13" fmla="*/ 1666896 h 1843219"/>
                <a:gd name="connsiteX14" fmla="*/ 1220373 w 2003925"/>
                <a:gd name="connsiteY14" fmla="*/ 1695933 h 1843219"/>
                <a:gd name="connsiteX15" fmla="*/ 1024547 w 2003925"/>
                <a:gd name="connsiteY15" fmla="*/ 1843219 h 1843219"/>
                <a:gd name="connsiteX16" fmla="*/ 829655 w 2003925"/>
                <a:gd name="connsiteY16" fmla="*/ 1695933 h 1843219"/>
                <a:gd name="connsiteX17" fmla="*/ 814919 w 2003925"/>
                <a:gd name="connsiteY17" fmla="*/ 1669401 h 1843219"/>
                <a:gd name="connsiteX18" fmla="*/ 792747 w 2003925"/>
                <a:gd name="connsiteY18" fmla="*/ 1693060 h 1843219"/>
                <a:gd name="connsiteX19" fmla="*/ 538465 w 2003925"/>
                <a:gd name="connsiteY19" fmla="*/ 1810006 h 1843219"/>
                <a:gd name="connsiteX20" fmla="*/ 459011 w 2003925"/>
                <a:gd name="connsiteY20" fmla="*/ 1756060 h 1843219"/>
                <a:gd name="connsiteX21" fmla="*/ 442702 w 2003925"/>
                <a:gd name="connsiteY21" fmla="*/ 1732028 h 1843219"/>
                <a:gd name="connsiteX22" fmla="*/ 433718 w 2003925"/>
                <a:gd name="connsiteY22" fmla="*/ 1736496 h 1843219"/>
                <a:gd name="connsiteX23" fmla="*/ 300933 w 2003925"/>
                <a:gd name="connsiteY23" fmla="*/ 1742869 h 1843219"/>
                <a:gd name="connsiteX24" fmla="*/ 246274 w 2003925"/>
                <a:gd name="connsiteY24" fmla="*/ 1656858 h 1843219"/>
                <a:gd name="connsiteX25" fmla="*/ 239923 w 2003925"/>
                <a:gd name="connsiteY25" fmla="*/ 1608426 h 1843219"/>
                <a:gd name="connsiteX26" fmla="*/ 228107 w 2003925"/>
                <a:gd name="connsiteY26" fmla="*/ 1612732 h 1843219"/>
                <a:gd name="connsiteX27" fmla="*/ 88875 w 2003925"/>
                <a:gd name="connsiteY27" fmla="*/ 1605746 h 1843219"/>
                <a:gd name="connsiteX28" fmla="*/ 257413 w 2003925"/>
                <a:gd name="connsiteY28" fmla="*/ 485240 h 1843219"/>
                <a:gd name="connsiteX29" fmla="*/ 518449 w 2003925"/>
                <a:gd name="connsiteY29" fmla="*/ 175386 h 1843219"/>
                <a:gd name="connsiteX30" fmla="*/ 614061 w 2003925"/>
                <a:gd name="connsiteY30" fmla="*/ 110219 h 1843219"/>
                <a:gd name="connsiteX31" fmla="*/ 640762 w 2003925"/>
                <a:gd name="connsiteY31" fmla="*/ 72134 h 1843219"/>
                <a:gd name="connsiteX0" fmla="*/ 1276344 w 2003925"/>
                <a:gd name="connsiteY0" fmla="*/ 0 h 1843219"/>
                <a:gd name="connsiteX1" fmla="*/ 1746513 w 2003925"/>
                <a:gd name="connsiteY1" fmla="*/ 485241 h 1843219"/>
                <a:gd name="connsiteX2" fmla="*/ 1915050 w 2003925"/>
                <a:gd name="connsiteY2" fmla="*/ 1605747 h 1843219"/>
                <a:gd name="connsiteX3" fmla="*/ 1874388 w 2003925"/>
                <a:gd name="connsiteY3" fmla="*/ 1620545 h 1843219"/>
                <a:gd name="connsiteX4" fmla="*/ 1841979 w 2003925"/>
                <a:gd name="connsiteY4" fmla="*/ 1621914 h 1843219"/>
                <a:gd name="connsiteX5" fmla="*/ 1837396 w 2003925"/>
                <a:gd name="connsiteY5" fmla="*/ 1656858 h 1843219"/>
                <a:gd name="connsiteX6" fmla="*/ 1782737 w 2003925"/>
                <a:gd name="connsiteY6" fmla="*/ 1742868 h 1843219"/>
                <a:gd name="connsiteX7" fmla="*/ 1649952 w 2003925"/>
                <a:gd name="connsiteY7" fmla="*/ 1736495 h 1843219"/>
                <a:gd name="connsiteX8" fmla="*/ 1618739 w 2003925"/>
                <a:gd name="connsiteY8" fmla="*/ 1720972 h 1843219"/>
                <a:gd name="connsiteX9" fmla="*/ 1594928 w 2003925"/>
                <a:gd name="connsiteY9" fmla="*/ 1756060 h 1843219"/>
                <a:gd name="connsiteX10" fmla="*/ 1515474 w 2003925"/>
                <a:gd name="connsiteY10" fmla="*/ 1810006 h 1843219"/>
                <a:gd name="connsiteX11" fmla="*/ 1261192 w 2003925"/>
                <a:gd name="connsiteY11" fmla="*/ 1693060 h 1843219"/>
                <a:gd name="connsiteX12" fmla="*/ 1236672 w 2003925"/>
                <a:gd name="connsiteY12" fmla="*/ 1666896 h 1843219"/>
                <a:gd name="connsiteX13" fmla="*/ 1220373 w 2003925"/>
                <a:gd name="connsiteY13" fmla="*/ 1695933 h 1843219"/>
                <a:gd name="connsiteX14" fmla="*/ 1024547 w 2003925"/>
                <a:gd name="connsiteY14" fmla="*/ 1843219 h 1843219"/>
                <a:gd name="connsiteX15" fmla="*/ 829655 w 2003925"/>
                <a:gd name="connsiteY15" fmla="*/ 1695933 h 1843219"/>
                <a:gd name="connsiteX16" fmla="*/ 814919 w 2003925"/>
                <a:gd name="connsiteY16" fmla="*/ 1669401 h 1843219"/>
                <a:gd name="connsiteX17" fmla="*/ 792747 w 2003925"/>
                <a:gd name="connsiteY17" fmla="*/ 1693060 h 1843219"/>
                <a:gd name="connsiteX18" fmla="*/ 538465 w 2003925"/>
                <a:gd name="connsiteY18" fmla="*/ 1810006 h 1843219"/>
                <a:gd name="connsiteX19" fmla="*/ 459011 w 2003925"/>
                <a:gd name="connsiteY19" fmla="*/ 1756060 h 1843219"/>
                <a:gd name="connsiteX20" fmla="*/ 442702 w 2003925"/>
                <a:gd name="connsiteY20" fmla="*/ 1732028 h 1843219"/>
                <a:gd name="connsiteX21" fmla="*/ 433718 w 2003925"/>
                <a:gd name="connsiteY21" fmla="*/ 1736496 h 1843219"/>
                <a:gd name="connsiteX22" fmla="*/ 300933 w 2003925"/>
                <a:gd name="connsiteY22" fmla="*/ 1742869 h 1843219"/>
                <a:gd name="connsiteX23" fmla="*/ 246274 w 2003925"/>
                <a:gd name="connsiteY23" fmla="*/ 1656858 h 1843219"/>
                <a:gd name="connsiteX24" fmla="*/ 239923 w 2003925"/>
                <a:gd name="connsiteY24" fmla="*/ 1608426 h 1843219"/>
                <a:gd name="connsiteX25" fmla="*/ 228107 w 2003925"/>
                <a:gd name="connsiteY25" fmla="*/ 1612732 h 1843219"/>
                <a:gd name="connsiteX26" fmla="*/ 88875 w 2003925"/>
                <a:gd name="connsiteY26" fmla="*/ 1605746 h 1843219"/>
                <a:gd name="connsiteX27" fmla="*/ 257413 w 2003925"/>
                <a:gd name="connsiteY27" fmla="*/ 485240 h 1843219"/>
                <a:gd name="connsiteX28" fmla="*/ 518449 w 2003925"/>
                <a:gd name="connsiteY28" fmla="*/ 175386 h 1843219"/>
                <a:gd name="connsiteX29" fmla="*/ 614061 w 2003925"/>
                <a:gd name="connsiteY29" fmla="*/ 110219 h 1843219"/>
                <a:gd name="connsiteX30" fmla="*/ 640762 w 2003925"/>
                <a:gd name="connsiteY30" fmla="*/ 72134 h 1843219"/>
                <a:gd name="connsiteX0" fmla="*/ 1746513 w 2003925"/>
                <a:gd name="connsiteY0" fmla="*/ 413106 h 1771084"/>
                <a:gd name="connsiteX1" fmla="*/ 1915050 w 2003925"/>
                <a:gd name="connsiteY1" fmla="*/ 1533612 h 1771084"/>
                <a:gd name="connsiteX2" fmla="*/ 1874388 w 2003925"/>
                <a:gd name="connsiteY2" fmla="*/ 1548410 h 1771084"/>
                <a:gd name="connsiteX3" fmla="*/ 1841979 w 2003925"/>
                <a:gd name="connsiteY3" fmla="*/ 1549779 h 1771084"/>
                <a:gd name="connsiteX4" fmla="*/ 1837396 w 2003925"/>
                <a:gd name="connsiteY4" fmla="*/ 1584723 h 1771084"/>
                <a:gd name="connsiteX5" fmla="*/ 1782737 w 2003925"/>
                <a:gd name="connsiteY5" fmla="*/ 1670733 h 1771084"/>
                <a:gd name="connsiteX6" fmla="*/ 1649952 w 2003925"/>
                <a:gd name="connsiteY6" fmla="*/ 1664360 h 1771084"/>
                <a:gd name="connsiteX7" fmla="*/ 1618739 w 2003925"/>
                <a:gd name="connsiteY7" fmla="*/ 1648837 h 1771084"/>
                <a:gd name="connsiteX8" fmla="*/ 1594928 w 2003925"/>
                <a:gd name="connsiteY8" fmla="*/ 1683925 h 1771084"/>
                <a:gd name="connsiteX9" fmla="*/ 1515474 w 2003925"/>
                <a:gd name="connsiteY9" fmla="*/ 1737871 h 1771084"/>
                <a:gd name="connsiteX10" fmla="*/ 1261192 w 2003925"/>
                <a:gd name="connsiteY10" fmla="*/ 1620925 h 1771084"/>
                <a:gd name="connsiteX11" fmla="*/ 1236672 w 2003925"/>
                <a:gd name="connsiteY11" fmla="*/ 1594761 h 1771084"/>
                <a:gd name="connsiteX12" fmla="*/ 1220373 w 2003925"/>
                <a:gd name="connsiteY12" fmla="*/ 1623798 h 1771084"/>
                <a:gd name="connsiteX13" fmla="*/ 1024547 w 2003925"/>
                <a:gd name="connsiteY13" fmla="*/ 1771084 h 1771084"/>
                <a:gd name="connsiteX14" fmla="*/ 829655 w 2003925"/>
                <a:gd name="connsiteY14" fmla="*/ 1623798 h 1771084"/>
                <a:gd name="connsiteX15" fmla="*/ 814919 w 2003925"/>
                <a:gd name="connsiteY15" fmla="*/ 1597266 h 1771084"/>
                <a:gd name="connsiteX16" fmla="*/ 792747 w 2003925"/>
                <a:gd name="connsiteY16" fmla="*/ 1620925 h 1771084"/>
                <a:gd name="connsiteX17" fmla="*/ 538465 w 2003925"/>
                <a:gd name="connsiteY17" fmla="*/ 1737871 h 1771084"/>
                <a:gd name="connsiteX18" fmla="*/ 459011 w 2003925"/>
                <a:gd name="connsiteY18" fmla="*/ 1683925 h 1771084"/>
                <a:gd name="connsiteX19" fmla="*/ 442702 w 2003925"/>
                <a:gd name="connsiteY19" fmla="*/ 1659893 h 1771084"/>
                <a:gd name="connsiteX20" fmla="*/ 433718 w 2003925"/>
                <a:gd name="connsiteY20" fmla="*/ 1664361 h 1771084"/>
                <a:gd name="connsiteX21" fmla="*/ 300933 w 2003925"/>
                <a:gd name="connsiteY21" fmla="*/ 1670734 h 1771084"/>
                <a:gd name="connsiteX22" fmla="*/ 246274 w 2003925"/>
                <a:gd name="connsiteY22" fmla="*/ 1584723 h 1771084"/>
                <a:gd name="connsiteX23" fmla="*/ 239923 w 2003925"/>
                <a:gd name="connsiteY23" fmla="*/ 1536291 h 1771084"/>
                <a:gd name="connsiteX24" fmla="*/ 228107 w 2003925"/>
                <a:gd name="connsiteY24" fmla="*/ 1540597 h 1771084"/>
                <a:gd name="connsiteX25" fmla="*/ 88875 w 2003925"/>
                <a:gd name="connsiteY25" fmla="*/ 1533611 h 1771084"/>
                <a:gd name="connsiteX26" fmla="*/ 257413 w 2003925"/>
                <a:gd name="connsiteY26" fmla="*/ 413105 h 1771084"/>
                <a:gd name="connsiteX27" fmla="*/ 518449 w 2003925"/>
                <a:gd name="connsiteY27" fmla="*/ 103251 h 1771084"/>
                <a:gd name="connsiteX28" fmla="*/ 614061 w 2003925"/>
                <a:gd name="connsiteY28" fmla="*/ 38084 h 1771084"/>
                <a:gd name="connsiteX29" fmla="*/ 640762 w 2003925"/>
                <a:gd name="connsiteY29" fmla="*/ -1 h 177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03925" h="1771084">
                  <a:moveTo>
                    <a:pt x="1746513" y="413106"/>
                  </a:moveTo>
                  <a:cubicBezTo>
                    <a:pt x="1943509" y="754314"/>
                    <a:pt x="2114276" y="1418589"/>
                    <a:pt x="1915050" y="1533612"/>
                  </a:cubicBezTo>
                  <a:cubicBezTo>
                    <a:pt x="1902599" y="1540801"/>
                    <a:pt x="1888996" y="1545675"/>
                    <a:pt x="1874388" y="1548410"/>
                  </a:cubicBezTo>
                  <a:lnTo>
                    <a:pt x="1841979" y="1549779"/>
                  </a:lnTo>
                  <a:lnTo>
                    <a:pt x="1837396" y="1584723"/>
                  </a:lnTo>
                  <a:cubicBezTo>
                    <a:pt x="1827684" y="1624887"/>
                    <a:pt x="1810027" y="1654977"/>
                    <a:pt x="1782737" y="1670733"/>
                  </a:cubicBezTo>
                  <a:cubicBezTo>
                    <a:pt x="1748625" y="1690428"/>
                    <a:pt x="1702486" y="1685978"/>
                    <a:pt x="1649952" y="1664360"/>
                  </a:cubicBezTo>
                  <a:lnTo>
                    <a:pt x="1618739" y="1648837"/>
                  </a:lnTo>
                  <a:lnTo>
                    <a:pt x="1594928" y="1683925"/>
                  </a:lnTo>
                  <a:cubicBezTo>
                    <a:pt x="1571932" y="1711181"/>
                    <a:pt x="1545522" y="1729819"/>
                    <a:pt x="1515474" y="1737871"/>
                  </a:cubicBezTo>
                  <a:cubicBezTo>
                    <a:pt x="1440353" y="1757999"/>
                    <a:pt x="1351384" y="1709580"/>
                    <a:pt x="1261192" y="1620925"/>
                  </a:cubicBezTo>
                  <a:lnTo>
                    <a:pt x="1236672" y="1594761"/>
                  </a:lnTo>
                  <a:lnTo>
                    <a:pt x="1220373" y="1623798"/>
                  </a:lnTo>
                  <a:cubicBezTo>
                    <a:pt x="1160999" y="1714549"/>
                    <a:pt x="1094541" y="1771084"/>
                    <a:pt x="1024547" y="1771084"/>
                  </a:cubicBezTo>
                  <a:cubicBezTo>
                    <a:pt x="954554" y="1771084"/>
                    <a:pt x="888479" y="1714549"/>
                    <a:pt x="829655" y="1623798"/>
                  </a:cubicBezTo>
                  <a:lnTo>
                    <a:pt x="814919" y="1597266"/>
                  </a:lnTo>
                  <a:lnTo>
                    <a:pt x="792747" y="1620925"/>
                  </a:lnTo>
                  <a:cubicBezTo>
                    <a:pt x="702554" y="1709579"/>
                    <a:pt x="613586" y="1757999"/>
                    <a:pt x="538465" y="1737871"/>
                  </a:cubicBezTo>
                  <a:cubicBezTo>
                    <a:pt x="508417" y="1729819"/>
                    <a:pt x="482007" y="1711181"/>
                    <a:pt x="459011" y="1683925"/>
                  </a:cubicBezTo>
                  <a:lnTo>
                    <a:pt x="442702" y="1659893"/>
                  </a:lnTo>
                  <a:lnTo>
                    <a:pt x="433718" y="1664361"/>
                  </a:lnTo>
                  <a:cubicBezTo>
                    <a:pt x="381184" y="1685979"/>
                    <a:pt x="335046" y="1690429"/>
                    <a:pt x="300933" y="1670734"/>
                  </a:cubicBezTo>
                  <a:cubicBezTo>
                    <a:pt x="273643" y="1654978"/>
                    <a:pt x="255987" y="1624888"/>
                    <a:pt x="246274" y="1584723"/>
                  </a:cubicBezTo>
                  <a:lnTo>
                    <a:pt x="239923" y="1536291"/>
                  </a:lnTo>
                  <a:lnTo>
                    <a:pt x="228107" y="1540597"/>
                  </a:lnTo>
                  <a:cubicBezTo>
                    <a:pt x="173939" y="1555904"/>
                    <a:pt x="126229" y="1555178"/>
                    <a:pt x="88875" y="1533611"/>
                  </a:cubicBezTo>
                  <a:cubicBezTo>
                    <a:pt x="-110350" y="1418589"/>
                    <a:pt x="60417" y="754312"/>
                    <a:pt x="257413" y="413105"/>
                  </a:cubicBezTo>
                  <a:cubicBezTo>
                    <a:pt x="331286" y="285153"/>
                    <a:pt x="422626" y="179398"/>
                    <a:pt x="518449" y="103251"/>
                  </a:cubicBezTo>
                  <a:lnTo>
                    <a:pt x="614061" y="38084"/>
                  </a:lnTo>
                  <a:lnTo>
                    <a:pt x="640762" y="-1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8" name="フリーフォーム: 図形 97"/>
            <p:cNvSpPr/>
            <p:nvPr/>
          </p:nvSpPr>
          <p:spPr bwMode="auto">
            <a:xfrm rot="10415947">
              <a:off x="3039627" y="2924203"/>
              <a:ext cx="717303" cy="857184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1276344 w 2003925"/>
                <a:gd name="connsiteY0" fmla="*/ 50795 h 1894014"/>
                <a:gd name="connsiteX1" fmla="*/ 1327344 w 2003925"/>
                <a:gd name="connsiteY1" fmla="*/ 100315 h 1894014"/>
                <a:gd name="connsiteX2" fmla="*/ 1357154 w 2003925"/>
                <a:gd name="connsiteY2" fmla="*/ 124216 h 1894014"/>
                <a:gd name="connsiteX3" fmla="*/ 1405720 w 2003925"/>
                <a:gd name="connsiteY3" fmla="*/ 171812 h 1894014"/>
                <a:gd name="connsiteX4" fmla="*/ 1405739 w 2003925"/>
                <a:gd name="connsiteY4" fmla="*/ 171834 h 1894014"/>
                <a:gd name="connsiteX5" fmla="*/ 1485476 w 2003925"/>
                <a:gd name="connsiteY5" fmla="*/ 226182 h 1894014"/>
                <a:gd name="connsiteX6" fmla="*/ 1746513 w 2003925"/>
                <a:gd name="connsiteY6" fmla="*/ 536036 h 1894014"/>
                <a:gd name="connsiteX7" fmla="*/ 1915050 w 2003925"/>
                <a:gd name="connsiteY7" fmla="*/ 1656542 h 1894014"/>
                <a:gd name="connsiteX8" fmla="*/ 1874388 w 2003925"/>
                <a:gd name="connsiteY8" fmla="*/ 1671340 h 1894014"/>
                <a:gd name="connsiteX9" fmla="*/ 1841979 w 2003925"/>
                <a:gd name="connsiteY9" fmla="*/ 1672709 h 1894014"/>
                <a:gd name="connsiteX10" fmla="*/ 1837396 w 2003925"/>
                <a:gd name="connsiteY10" fmla="*/ 1707653 h 1894014"/>
                <a:gd name="connsiteX11" fmla="*/ 1782737 w 2003925"/>
                <a:gd name="connsiteY11" fmla="*/ 1793663 h 1894014"/>
                <a:gd name="connsiteX12" fmla="*/ 1649952 w 2003925"/>
                <a:gd name="connsiteY12" fmla="*/ 1787290 h 1894014"/>
                <a:gd name="connsiteX13" fmla="*/ 1618739 w 2003925"/>
                <a:gd name="connsiteY13" fmla="*/ 1771767 h 1894014"/>
                <a:gd name="connsiteX14" fmla="*/ 1594928 w 2003925"/>
                <a:gd name="connsiteY14" fmla="*/ 1806855 h 1894014"/>
                <a:gd name="connsiteX15" fmla="*/ 1515474 w 2003925"/>
                <a:gd name="connsiteY15" fmla="*/ 1860801 h 1894014"/>
                <a:gd name="connsiteX16" fmla="*/ 1261192 w 2003925"/>
                <a:gd name="connsiteY16" fmla="*/ 1743855 h 1894014"/>
                <a:gd name="connsiteX17" fmla="*/ 1236672 w 2003925"/>
                <a:gd name="connsiteY17" fmla="*/ 1717691 h 1894014"/>
                <a:gd name="connsiteX18" fmla="*/ 1220373 w 2003925"/>
                <a:gd name="connsiteY18" fmla="*/ 1746728 h 1894014"/>
                <a:gd name="connsiteX19" fmla="*/ 1024547 w 2003925"/>
                <a:gd name="connsiteY19" fmla="*/ 1894014 h 1894014"/>
                <a:gd name="connsiteX20" fmla="*/ 829655 w 2003925"/>
                <a:gd name="connsiteY20" fmla="*/ 1746728 h 1894014"/>
                <a:gd name="connsiteX21" fmla="*/ 814919 w 2003925"/>
                <a:gd name="connsiteY21" fmla="*/ 1720196 h 1894014"/>
                <a:gd name="connsiteX22" fmla="*/ 792747 w 2003925"/>
                <a:gd name="connsiteY22" fmla="*/ 1743855 h 1894014"/>
                <a:gd name="connsiteX23" fmla="*/ 538465 w 2003925"/>
                <a:gd name="connsiteY23" fmla="*/ 1860801 h 1894014"/>
                <a:gd name="connsiteX24" fmla="*/ 459011 w 2003925"/>
                <a:gd name="connsiteY24" fmla="*/ 1806855 h 1894014"/>
                <a:gd name="connsiteX25" fmla="*/ 442702 w 2003925"/>
                <a:gd name="connsiteY25" fmla="*/ 1782823 h 1894014"/>
                <a:gd name="connsiteX26" fmla="*/ 433718 w 2003925"/>
                <a:gd name="connsiteY26" fmla="*/ 1787291 h 1894014"/>
                <a:gd name="connsiteX27" fmla="*/ 300933 w 2003925"/>
                <a:gd name="connsiteY27" fmla="*/ 1793664 h 1894014"/>
                <a:gd name="connsiteX28" fmla="*/ 246274 w 2003925"/>
                <a:gd name="connsiteY28" fmla="*/ 1707653 h 1894014"/>
                <a:gd name="connsiteX29" fmla="*/ 239923 w 2003925"/>
                <a:gd name="connsiteY29" fmla="*/ 1659221 h 1894014"/>
                <a:gd name="connsiteX30" fmla="*/ 228107 w 2003925"/>
                <a:gd name="connsiteY30" fmla="*/ 1663527 h 1894014"/>
                <a:gd name="connsiteX31" fmla="*/ 88875 w 2003925"/>
                <a:gd name="connsiteY31" fmla="*/ 1656541 h 1894014"/>
                <a:gd name="connsiteX32" fmla="*/ 257413 w 2003925"/>
                <a:gd name="connsiteY32" fmla="*/ 536035 h 1894014"/>
                <a:gd name="connsiteX33" fmla="*/ 518449 w 2003925"/>
                <a:gd name="connsiteY33" fmla="*/ 226181 h 1894014"/>
                <a:gd name="connsiteX34" fmla="*/ 614061 w 2003925"/>
                <a:gd name="connsiteY34" fmla="*/ 161014 h 1894014"/>
                <a:gd name="connsiteX35" fmla="*/ 640762 w 2003925"/>
                <a:gd name="connsiteY35" fmla="*/ 122929 h 1894014"/>
                <a:gd name="connsiteX36" fmla="*/ 1093653 w 2003925"/>
                <a:gd name="connsiteY36" fmla="*/ 47863 h 1894014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003925" h="1843219">
                  <a:moveTo>
                    <a:pt x="1276344" y="0"/>
                  </a:moveTo>
                  <a:lnTo>
                    <a:pt x="1327344" y="49520"/>
                  </a:lnTo>
                  <a:lnTo>
                    <a:pt x="1357154" y="73421"/>
                  </a:lnTo>
                  <a:cubicBezTo>
                    <a:pt x="1373648" y="88093"/>
                    <a:pt x="1389861" y="103983"/>
                    <a:pt x="1405720" y="121017"/>
                  </a:cubicBezTo>
                  <a:lnTo>
                    <a:pt x="1405739" y="121039"/>
                  </a:lnTo>
                  <a:lnTo>
                    <a:pt x="1485476" y="175387"/>
                  </a:lnTo>
                  <a:cubicBezTo>
                    <a:pt x="1581299" y="251534"/>
                    <a:pt x="1672639" y="357289"/>
                    <a:pt x="1746513" y="485241"/>
                  </a:cubicBezTo>
                  <a:cubicBezTo>
                    <a:pt x="1943509" y="826449"/>
                    <a:pt x="2114276" y="1490724"/>
                    <a:pt x="1915050" y="1605747"/>
                  </a:cubicBezTo>
                  <a:cubicBezTo>
                    <a:pt x="1902599" y="1612936"/>
                    <a:pt x="1888996" y="1617810"/>
                    <a:pt x="1874388" y="1620545"/>
                  </a:cubicBezTo>
                  <a:lnTo>
                    <a:pt x="1841979" y="1621914"/>
                  </a:lnTo>
                  <a:lnTo>
                    <a:pt x="1837396" y="1656858"/>
                  </a:lnTo>
                  <a:cubicBezTo>
                    <a:pt x="1827684" y="1697022"/>
                    <a:pt x="1810027" y="1727112"/>
                    <a:pt x="1782737" y="1742868"/>
                  </a:cubicBezTo>
                  <a:cubicBezTo>
                    <a:pt x="1748625" y="1762563"/>
                    <a:pt x="1702486" y="1758113"/>
                    <a:pt x="1649952" y="1736495"/>
                  </a:cubicBezTo>
                  <a:lnTo>
                    <a:pt x="1618739" y="1720972"/>
                  </a:lnTo>
                  <a:lnTo>
                    <a:pt x="1594928" y="1756060"/>
                  </a:lnTo>
                  <a:cubicBezTo>
                    <a:pt x="1571932" y="1783316"/>
                    <a:pt x="1545522" y="1801954"/>
                    <a:pt x="1515474" y="1810006"/>
                  </a:cubicBezTo>
                  <a:cubicBezTo>
                    <a:pt x="1440353" y="1830134"/>
                    <a:pt x="1351384" y="1781715"/>
                    <a:pt x="1261192" y="1693060"/>
                  </a:cubicBezTo>
                  <a:lnTo>
                    <a:pt x="1236672" y="1666896"/>
                  </a:lnTo>
                  <a:lnTo>
                    <a:pt x="1220373" y="1695933"/>
                  </a:lnTo>
                  <a:cubicBezTo>
                    <a:pt x="1160999" y="1786684"/>
                    <a:pt x="1094541" y="1843219"/>
                    <a:pt x="1024547" y="1843219"/>
                  </a:cubicBezTo>
                  <a:cubicBezTo>
                    <a:pt x="954554" y="1843219"/>
                    <a:pt x="888479" y="1786684"/>
                    <a:pt x="829655" y="1695933"/>
                  </a:cubicBezTo>
                  <a:lnTo>
                    <a:pt x="814919" y="1669401"/>
                  </a:lnTo>
                  <a:lnTo>
                    <a:pt x="792747" y="1693060"/>
                  </a:lnTo>
                  <a:cubicBezTo>
                    <a:pt x="702554" y="1781714"/>
                    <a:pt x="613586" y="1830134"/>
                    <a:pt x="538465" y="1810006"/>
                  </a:cubicBezTo>
                  <a:cubicBezTo>
                    <a:pt x="508417" y="1801954"/>
                    <a:pt x="482007" y="1783316"/>
                    <a:pt x="459011" y="1756060"/>
                  </a:cubicBezTo>
                  <a:lnTo>
                    <a:pt x="442702" y="1732028"/>
                  </a:lnTo>
                  <a:lnTo>
                    <a:pt x="433718" y="1736496"/>
                  </a:lnTo>
                  <a:cubicBezTo>
                    <a:pt x="381184" y="1758114"/>
                    <a:pt x="335046" y="1762564"/>
                    <a:pt x="300933" y="1742869"/>
                  </a:cubicBezTo>
                  <a:cubicBezTo>
                    <a:pt x="273643" y="1727113"/>
                    <a:pt x="255987" y="1697023"/>
                    <a:pt x="246274" y="1656858"/>
                  </a:cubicBezTo>
                  <a:lnTo>
                    <a:pt x="239923" y="1608426"/>
                  </a:lnTo>
                  <a:lnTo>
                    <a:pt x="228107" y="1612732"/>
                  </a:lnTo>
                  <a:cubicBezTo>
                    <a:pt x="173939" y="1628039"/>
                    <a:pt x="126229" y="1627313"/>
                    <a:pt x="88875" y="1605746"/>
                  </a:cubicBezTo>
                  <a:cubicBezTo>
                    <a:pt x="-110350" y="1490724"/>
                    <a:pt x="60417" y="826447"/>
                    <a:pt x="257413" y="485240"/>
                  </a:cubicBezTo>
                  <a:cubicBezTo>
                    <a:pt x="331286" y="357288"/>
                    <a:pt x="422626" y="251533"/>
                    <a:pt x="518449" y="175386"/>
                  </a:cubicBezTo>
                  <a:lnTo>
                    <a:pt x="614061" y="110219"/>
                  </a:lnTo>
                  <a:lnTo>
                    <a:pt x="640762" y="72134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07" name="グループ化 106"/>
          <p:cNvGrpSpPr/>
          <p:nvPr/>
        </p:nvGrpSpPr>
        <p:grpSpPr>
          <a:xfrm flipH="1">
            <a:off x="450037" y="2754496"/>
            <a:ext cx="1583972" cy="1619688"/>
            <a:chOff x="3830624" y="2820981"/>
            <a:chExt cx="1848528" cy="1890211"/>
          </a:xfrm>
        </p:grpSpPr>
        <p:sp>
          <p:nvSpPr>
            <p:cNvPr id="108" name="フリーフォーム: 図形 107"/>
            <p:cNvSpPr/>
            <p:nvPr/>
          </p:nvSpPr>
          <p:spPr bwMode="auto">
            <a:xfrm rot="6300000" flipH="1">
              <a:off x="4431344" y="3875215"/>
              <a:ext cx="294133" cy="614247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05739 w 2003925"/>
                <a:gd name="connsiteY3" fmla="*/ 121039 h 1843219"/>
                <a:gd name="connsiteX4" fmla="*/ 1485476 w 2003925"/>
                <a:gd name="connsiteY4" fmla="*/ 175387 h 1843219"/>
                <a:gd name="connsiteX5" fmla="*/ 1746513 w 2003925"/>
                <a:gd name="connsiteY5" fmla="*/ 485241 h 1843219"/>
                <a:gd name="connsiteX6" fmla="*/ 1915050 w 2003925"/>
                <a:gd name="connsiteY6" fmla="*/ 1605747 h 1843219"/>
                <a:gd name="connsiteX7" fmla="*/ 1874388 w 2003925"/>
                <a:gd name="connsiteY7" fmla="*/ 1620545 h 1843219"/>
                <a:gd name="connsiteX8" fmla="*/ 1841979 w 2003925"/>
                <a:gd name="connsiteY8" fmla="*/ 1621914 h 1843219"/>
                <a:gd name="connsiteX9" fmla="*/ 1837396 w 2003925"/>
                <a:gd name="connsiteY9" fmla="*/ 1656858 h 1843219"/>
                <a:gd name="connsiteX10" fmla="*/ 1782737 w 2003925"/>
                <a:gd name="connsiteY10" fmla="*/ 1742868 h 1843219"/>
                <a:gd name="connsiteX11" fmla="*/ 1649952 w 2003925"/>
                <a:gd name="connsiteY11" fmla="*/ 1736495 h 1843219"/>
                <a:gd name="connsiteX12" fmla="*/ 1618739 w 2003925"/>
                <a:gd name="connsiteY12" fmla="*/ 1720972 h 1843219"/>
                <a:gd name="connsiteX13" fmla="*/ 1594928 w 2003925"/>
                <a:gd name="connsiteY13" fmla="*/ 1756060 h 1843219"/>
                <a:gd name="connsiteX14" fmla="*/ 1515474 w 2003925"/>
                <a:gd name="connsiteY14" fmla="*/ 1810006 h 1843219"/>
                <a:gd name="connsiteX15" fmla="*/ 1261192 w 2003925"/>
                <a:gd name="connsiteY15" fmla="*/ 1693060 h 1843219"/>
                <a:gd name="connsiteX16" fmla="*/ 1236672 w 2003925"/>
                <a:gd name="connsiteY16" fmla="*/ 1666896 h 1843219"/>
                <a:gd name="connsiteX17" fmla="*/ 1220373 w 2003925"/>
                <a:gd name="connsiteY17" fmla="*/ 1695933 h 1843219"/>
                <a:gd name="connsiteX18" fmla="*/ 1024547 w 2003925"/>
                <a:gd name="connsiteY18" fmla="*/ 1843219 h 1843219"/>
                <a:gd name="connsiteX19" fmla="*/ 829655 w 2003925"/>
                <a:gd name="connsiteY19" fmla="*/ 1695933 h 1843219"/>
                <a:gd name="connsiteX20" fmla="*/ 814919 w 2003925"/>
                <a:gd name="connsiteY20" fmla="*/ 1669401 h 1843219"/>
                <a:gd name="connsiteX21" fmla="*/ 792747 w 2003925"/>
                <a:gd name="connsiteY21" fmla="*/ 1693060 h 1843219"/>
                <a:gd name="connsiteX22" fmla="*/ 538465 w 2003925"/>
                <a:gd name="connsiteY22" fmla="*/ 1810006 h 1843219"/>
                <a:gd name="connsiteX23" fmla="*/ 459011 w 2003925"/>
                <a:gd name="connsiteY23" fmla="*/ 1756060 h 1843219"/>
                <a:gd name="connsiteX24" fmla="*/ 442702 w 2003925"/>
                <a:gd name="connsiteY24" fmla="*/ 1732028 h 1843219"/>
                <a:gd name="connsiteX25" fmla="*/ 433718 w 2003925"/>
                <a:gd name="connsiteY25" fmla="*/ 1736496 h 1843219"/>
                <a:gd name="connsiteX26" fmla="*/ 300933 w 2003925"/>
                <a:gd name="connsiteY26" fmla="*/ 1742869 h 1843219"/>
                <a:gd name="connsiteX27" fmla="*/ 246274 w 2003925"/>
                <a:gd name="connsiteY27" fmla="*/ 1656858 h 1843219"/>
                <a:gd name="connsiteX28" fmla="*/ 239923 w 2003925"/>
                <a:gd name="connsiteY28" fmla="*/ 1608426 h 1843219"/>
                <a:gd name="connsiteX29" fmla="*/ 228107 w 2003925"/>
                <a:gd name="connsiteY29" fmla="*/ 1612732 h 1843219"/>
                <a:gd name="connsiteX30" fmla="*/ 88875 w 2003925"/>
                <a:gd name="connsiteY30" fmla="*/ 1605746 h 1843219"/>
                <a:gd name="connsiteX31" fmla="*/ 257413 w 2003925"/>
                <a:gd name="connsiteY31" fmla="*/ 485240 h 1843219"/>
                <a:gd name="connsiteX32" fmla="*/ 518449 w 2003925"/>
                <a:gd name="connsiteY32" fmla="*/ 175386 h 1843219"/>
                <a:gd name="connsiteX33" fmla="*/ 614061 w 2003925"/>
                <a:gd name="connsiteY33" fmla="*/ 110219 h 1843219"/>
                <a:gd name="connsiteX34" fmla="*/ 640762 w 2003925"/>
                <a:gd name="connsiteY34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85476 w 2003925"/>
                <a:gd name="connsiteY2" fmla="*/ 175387 h 1843219"/>
                <a:gd name="connsiteX3" fmla="*/ 1746513 w 2003925"/>
                <a:gd name="connsiteY3" fmla="*/ 485241 h 1843219"/>
                <a:gd name="connsiteX4" fmla="*/ 1915050 w 2003925"/>
                <a:gd name="connsiteY4" fmla="*/ 1605747 h 1843219"/>
                <a:gd name="connsiteX5" fmla="*/ 1874388 w 2003925"/>
                <a:gd name="connsiteY5" fmla="*/ 1620545 h 1843219"/>
                <a:gd name="connsiteX6" fmla="*/ 1841979 w 2003925"/>
                <a:gd name="connsiteY6" fmla="*/ 1621914 h 1843219"/>
                <a:gd name="connsiteX7" fmla="*/ 1837396 w 2003925"/>
                <a:gd name="connsiteY7" fmla="*/ 1656858 h 1843219"/>
                <a:gd name="connsiteX8" fmla="*/ 1782737 w 2003925"/>
                <a:gd name="connsiteY8" fmla="*/ 1742868 h 1843219"/>
                <a:gd name="connsiteX9" fmla="*/ 1649952 w 2003925"/>
                <a:gd name="connsiteY9" fmla="*/ 1736495 h 1843219"/>
                <a:gd name="connsiteX10" fmla="*/ 1618739 w 2003925"/>
                <a:gd name="connsiteY10" fmla="*/ 1720972 h 1843219"/>
                <a:gd name="connsiteX11" fmla="*/ 1594928 w 2003925"/>
                <a:gd name="connsiteY11" fmla="*/ 1756060 h 1843219"/>
                <a:gd name="connsiteX12" fmla="*/ 1515474 w 2003925"/>
                <a:gd name="connsiteY12" fmla="*/ 1810006 h 1843219"/>
                <a:gd name="connsiteX13" fmla="*/ 1261192 w 2003925"/>
                <a:gd name="connsiteY13" fmla="*/ 1693060 h 1843219"/>
                <a:gd name="connsiteX14" fmla="*/ 1236672 w 2003925"/>
                <a:gd name="connsiteY14" fmla="*/ 1666896 h 1843219"/>
                <a:gd name="connsiteX15" fmla="*/ 1220373 w 2003925"/>
                <a:gd name="connsiteY15" fmla="*/ 1695933 h 1843219"/>
                <a:gd name="connsiteX16" fmla="*/ 1024547 w 2003925"/>
                <a:gd name="connsiteY16" fmla="*/ 1843219 h 1843219"/>
                <a:gd name="connsiteX17" fmla="*/ 829655 w 2003925"/>
                <a:gd name="connsiteY17" fmla="*/ 1695933 h 1843219"/>
                <a:gd name="connsiteX18" fmla="*/ 814919 w 2003925"/>
                <a:gd name="connsiteY18" fmla="*/ 1669401 h 1843219"/>
                <a:gd name="connsiteX19" fmla="*/ 792747 w 2003925"/>
                <a:gd name="connsiteY19" fmla="*/ 1693060 h 1843219"/>
                <a:gd name="connsiteX20" fmla="*/ 538465 w 2003925"/>
                <a:gd name="connsiteY20" fmla="*/ 1810006 h 1843219"/>
                <a:gd name="connsiteX21" fmla="*/ 459011 w 2003925"/>
                <a:gd name="connsiteY21" fmla="*/ 1756060 h 1843219"/>
                <a:gd name="connsiteX22" fmla="*/ 442702 w 2003925"/>
                <a:gd name="connsiteY22" fmla="*/ 1732028 h 1843219"/>
                <a:gd name="connsiteX23" fmla="*/ 433718 w 2003925"/>
                <a:gd name="connsiteY23" fmla="*/ 1736496 h 1843219"/>
                <a:gd name="connsiteX24" fmla="*/ 300933 w 2003925"/>
                <a:gd name="connsiteY24" fmla="*/ 1742869 h 1843219"/>
                <a:gd name="connsiteX25" fmla="*/ 246274 w 2003925"/>
                <a:gd name="connsiteY25" fmla="*/ 1656858 h 1843219"/>
                <a:gd name="connsiteX26" fmla="*/ 239923 w 2003925"/>
                <a:gd name="connsiteY26" fmla="*/ 1608426 h 1843219"/>
                <a:gd name="connsiteX27" fmla="*/ 228107 w 2003925"/>
                <a:gd name="connsiteY27" fmla="*/ 1612732 h 1843219"/>
                <a:gd name="connsiteX28" fmla="*/ 88875 w 2003925"/>
                <a:gd name="connsiteY28" fmla="*/ 1605746 h 1843219"/>
                <a:gd name="connsiteX29" fmla="*/ 257413 w 2003925"/>
                <a:gd name="connsiteY29" fmla="*/ 485240 h 1843219"/>
                <a:gd name="connsiteX30" fmla="*/ 518449 w 2003925"/>
                <a:gd name="connsiteY30" fmla="*/ 175386 h 1843219"/>
                <a:gd name="connsiteX31" fmla="*/ 614061 w 2003925"/>
                <a:gd name="connsiteY31" fmla="*/ 110219 h 1843219"/>
                <a:gd name="connsiteX32" fmla="*/ 640762 w 2003925"/>
                <a:gd name="connsiteY32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746513 w 2003925"/>
                <a:gd name="connsiteY2" fmla="*/ 485241 h 1843219"/>
                <a:gd name="connsiteX3" fmla="*/ 1915050 w 2003925"/>
                <a:gd name="connsiteY3" fmla="*/ 1605747 h 1843219"/>
                <a:gd name="connsiteX4" fmla="*/ 1874388 w 2003925"/>
                <a:gd name="connsiteY4" fmla="*/ 1620545 h 1843219"/>
                <a:gd name="connsiteX5" fmla="*/ 1841979 w 2003925"/>
                <a:gd name="connsiteY5" fmla="*/ 1621914 h 1843219"/>
                <a:gd name="connsiteX6" fmla="*/ 1837396 w 2003925"/>
                <a:gd name="connsiteY6" fmla="*/ 1656858 h 1843219"/>
                <a:gd name="connsiteX7" fmla="*/ 1782737 w 2003925"/>
                <a:gd name="connsiteY7" fmla="*/ 1742868 h 1843219"/>
                <a:gd name="connsiteX8" fmla="*/ 1649952 w 2003925"/>
                <a:gd name="connsiteY8" fmla="*/ 1736495 h 1843219"/>
                <a:gd name="connsiteX9" fmla="*/ 1618739 w 2003925"/>
                <a:gd name="connsiteY9" fmla="*/ 1720972 h 1843219"/>
                <a:gd name="connsiteX10" fmla="*/ 1594928 w 2003925"/>
                <a:gd name="connsiteY10" fmla="*/ 1756060 h 1843219"/>
                <a:gd name="connsiteX11" fmla="*/ 1515474 w 2003925"/>
                <a:gd name="connsiteY11" fmla="*/ 1810006 h 1843219"/>
                <a:gd name="connsiteX12" fmla="*/ 1261192 w 2003925"/>
                <a:gd name="connsiteY12" fmla="*/ 1693060 h 1843219"/>
                <a:gd name="connsiteX13" fmla="*/ 1236672 w 2003925"/>
                <a:gd name="connsiteY13" fmla="*/ 1666896 h 1843219"/>
                <a:gd name="connsiteX14" fmla="*/ 1220373 w 2003925"/>
                <a:gd name="connsiteY14" fmla="*/ 1695933 h 1843219"/>
                <a:gd name="connsiteX15" fmla="*/ 1024547 w 2003925"/>
                <a:gd name="connsiteY15" fmla="*/ 1843219 h 1843219"/>
                <a:gd name="connsiteX16" fmla="*/ 829655 w 2003925"/>
                <a:gd name="connsiteY16" fmla="*/ 1695933 h 1843219"/>
                <a:gd name="connsiteX17" fmla="*/ 814919 w 2003925"/>
                <a:gd name="connsiteY17" fmla="*/ 1669401 h 1843219"/>
                <a:gd name="connsiteX18" fmla="*/ 792747 w 2003925"/>
                <a:gd name="connsiteY18" fmla="*/ 1693060 h 1843219"/>
                <a:gd name="connsiteX19" fmla="*/ 538465 w 2003925"/>
                <a:gd name="connsiteY19" fmla="*/ 1810006 h 1843219"/>
                <a:gd name="connsiteX20" fmla="*/ 459011 w 2003925"/>
                <a:gd name="connsiteY20" fmla="*/ 1756060 h 1843219"/>
                <a:gd name="connsiteX21" fmla="*/ 442702 w 2003925"/>
                <a:gd name="connsiteY21" fmla="*/ 1732028 h 1843219"/>
                <a:gd name="connsiteX22" fmla="*/ 433718 w 2003925"/>
                <a:gd name="connsiteY22" fmla="*/ 1736496 h 1843219"/>
                <a:gd name="connsiteX23" fmla="*/ 300933 w 2003925"/>
                <a:gd name="connsiteY23" fmla="*/ 1742869 h 1843219"/>
                <a:gd name="connsiteX24" fmla="*/ 246274 w 2003925"/>
                <a:gd name="connsiteY24" fmla="*/ 1656858 h 1843219"/>
                <a:gd name="connsiteX25" fmla="*/ 239923 w 2003925"/>
                <a:gd name="connsiteY25" fmla="*/ 1608426 h 1843219"/>
                <a:gd name="connsiteX26" fmla="*/ 228107 w 2003925"/>
                <a:gd name="connsiteY26" fmla="*/ 1612732 h 1843219"/>
                <a:gd name="connsiteX27" fmla="*/ 88875 w 2003925"/>
                <a:gd name="connsiteY27" fmla="*/ 1605746 h 1843219"/>
                <a:gd name="connsiteX28" fmla="*/ 257413 w 2003925"/>
                <a:gd name="connsiteY28" fmla="*/ 485240 h 1843219"/>
                <a:gd name="connsiteX29" fmla="*/ 518449 w 2003925"/>
                <a:gd name="connsiteY29" fmla="*/ 175386 h 1843219"/>
                <a:gd name="connsiteX30" fmla="*/ 614061 w 2003925"/>
                <a:gd name="connsiteY30" fmla="*/ 110219 h 1843219"/>
                <a:gd name="connsiteX31" fmla="*/ 640762 w 2003925"/>
                <a:gd name="connsiteY31" fmla="*/ 72134 h 1843219"/>
                <a:gd name="connsiteX0" fmla="*/ 1276344 w 2003925"/>
                <a:gd name="connsiteY0" fmla="*/ 0 h 1843219"/>
                <a:gd name="connsiteX1" fmla="*/ 1746513 w 2003925"/>
                <a:gd name="connsiteY1" fmla="*/ 485241 h 1843219"/>
                <a:gd name="connsiteX2" fmla="*/ 1915050 w 2003925"/>
                <a:gd name="connsiteY2" fmla="*/ 1605747 h 1843219"/>
                <a:gd name="connsiteX3" fmla="*/ 1874388 w 2003925"/>
                <a:gd name="connsiteY3" fmla="*/ 1620545 h 1843219"/>
                <a:gd name="connsiteX4" fmla="*/ 1841979 w 2003925"/>
                <a:gd name="connsiteY4" fmla="*/ 1621914 h 1843219"/>
                <a:gd name="connsiteX5" fmla="*/ 1837396 w 2003925"/>
                <a:gd name="connsiteY5" fmla="*/ 1656858 h 1843219"/>
                <a:gd name="connsiteX6" fmla="*/ 1782737 w 2003925"/>
                <a:gd name="connsiteY6" fmla="*/ 1742868 h 1843219"/>
                <a:gd name="connsiteX7" fmla="*/ 1649952 w 2003925"/>
                <a:gd name="connsiteY7" fmla="*/ 1736495 h 1843219"/>
                <a:gd name="connsiteX8" fmla="*/ 1618739 w 2003925"/>
                <a:gd name="connsiteY8" fmla="*/ 1720972 h 1843219"/>
                <a:gd name="connsiteX9" fmla="*/ 1594928 w 2003925"/>
                <a:gd name="connsiteY9" fmla="*/ 1756060 h 1843219"/>
                <a:gd name="connsiteX10" fmla="*/ 1515474 w 2003925"/>
                <a:gd name="connsiteY10" fmla="*/ 1810006 h 1843219"/>
                <a:gd name="connsiteX11" fmla="*/ 1261192 w 2003925"/>
                <a:gd name="connsiteY11" fmla="*/ 1693060 h 1843219"/>
                <a:gd name="connsiteX12" fmla="*/ 1236672 w 2003925"/>
                <a:gd name="connsiteY12" fmla="*/ 1666896 h 1843219"/>
                <a:gd name="connsiteX13" fmla="*/ 1220373 w 2003925"/>
                <a:gd name="connsiteY13" fmla="*/ 1695933 h 1843219"/>
                <a:gd name="connsiteX14" fmla="*/ 1024547 w 2003925"/>
                <a:gd name="connsiteY14" fmla="*/ 1843219 h 1843219"/>
                <a:gd name="connsiteX15" fmla="*/ 829655 w 2003925"/>
                <a:gd name="connsiteY15" fmla="*/ 1695933 h 1843219"/>
                <a:gd name="connsiteX16" fmla="*/ 814919 w 2003925"/>
                <a:gd name="connsiteY16" fmla="*/ 1669401 h 1843219"/>
                <a:gd name="connsiteX17" fmla="*/ 792747 w 2003925"/>
                <a:gd name="connsiteY17" fmla="*/ 1693060 h 1843219"/>
                <a:gd name="connsiteX18" fmla="*/ 538465 w 2003925"/>
                <a:gd name="connsiteY18" fmla="*/ 1810006 h 1843219"/>
                <a:gd name="connsiteX19" fmla="*/ 459011 w 2003925"/>
                <a:gd name="connsiteY19" fmla="*/ 1756060 h 1843219"/>
                <a:gd name="connsiteX20" fmla="*/ 442702 w 2003925"/>
                <a:gd name="connsiteY20" fmla="*/ 1732028 h 1843219"/>
                <a:gd name="connsiteX21" fmla="*/ 433718 w 2003925"/>
                <a:gd name="connsiteY21" fmla="*/ 1736496 h 1843219"/>
                <a:gd name="connsiteX22" fmla="*/ 300933 w 2003925"/>
                <a:gd name="connsiteY22" fmla="*/ 1742869 h 1843219"/>
                <a:gd name="connsiteX23" fmla="*/ 246274 w 2003925"/>
                <a:gd name="connsiteY23" fmla="*/ 1656858 h 1843219"/>
                <a:gd name="connsiteX24" fmla="*/ 239923 w 2003925"/>
                <a:gd name="connsiteY24" fmla="*/ 1608426 h 1843219"/>
                <a:gd name="connsiteX25" fmla="*/ 228107 w 2003925"/>
                <a:gd name="connsiteY25" fmla="*/ 1612732 h 1843219"/>
                <a:gd name="connsiteX26" fmla="*/ 88875 w 2003925"/>
                <a:gd name="connsiteY26" fmla="*/ 1605746 h 1843219"/>
                <a:gd name="connsiteX27" fmla="*/ 257413 w 2003925"/>
                <a:gd name="connsiteY27" fmla="*/ 485240 h 1843219"/>
                <a:gd name="connsiteX28" fmla="*/ 518449 w 2003925"/>
                <a:gd name="connsiteY28" fmla="*/ 175386 h 1843219"/>
                <a:gd name="connsiteX29" fmla="*/ 614061 w 2003925"/>
                <a:gd name="connsiteY29" fmla="*/ 110219 h 1843219"/>
                <a:gd name="connsiteX30" fmla="*/ 640762 w 2003925"/>
                <a:gd name="connsiteY30" fmla="*/ 72134 h 1843219"/>
                <a:gd name="connsiteX0" fmla="*/ 1746513 w 2003925"/>
                <a:gd name="connsiteY0" fmla="*/ 413106 h 1771084"/>
                <a:gd name="connsiteX1" fmla="*/ 1915050 w 2003925"/>
                <a:gd name="connsiteY1" fmla="*/ 1533612 h 1771084"/>
                <a:gd name="connsiteX2" fmla="*/ 1874388 w 2003925"/>
                <a:gd name="connsiteY2" fmla="*/ 1548410 h 1771084"/>
                <a:gd name="connsiteX3" fmla="*/ 1841979 w 2003925"/>
                <a:gd name="connsiteY3" fmla="*/ 1549779 h 1771084"/>
                <a:gd name="connsiteX4" fmla="*/ 1837396 w 2003925"/>
                <a:gd name="connsiteY4" fmla="*/ 1584723 h 1771084"/>
                <a:gd name="connsiteX5" fmla="*/ 1782737 w 2003925"/>
                <a:gd name="connsiteY5" fmla="*/ 1670733 h 1771084"/>
                <a:gd name="connsiteX6" fmla="*/ 1649952 w 2003925"/>
                <a:gd name="connsiteY6" fmla="*/ 1664360 h 1771084"/>
                <a:gd name="connsiteX7" fmla="*/ 1618739 w 2003925"/>
                <a:gd name="connsiteY7" fmla="*/ 1648837 h 1771084"/>
                <a:gd name="connsiteX8" fmla="*/ 1594928 w 2003925"/>
                <a:gd name="connsiteY8" fmla="*/ 1683925 h 1771084"/>
                <a:gd name="connsiteX9" fmla="*/ 1515474 w 2003925"/>
                <a:gd name="connsiteY9" fmla="*/ 1737871 h 1771084"/>
                <a:gd name="connsiteX10" fmla="*/ 1261192 w 2003925"/>
                <a:gd name="connsiteY10" fmla="*/ 1620925 h 1771084"/>
                <a:gd name="connsiteX11" fmla="*/ 1236672 w 2003925"/>
                <a:gd name="connsiteY11" fmla="*/ 1594761 h 1771084"/>
                <a:gd name="connsiteX12" fmla="*/ 1220373 w 2003925"/>
                <a:gd name="connsiteY12" fmla="*/ 1623798 h 1771084"/>
                <a:gd name="connsiteX13" fmla="*/ 1024547 w 2003925"/>
                <a:gd name="connsiteY13" fmla="*/ 1771084 h 1771084"/>
                <a:gd name="connsiteX14" fmla="*/ 829655 w 2003925"/>
                <a:gd name="connsiteY14" fmla="*/ 1623798 h 1771084"/>
                <a:gd name="connsiteX15" fmla="*/ 814919 w 2003925"/>
                <a:gd name="connsiteY15" fmla="*/ 1597266 h 1771084"/>
                <a:gd name="connsiteX16" fmla="*/ 792747 w 2003925"/>
                <a:gd name="connsiteY16" fmla="*/ 1620925 h 1771084"/>
                <a:gd name="connsiteX17" fmla="*/ 538465 w 2003925"/>
                <a:gd name="connsiteY17" fmla="*/ 1737871 h 1771084"/>
                <a:gd name="connsiteX18" fmla="*/ 459011 w 2003925"/>
                <a:gd name="connsiteY18" fmla="*/ 1683925 h 1771084"/>
                <a:gd name="connsiteX19" fmla="*/ 442702 w 2003925"/>
                <a:gd name="connsiteY19" fmla="*/ 1659893 h 1771084"/>
                <a:gd name="connsiteX20" fmla="*/ 433718 w 2003925"/>
                <a:gd name="connsiteY20" fmla="*/ 1664361 h 1771084"/>
                <a:gd name="connsiteX21" fmla="*/ 300933 w 2003925"/>
                <a:gd name="connsiteY21" fmla="*/ 1670734 h 1771084"/>
                <a:gd name="connsiteX22" fmla="*/ 246274 w 2003925"/>
                <a:gd name="connsiteY22" fmla="*/ 1584723 h 1771084"/>
                <a:gd name="connsiteX23" fmla="*/ 239923 w 2003925"/>
                <a:gd name="connsiteY23" fmla="*/ 1536291 h 1771084"/>
                <a:gd name="connsiteX24" fmla="*/ 228107 w 2003925"/>
                <a:gd name="connsiteY24" fmla="*/ 1540597 h 1771084"/>
                <a:gd name="connsiteX25" fmla="*/ 88875 w 2003925"/>
                <a:gd name="connsiteY25" fmla="*/ 1533611 h 1771084"/>
                <a:gd name="connsiteX26" fmla="*/ 257413 w 2003925"/>
                <a:gd name="connsiteY26" fmla="*/ 413105 h 1771084"/>
                <a:gd name="connsiteX27" fmla="*/ 518449 w 2003925"/>
                <a:gd name="connsiteY27" fmla="*/ 103251 h 1771084"/>
                <a:gd name="connsiteX28" fmla="*/ 614061 w 2003925"/>
                <a:gd name="connsiteY28" fmla="*/ 38084 h 1771084"/>
                <a:gd name="connsiteX29" fmla="*/ 640762 w 2003925"/>
                <a:gd name="connsiteY29" fmla="*/ -1 h 177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03925" h="1771084">
                  <a:moveTo>
                    <a:pt x="1746513" y="413106"/>
                  </a:moveTo>
                  <a:cubicBezTo>
                    <a:pt x="1943509" y="754314"/>
                    <a:pt x="2114276" y="1418589"/>
                    <a:pt x="1915050" y="1533612"/>
                  </a:cubicBezTo>
                  <a:cubicBezTo>
                    <a:pt x="1902599" y="1540801"/>
                    <a:pt x="1888996" y="1545675"/>
                    <a:pt x="1874388" y="1548410"/>
                  </a:cubicBezTo>
                  <a:lnTo>
                    <a:pt x="1841979" y="1549779"/>
                  </a:lnTo>
                  <a:lnTo>
                    <a:pt x="1837396" y="1584723"/>
                  </a:lnTo>
                  <a:cubicBezTo>
                    <a:pt x="1827684" y="1624887"/>
                    <a:pt x="1810027" y="1654977"/>
                    <a:pt x="1782737" y="1670733"/>
                  </a:cubicBezTo>
                  <a:cubicBezTo>
                    <a:pt x="1748625" y="1690428"/>
                    <a:pt x="1702486" y="1685978"/>
                    <a:pt x="1649952" y="1664360"/>
                  </a:cubicBezTo>
                  <a:lnTo>
                    <a:pt x="1618739" y="1648837"/>
                  </a:lnTo>
                  <a:lnTo>
                    <a:pt x="1594928" y="1683925"/>
                  </a:lnTo>
                  <a:cubicBezTo>
                    <a:pt x="1571932" y="1711181"/>
                    <a:pt x="1545522" y="1729819"/>
                    <a:pt x="1515474" y="1737871"/>
                  </a:cubicBezTo>
                  <a:cubicBezTo>
                    <a:pt x="1440353" y="1757999"/>
                    <a:pt x="1351384" y="1709580"/>
                    <a:pt x="1261192" y="1620925"/>
                  </a:cubicBezTo>
                  <a:lnTo>
                    <a:pt x="1236672" y="1594761"/>
                  </a:lnTo>
                  <a:lnTo>
                    <a:pt x="1220373" y="1623798"/>
                  </a:lnTo>
                  <a:cubicBezTo>
                    <a:pt x="1160999" y="1714549"/>
                    <a:pt x="1094541" y="1771084"/>
                    <a:pt x="1024547" y="1771084"/>
                  </a:cubicBezTo>
                  <a:cubicBezTo>
                    <a:pt x="954554" y="1771084"/>
                    <a:pt x="888479" y="1714549"/>
                    <a:pt x="829655" y="1623798"/>
                  </a:cubicBezTo>
                  <a:lnTo>
                    <a:pt x="814919" y="1597266"/>
                  </a:lnTo>
                  <a:lnTo>
                    <a:pt x="792747" y="1620925"/>
                  </a:lnTo>
                  <a:cubicBezTo>
                    <a:pt x="702554" y="1709579"/>
                    <a:pt x="613586" y="1757999"/>
                    <a:pt x="538465" y="1737871"/>
                  </a:cubicBezTo>
                  <a:cubicBezTo>
                    <a:pt x="508417" y="1729819"/>
                    <a:pt x="482007" y="1711181"/>
                    <a:pt x="459011" y="1683925"/>
                  </a:cubicBezTo>
                  <a:lnTo>
                    <a:pt x="442702" y="1659893"/>
                  </a:lnTo>
                  <a:lnTo>
                    <a:pt x="433718" y="1664361"/>
                  </a:lnTo>
                  <a:cubicBezTo>
                    <a:pt x="381184" y="1685979"/>
                    <a:pt x="335046" y="1690429"/>
                    <a:pt x="300933" y="1670734"/>
                  </a:cubicBezTo>
                  <a:cubicBezTo>
                    <a:pt x="273643" y="1654978"/>
                    <a:pt x="255987" y="1624888"/>
                    <a:pt x="246274" y="1584723"/>
                  </a:cubicBezTo>
                  <a:lnTo>
                    <a:pt x="239923" y="1536291"/>
                  </a:lnTo>
                  <a:lnTo>
                    <a:pt x="228107" y="1540597"/>
                  </a:lnTo>
                  <a:cubicBezTo>
                    <a:pt x="173939" y="1555904"/>
                    <a:pt x="126229" y="1555178"/>
                    <a:pt x="88875" y="1533611"/>
                  </a:cubicBezTo>
                  <a:cubicBezTo>
                    <a:pt x="-110350" y="1418589"/>
                    <a:pt x="60417" y="754312"/>
                    <a:pt x="257413" y="413105"/>
                  </a:cubicBezTo>
                  <a:cubicBezTo>
                    <a:pt x="331286" y="285153"/>
                    <a:pt x="422626" y="179398"/>
                    <a:pt x="518449" y="103251"/>
                  </a:cubicBezTo>
                  <a:lnTo>
                    <a:pt x="614061" y="38084"/>
                  </a:lnTo>
                  <a:lnTo>
                    <a:pt x="640762" y="-1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" name="フリーフォーム: 図形 108"/>
            <p:cNvSpPr/>
            <p:nvPr/>
          </p:nvSpPr>
          <p:spPr bwMode="auto">
            <a:xfrm rot="19800000" flipH="1">
              <a:off x="4747231" y="3350041"/>
              <a:ext cx="931921" cy="904102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003925" h="1944107">
                  <a:moveTo>
                    <a:pt x="995697" y="0"/>
                  </a:moveTo>
                  <a:cubicBezTo>
                    <a:pt x="1099655" y="0"/>
                    <a:pt x="1196232" y="37192"/>
                    <a:pt x="1276344" y="100888"/>
                  </a:cubicBezTo>
                  <a:lnTo>
                    <a:pt x="1327344" y="150408"/>
                  </a:lnTo>
                  <a:lnTo>
                    <a:pt x="1357154" y="174309"/>
                  </a:lnTo>
                  <a:cubicBezTo>
                    <a:pt x="1373648" y="188981"/>
                    <a:pt x="1389861" y="204871"/>
                    <a:pt x="1405720" y="221905"/>
                  </a:cubicBezTo>
                  <a:lnTo>
                    <a:pt x="1405739" y="221927"/>
                  </a:lnTo>
                  <a:lnTo>
                    <a:pt x="1485476" y="276275"/>
                  </a:lnTo>
                  <a:cubicBezTo>
                    <a:pt x="1581299" y="352422"/>
                    <a:pt x="1672639" y="458177"/>
                    <a:pt x="1746513" y="586129"/>
                  </a:cubicBezTo>
                  <a:cubicBezTo>
                    <a:pt x="1943509" y="927337"/>
                    <a:pt x="2114276" y="1591612"/>
                    <a:pt x="1915050" y="1706635"/>
                  </a:cubicBezTo>
                  <a:cubicBezTo>
                    <a:pt x="1902599" y="1713824"/>
                    <a:pt x="1888996" y="1718698"/>
                    <a:pt x="1874388" y="1721433"/>
                  </a:cubicBezTo>
                  <a:lnTo>
                    <a:pt x="1841979" y="1722802"/>
                  </a:lnTo>
                  <a:lnTo>
                    <a:pt x="1837396" y="1757746"/>
                  </a:lnTo>
                  <a:cubicBezTo>
                    <a:pt x="1827684" y="1797910"/>
                    <a:pt x="1810027" y="1828000"/>
                    <a:pt x="1782737" y="1843756"/>
                  </a:cubicBezTo>
                  <a:cubicBezTo>
                    <a:pt x="1748625" y="1863451"/>
                    <a:pt x="1702486" y="1859001"/>
                    <a:pt x="1649952" y="1837383"/>
                  </a:cubicBezTo>
                  <a:lnTo>
                    <a:pt x="1618739" y="1821860"/>
                  </a:lnTo>
                  <a:lnTo>
                    <a:pt x="1594928" y="1856948"/>
                  </a:lnTo>
                  <a:cubicBezTo>
                    <a:pt x="1571932" y="1884204"/>
                    <a:pt x="1545522" y="1902842"/>
                    <a:pt x="1515474" y="1910894"/>
                  </a:cubicBezTo>
                  <a:cubicBezTo>
                    <a:pt x="1440353" y="1931022"/>
                    <a:pt x="1351384" y="1882603"/>
                    <a:pt x="1261192" y="1793948"/>
                  </a:cubicBezTo>
                  <a:lnTo>
                    <a:pt x="1236672" y="1767784"/>
                  </a:lnTo>
                  <a:lnTo>
                    <a:pt x="1220373" y="1796821"/>
                  </a:lnTo>
                  <a:cubicBezTo>
                    <a:pt x="1160999" y="1887572"/>
                    <a:pt x="1094541" y="1944107"/>
                    <a:pt x="1024547" y="1944107"/>
                  </a:cubicBezTo>
                  <a:cubicBezTo>
                    <a:pt x="954554" y="1944107"/>
                    <a:pt x="888479" y="1887572"/>
                    <a:pt x="829655" y="1796821"/>
                  </a:cubicBezTo>
                  <a:lnTo>
                    <a:pt x="814919" y="1770289"/>
                  </a:lnTo>
                  <a:lnTo>
                    <a:pt x="792747" y="1793948"/>
                  </a:lnTo>
                  <a:cubicBezTo>
                    <a:pt x="702554" y="1882602"/>
                    <a:pt x="613586" y="1931022"/>
                    <a:pt x="538465" y="1910894"/>
                  </a:cubicBezTo>
                  <a:cubicBezTo>
                    <a:pt x="508417" y="1902842"/>
                    <a:pt x="482007" y="1884204"/>
                    <a:pt x="459011" y="1856948"/>
                  </a:cubicBezTo>
                  <a:lnTo>
                    <a:pt x="442702" y="1832916"/>
                  </a:lnTo>
                  <a:lnTo>
                    <a:pt x="433718" y="1837384"/>
                  </a:lnTo>
                  <a:cubicBezTo>
                    <a:pt x="381184" y="1859002"/>
                    <a:pt x="335046" y="1863452"/>
                    <a:pt x="300933" y="1843757"/>
                  </a:cubicBezTo>
                  <a:cubicBezTo>
                    <a:pt x="273643" y="1828001"/>
                    <a:pt x="255987" y="1797911"/>
                    <a:pt x="246274" y="1757746"/>
                  </a:cubicBezTo>
                  <a:lnTo>
                    <a:pt x="239923" y="1709314"/>
                  </a:lnTo>
                  <a:lnTo>
                    <a:pt x="228107" y="1713620"/>
                  </a:lnTo>
                  <a:cubicBezTo>
                    <a:pt x="173939" y="1728927"/>
                    <a:pt x="126229" y="1728201"/>
                    <a:pt x="88875" y="1706634"/>
                  </a:cubicBezTo>
                  <a:cubicBezTo>
                    <a:pt x="-110350" y="1591612"/>
                    <a:pt x="60417" y="927335"/>
                    <a:pt x="257413" y="586128"/>
                  </a:cubicBezTo>
                  <a:cubicBezTo>
                    <a:pt x="331286" y="458176"/>
                    <a:pt x="422626" y="352421"/>
                    <a:pt x="518449" y="276274"/>
                  </a:cubicBezTo>
                  <a:lnTo>
                    <a:pt x="614061" y="211107"/>
                  </a:lnTo>
                  <a:lnTo>
                    <a:pt x="640762" y="173022"/>
                  </a:lnTo>
                  <a:cubicBezTo>
                    <a:pt x="731597" y="66120"/>
                    <a:pt x="857086" y="-1"/>
                    <a:pt x="99569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0" name="グループ化 109"/>
            <p:cNvGrpSpPr/>
            <p:nvPr/>
          </p:nvGrpSpPr>
          <p:grpSpPr>
            <a:xfrm rot="19800000" flipH="1">
              <a:off x="4993361" y="4122582"/>
              <a:ext cx="361373" cy="573609"/>
              <a:chOff x="2303575" y="4116440"/>
              <a:chExt cx="725376" cy="1151392"/>
            </a:xfrm>
          </p:grpSpPr>
          <p:sp>
            <p:nvSpPr>
              <p:cNvPr id="125" name="台形 124"/>
              <p:cNvSpPr/>
              <p:nvPr/>
            </p:nvSpPr>
            <p:spPr bwMode="auto">
              <a:xfrm rot="10800000">
                <a:off x="2634607" y="4581524"/>
                <a:ext cx="208606" cy="3353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" name="楕円 125"/>
              <p:cNvSpPr/>
              <p:nvPr/>
            </p:nvSpPr>
            <p:spPr bwMode="auto">
              <a:xfrm>
                <a:off x="2466562" y="4116440"/>
                <a:ext cx="562389" cy="56033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" name="フリーフォーム: 図形 126"/>
              <p:cNvSpPr/>
              <p:nvPr/>
            </p:nvSpPr>
            <p:spPr bwMode="auto">
              <a:xfrm>
                <a:off x="2303575" y="4797102"/>
                <a:ext cx="611076" cy="470730"/>
              </a:xfrm>
              <a:custGeom>
                <a:avLst/>
                <a:gdLst>
                  <a:gd name="connsiteX0" fmla="*/ 415359 w 977138"/>
                  <a:gd name="connsiteY0" fmla="*/ 0 h 752719"/>
                  <a:gd name="connsiteX1" fmla="*/ 977138 w 977138"/>
                  <a:gd name="connsiteY1" fmla="*/ 0 h 752719"/>
                  <a:gd name="connsiteX2" fmla="*/ 977138 w 977138"/>
                  <a:gd name="connsiteY2" fmla="*/ 710058 h 752719"/>
                  <a:gd name="connsiteX3" fmla="*/ 934477 w 977138"/>
                  <a:gd name="connsiteY3" fmla="*/ 752719 h 752719"/>
                  <a:gd name="connsiteX4" fmla="*/ 785426 w 977138"/>
                  <a:gd name="connsiteY4" fmla="*/ 752719 h 752719"/>
                  <a:gd name="connsiteX5" fmla="*/ 458020 w 977138"/>
                  <a:gd name="connsiteY5" fmla="*/ 752719 h 752719"/>
                  <a:gd name="connsiteX6" fmla="*/ 129927 w 977138"/>
                  <a:gd name="connsiteY6" fmla="*/ 752719 h 752719"/>
                  <a:gd name="connsiteX7" fmla="*/ 0 w 977138"/>
                  <a:gd name="connsiteY7" fmla="*/ 622792 h 752719"/>
                  <a:gd name="connsiteX8" fmla="*/ 0 w 977138"/>
                  <a:gd name="connsiteY8" fmla="*/ 505192 h 752719"/>
                  <a:gd name="connsiteX9" fmla="*/ 247527 w 977138"/>
                  <a:gd name="connsiteY9" fmla="*/ 257665 h 752719"/>
                  <a:gd name="connsiteX10" fmla="*/ 415359 w 977138"/>
                  <a:gd name="connsiteY10" fmla="*/ 257665 h 75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7138" h="752719">
                    <a:moveTo>
                      <a:pt x="415359" y="0"/>
                    </a:moveTo>
                    <a:lnTo>
                      <a:pt x="977138" y="0"/>
                    </a:lnTo>
                    <a:lnTo>
                      <a:pt x="977138" y="710058"/>
                    </a:lnTo>
                    <a:cubicBezTo>
                      <a:pt x="977138" y="733619"/>
                      <a:pt x="958038" y="752719"/>
                      <a:pt x="934477" y="752719"/>
                    </a:cubicBezTo>
                    <a:lnTo>
                      <a:pt x="785426" y="752719"/>
                    </a:lnTo>
                    <a:lnTo>
                      <a:pt x="458020" y="752719"/>
                    </a:lnTo>
                    <a:lnTo>
                      <a:pt x="129927" y="752719"/>
                    </a:lnTo>
                    <a:cubicBezTo>
                      <a:pt x="58170" y="752719"/>
                      <a:pt x="0" y="694549"/>
                      <a:pt x="0" y="622792"/>
                    </a:cubicBezTo>
                    <a:lnTo>
                      <a:pt x="0" y="505192"/>
                    </a:lnTo>
                    <a:cubicBezTo>
                      <a:pt x="0" y="368487"/>
                      <a:pt x="110822" y="257665"/>
                      <a:pt x="247527" y="257665"/>
                    </a:cubicBezTo>
                    <a:lnTo>
                      <a:pt x="415359" y="257665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1" name="グループ化 110"/>
            <p:cNvGrpSpPr/>
            <p:nvPr/>
          </p:nvGrpSpPr>
          <p:grpSpPr>
            <a:xfrm flipH="1">
              <a:off x="4633091" y="4137583"/>
              <a:ext cx="361373" cy="573609"/>
              <a:chOff x="2450853" y="4116440"/>
              <a:chExt cx="725376" cy="1151392"/>
            </a:xfrm>
          </p:grpSpPr>
          <p:sp>
            <p:nvSpPr>
              <p:cNvPr id="122" name="台形 121"/>
              <p:cNvSpPr/>
              <p:nvPr/>
            </p:nvSpPr>
            <p:spPr bwMode="auto">
              <a:xfrm rot="10800000">
                <a:off x="2781885" y="4581524"/>
                <a:ext cx="208606" cy="3353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楕円 122"/>
              <p:cNvSpPr/>
              <p:nvPr/>
            </p:nvSpPr>
            <p:spPr bwMode="auto">
              <a:xfrm>
                <a:off x="2613840" y="4116440"/>
                <a:ext cx="562389" cy="56033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フリーフォーム: 図形 123"/>
              <p:cNvSpPr/>
              <p:nvPr/>
            </p:nvSpPr>
            <p:spPr bwMode="auto">
              <a:xfrm>
                <a:off x="2450853" y="4797102"/>
                <a:ext cx="611076" cy="470730"/>
              </a:xfrm>
              <a:custGeom>
                <a:avLst/>
                <a:gdLst>
                  <a:gd name="connsiteX0" fmla="*/ 415359 w 977138"/>
                  <a:gd name="connsiteY0" fmla="*/ 0 h 752719"/>
                  <a:gd name="connsiteX1" fmla="*/ 977138 w 977138"/>
                  <a:gd name="connsiteY1" fmla="*/ 0 h 752719"/>
                  <a:gd name="connsiteX2" fmla="*/ 977138 w 977138"/>
                  <a:gd name="connsiteY2" fmla="*/ 710058 h 752719"/>
                  <a:gd name="connsiteX3" fmla="*/ 934477 w 977138"/>
                  <a:gd name="connsiteY3" fmla="*/ 752719 h 752719"/>
                  <a:gd name="connsiteX4" fmla="*/ 785426 w 977138"/>
                  <a:gd name="connsiteY4" fmla="*/ 752719 h 752719"/>
                  <a:gd name="connsiteX5" fmla="*/ 458020 w 977138"/>
                  <a:gd name="connsiteY5" fmla="*/ 752719 h 752719"/>
                  <a:gd name="connsiteX6" fmla="*/ 129927 w 977138"/>
                  <a:gd name="connsiteY6" fmla="*/ 752719 h 752719"/>
                  <a:gd name="connsiteX7" fmla="*/ 0 w 977138"/>
                  <a:gd name="connsiteY7" fmla="*/ 622792 h 752719"/>
                  <a:gd name="connsiteX8" fmla="*/ 0 w 977138"/>
                  <a:gd name="connsiteY8" fmla="*/ 505192 h 752719"/>
                  <a:gd name="connsiteX9" fmla="*/ 247527 w 977138"/>
                  <a:gd name="connsiteY9" fmla="*/ 257665 h 752719"/>
                  <a:gd name="connsiteX10" fmla="*/ 415359 w 977138"/>
                  <a:gd name="connsiteY10" fmla="*/ 257665 h 75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7138" h="752719">
                    <a:moveTo>
                      <a:pt x="415359" y="0"/>
                    </a:moveTo>
                    <a:lnTo>
                      <a:pt x="977138" y="0"/>
                    </a:lnTo>
                    <a:lnTo>
                      <a:pt x="977138" y="710058"/>
                    </a:lnTo>
                    <a:cubicBezTo>
                      <a:pt x="977138" y="733619"/>
                      <a:pt x="958038" y="752719"/>
                      <a:pt x="934477" y="752719"/>
                    </a:cubicBezTo>
                    <a:lnTo>
                      <a:pt x="785426" y="752719"/>
                    </a:lnTo>
                    <a:lnTo>
                      <a:pt x="458020" y="752719"/>
                    </a:lnTo>
                    <a:lnTo>
                      <a:pt x="129927" y="752719"/>
                    </a:lnTo>
                    <a:cubicBezTo>
                      <a:pt x="58170" y="752719"/>
                      <a:pt x="0" y="694549"/>
                      <a:pt x="0" y="622792"/>
                    </a:cubicBezTo>
                    <a:lnTo>
                      <a:pt x="0" y="505192"/>
                    </a:lnTo>
                    <a:cubicBezTo>
                      <a:pt x="0" y="368487"/>
                      <a:pt x="110822" y="257665"/>
                      <a:pt x="247527" y="257665"/>
                    </a:cubicBezTo>
                    <a:lnTo>
                      <a:pt x="415359" y="257665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2" name="フリーフォーム: 図形 111"/>
            <p:cNvSpPr/>
            <p:nvPr/>
          </p:nvSpPr>
          <p:spPr bwMode="auto">
            <a:xfrm flipH="1">
              <a:off x="4661154" y="2820981"/>
              <a:ext cx="443607" cy="350056"/>
            </a:xfrm>
            <a:custGeom>
              <a:avLst/>
              <a:gdLst>
                <a:gd name="connsiteX0" fmla="*/ 566057 w 1494106"/>
                <a:gd name="connsiteY0" fmla="*/ 0 h 1179023"/>
                <a:gd name="connsiteX1" fmla="*/ 777134 w 1494106"/>
                <a:gd name="connsiteY1" fmla="*/ 209410 h 1179023"/>
                <a:gd name="connsiteX2" fmla="*/ 781880 w 1494106"/>
                <a:gd name="connsiteY2" fmla="*/ 220908 h 1179023"/>
                <a:gd name="connsiteX3" fmla="*/ 803323 w 1494106"/>
                <a:gd name="connsiteY3" fmla="*/ 194303 h 1179023"/>
                <a:gd name="connsiteX4" fmla="*/ 980777 w 1494106"/>
                <a:gd name="connsiteY4" fmla="*/ 103786 h 1179023"/>
                <a:gd name="connsiteX5" fmla="*/ 1113140 w 1494106"/>
                <a:gd name="connsiteY5" fmla="*/ 333635 h 1179023"/>
                <a:gd name="connsiteX6" fmla="*/ 1119118 w 1494106"/>
                <a:gd name="connsiteY6" fmla="*/ 377282 h 1179023"/>
                <a:gd name="connsiteX7" fmla="*/ 1179268 w 1494106"/>
                <a:gd name="connsiteY7" fmla="*/ 347873 h 1179023"/>
                <a:gd name="connsiteX8" fmla="*/ 1280671 w 1494106"/>
                <a:gd name="connsiteY8" fmla="*/ 347131 h 1179023"/>
                <a:gd name="connsiteX9" fmla="*/ 1332453 w 1494106"/>
                <a:gd name="connsiteY9" fmla="*/ 561300 h 1179023"/>
                <a:gd name="connsiteX10" fmla="*/ 1326257 w 1494106"/>
                <a:gd name="connsiteY10" fmla="*/ 596591 h 1179023"/>
                <a:gd name="connsiteX11" fmla="*/ 1344410 w 1494106"/>
                <a:gd name="connsiteY11" fmla="*/ 590060 h 1179023"/>
                <a:gd name="connsiteX12" fmla="*/ 1473312 w 1494106"/>
                <a:gd name="connsiteY12" fmla="*/ 599795 h 1179023"/>
                <a:gd name="connsiteX13" fmla="*/ 1363422 w 1494106"/>
                <a:gd name="connsiteY13" fmla="*/ 954626 h 1179023"/>
                <a:gd name="connsiteX14" fmla="*/ 1357334 w 1494106"/>
                <a:gd name="connsiteY14" fmla="*/ 961521 h 1179023"/>
                <a:gd name="connsiteX15" fmla="*/ 1343247 w 1494106"/>
                <a:gd name="connsiteY15" fmla="*/ 983719 h 1179023"/>
                <a:gd name="connsiteX16" fmla="*/ 740899 w 1494106"/>
                <a:gd name="connsiteY16" fmla="*/ 1179023 h 1179023"/>
                <a:gd name="connsiteX17" fmla="*/ 100459 w 1494106"/>
                <a:gd name="connsiteY17" fmla="*/ 923694 h 1179023"/>
                <a:gd name="connsiteX18" fmla="*/ 100219 w 1494106"/>
                <a:gd name="connsiteY18" fmla="*/ 922526 h 1179023"/>
                <a:gd name="connsiteX19" fmla="*/ 81604 w 1494106"/>
                <a:gd name="connsiteY19" fmla="*/ 894620 h 1179023"/>
                <a:gd name="connsiteX20" fmla="*/ 23866 w 1494106"/>
                <a:gd name="connsiteY20" fmla="*/ 747184 h 1179023"/>
                <a:gd name="connsiteX21" fmla="*/ 147951 w 1494106"/>
                <a:gd name="connsiteY21" fmla="*/ 103786 h 1179023"/>
                <a:gd name="connsiteX22" fmla="*/ 175864 w 1494106"/>
                <a:gd name="connsiteY22" fmla="*/ 101374 h 1179023"/>
                <a:gd name="connsiteX23" fmla="*/ 321648 w 1494106"/>
                <a:gd name="connsiteY23" fmla="*/ 190274 h 1179023"/>
                <a:gd name="connsiteX24" fmla="*/ 348367 w 1494106"/>
                <a:gd name="connsiteY24" fmla="*/ 222121 h 1179023"/>
                <a:gd name="connsiteX25" fmla="*/ 389364 w 1494106"/>
                <a:gd name="connsiteY25" fmla="*/ 141553 h 1179023"/>
                <a:gd name="connsiteX26" fmla="*/ 566057 w 1494106"/>
                <a:gd name="connsiteY26" fmla="*/ 0 h 117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494106" h="1179023">
                  <a:moveTo>
                    <a:pt x="566057" y="0"/>
                  </a:moveTo>
                  <a:cubicBezTo>
                    <a:pt x="647623" y="0"/>
                    <a:pt x="721577" y="89413"/>
                    <a:pt x="777134" y="209410"/>
                  </a:cubicBezTo>
                  <a:lnTo>
                    <a:pt x="781880" y="220908"/>
                  </a:lnTo>
                  <a:lnTo>
                    <a:pt x="803323" y="194303"/>
                  </a:lnTo>
                  <a:cubicBezTo>
                    <a:pt x="863369" y="129283"/>
                    <a:pt x="926234" y="90534"/>
                    <a:pt x="980777" y="103786"/>
                  </a:cubicBezTo>
                  <a:cubicBezTo>
                    <a:pt x="1048955" y="120350"/>
                    <a:pt x="1092029" y="215225"/>
                    <a:pt x="1113140" y="333635"/>
                  </a:cubicBezTo>
                  <a:lnTo>
                    <a:pt x="1119118" y="377282"/>
                  </a:lnTo>
                  <a:lnTo>
                    <a:pt x="1179268" y="347873"/>
                  </a:lnTo>
                  <a:cubicBezTo>
                    <a:pt x="1218478" y="333604"/>
                    <a:pt x="1253750" y="331588"/>
                    <a:pt x="1280671" y="347131"/>
                  </a:cubicBezTo>
                  <a:cubicBezTo>
                    <a:pt x="1331148" y="376274"/>
                    <a:pt x="1343305" y="461973"/>
                    <a:pt x="1332453" y="561300"/>
                  </a:cubicBezTo>
                  <a:lnTo>
                    <a:pt x="1326257" y="596591"/>
                  </a:lnTo>
                  <a:lnTo>
                    <a:pt x="1344410" y="590060"/>
                  </a:lnTo>
                  <a:cubicBezTo>
                    <a:pt x="1399636" y="574294"/>
                    <a:pt x="1447557" y="574039"/>
                    <a:pt x="1473312" y="599795"/>
                  </a:cubicBezTo>
                  <a:cubicBezTo>
                    <a:pt x="1533407" y="659890"/>
                    <a:pt x="1452916" y="841684"/>
                    <a:pt x="1363422" y="954626"/>
                  </a:cubicBezTo>
                  <a:lnTo>
                    <a:pt x="1357334" y="961521"/>
                  </a:lnTo>
                  <a:lnTo>
                    <a:pt x="1343247" y="983719"/>
                  </a:lnTo>
                  <a:cubicBezTo>
                    <a:pt x="1244007" y="1098491"/>
                    <a:pt x="1011679" y="1179023"/>
                    <a:pt x="740899" y="1179023"/>
                  </a:cubicBezTo>
                  <a:cubicBezTo>
                    <a:pt x="424989" y="1179023"/>
                    <a:pt x="161417" y="1069410"/>
                    <a:pt x="100459" y="923694"/>
                  </a:cubicBezTo>
                  <a:lnTo>
                    <a:pt x="100219" y="922526"/>
                  </a:lnTo>
                  <a:lnTo>
                    <a:pt x="81604" y="894620"/>
                  </a:lnTo>
                  <a:cubicBezTo>
                    <a:pt x="56892" y="850996"/>
                    <a:pt x="37005" y="801265"/>
                    <a:pt x="23866" y="747184"/>
                  </a:cubicBezTo>
                  <a:cubicBezTo>
                    <a:pt x="-28691" y="530858"/>
                    <a:pt x="2503" y="139123"/>
                    <a:pt x="147951" y="103786"/>
                  </a:cubicBezTo>
                  <a:cubicBezTo>
                    <a:pt x="157041" y="101577"/>
                    <a:pt x="166363" y="100813"/>
                    <a:pt x="175864" y="101374"/>
                  </a:cubicBezTo>
                  <a:cubicBezTo>
                    <a:pt x="222182" y="104110"/>
                    <a:pt x="272769" y="138344"/>
                    <a:pt x="321648" y="190274"/>
                  </a:cubicBezTo>
                  <a:lnTo>
                    <a:pt x="348367" y="222121"/>
                  </a:lnTo>
                  <a:lnTo>
                    <a:pt x="389364" y="141553"/>
                  </a:lnTo>
                  <a:cubicBezTo>
                    <a:pt x="439947" y="57225"/>
                    <a:pt x="500805" y="0"/>
                    <a:pt x="566057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3" name="楕円 2"/>
            <p:cNvSpPr/>
            <p:nvPr/>
          </p:nvSpPr>
          <p:spPr bwMode="auto">
            <a:xfrm flipH="1">
              <a:off x="4383076" y="3067611"/>
              <a:ext cx="1121046" cy="1282422"/>
            </a:xfrm>
            <a:custGeom>
              <a:avLst/>
              <a:gdLst>
                <a:gd name="connsiteX0" fmla="*/ 0 w 2835315"/>
                <a:gd name="connsiteY0" fmla="*/ 1417658 h 2835315"/>
                <a:gd name="connsiteX1" fmla="*/ 1417658 w 2835315"/>
                <a:gd name="connsiteY1" fmla="*/ 0 h 2835315"/>
                <a:gd name="connsiteX2" fmla="*/ 2835316 w 2835315"/>
                <a:gd name="connsiteY2" fmla="*/ 1417658 h 2835315"/>
                <a:gd name="connsiteX3" fmla="*/ 1417658 w 2835315"/>
                <a:gd name="connsiteY3" fmla="*/ 2835316 h 2835315"/>
                <a:gd name="connsiteX4" fmla="*/ 0 w 2835315"/>
                <a:gd name="connsiteY4" fmla="*/ 1417658 h 2835315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2095838 h 3513496"/>
                <a:gd name="connsiteX1" fmla="*/ 1425278 w 2835316"/>
                <a:gd name="connsiteY1" fmla="*/ 0 h 3513496"/>
                <a:gd name="connsiteX2" fmla="*/ 2835316 w 2835316"/>
                <a:gd name="connsiteY2" fmla="*/ 2095838 h 3513496"/>
                <a:gd name="connsiteX3" fmla="*/ 1417658 w 2835316"/>
                <a:gd name="connsiteY3" fmla="*/ 3513496 h 3513496"/>
                <a:gd name="connsiteX4" fmla="*/ 0 w 2835316"/>
                <a:gd name="connsiteY4" fmla="*/ 2095838 h 3513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5316" h="3513496">
                  <a:moveTo>
                    <a:pt x="0" y="2095838"/>
                  </a:moveTo>
                  <a:cubicBezTo>
                    <a:pt x="0" y="1312887"/>
                    <a:pt x="642327" y="0"/>
                    <a:pt x="1425278" y="0"/>
                  </a:cubicBezTo>
                  <a:cubicBezTo>
                    <a:pt x="2208229" y="0"/>
                    <a:pt x="2835316" y="1312887"/>
                    <a:pt x="2835316" y="2095838"/>
                  </a:cubicBezTo>
                  <a:cubicBezTo>
                    <a:pt x="2835316" y="2878789"/>
                    <a:pt x="2200609" y="3513496"/>
                    <a:pt x="1417658" y="3513496"/>
                  </a:cubicBezTo>
                  <a:cubicBezTo>
                    <a:pt x="634707" y="3513496"/>
                    <a:pt x="0" y="2878789"/>
                    <a:pt x="0" y="2095838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楕円 113"/>
            <p:cNvSpPr/>
            <p:nvPr/>
          </p:nvSpPr>
          <p:spPr bwMode="auto">
            <a:xfrm flipH="1">
              <a:off x="4881929" y="3206650"/>
              <a:ext cx="209419" cy="31389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5" name="フリーフォーム: 図形 114"/>
            <p:cNvSpPr/>
            <p:nvPr/>
          </p:nvSpPr>
          <p:spPr bwMode="auto">
            <a:xfrm rot="6300000" flipH="1">
              <a:off x="3793255" y="2976330"/>
              <a:ext cx="931921" cy="857184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1276344 w 2003925"/>
                <a:gd name="connsiteY0" fmla="*/ 50795 h 1894014"/>
                <a:gd name="connsiteX1" fmla="*/ 1327344 w 2003925"/>
                <a:gd name="connsiteY1" fmla="*/ 100315 h 1894014"/>
                <a:gd name="connsiteX2" fmla="*/ 1357154 w 2003925"/>
                <a:gd name="connsiteY2" fmla="*/ 124216 h 1894014"/>
                <a:gd name="connsiteX3" fmla="*/ 1405720 w 2003925"/>
                <a:gd name="connsiteY3" fmla="*/ 171812 h 1894014"/>
                <a:gd name="connsiteX4" fmla="*/ 1405739 w 2003925"/>
                <a:gd name="connsiteY4" fmla="*/ 171834 h 1894014"/>
                <a:gd name="connsiteX5" fmla="*/ 1485476 w 2003925"/>
                <a:gd name="connsiteY5" fmla="*/ 226182 h 1894014"/>
                <a:gd name="connsiteX6" fmla="*/ 1746513 w 2003925"/>
                <a:gd name="connsiteY6" fmla="*/ 536036 h 1894014"/>
                <a:gd name="connsiteX7" fmla="*/ 1915050 w 2003925"/>
                <a:gd name="connsiteY7" fmla="*/ 1656542 h 1894014"/>
                <a:gd name="connsiteX8" fmla="*/ 1874388 w 2003925"/>
                <a:gd name="connsiteY8" fmla="*/ 1671340 h 1894014"/>
                <a:gd name="connsiteX9" fmla="*/ 1841979 w 2003925"/>
                <a:gd name="connsiteY9" fmla="*/ 1672709 h 1894014"/>
                <a:gd name="connsiteX10" fmla="*/ 1837396 w 2003925"/>
                <a:gd name="connsiteY10" fmla="*/ 1707653 h 1894014"/>
                <a:gd name="connsiteX11" fmla="*/ 1782737 w 2003925"/>
                <a:gd name="connsiteY11" fmla="*/ 1793663 h 1894014"/>
                <a:gd name="connsiteX12" fmla="*/ 1649952 w 2003925"/>
                <a:gd name="connsiteY12" fmla="*/ 1787290 h 1894014"/>
                <a:gd name="connsiteX13" fmla="*/ 1618739 w 2003925"/>
                <a:gd name="connsiteY13" fmla="*/ 1771767 h 1894014"/>
                <a:gd name="connsiteX14" fmla="*/ 1594928 w 2003925"/>
                <a:gd name="connsiteY14" fmla="*/ 1806855 h 1894014"/>
                <a:gd name="connsiteX15" fmla="*/ 1515474 w 2003925"/>
                <a:gd name="connsiteY15" fmla="*/ 1860801 h 1894014"/>
                <a:gd name="connsiteX16" fmla="*/ 1261192 w 2003925"/>
                <a:gd name="connsiteY16" fmla="*/ 1743855 h 1894014"/>
                <a:gd name="connsiteX17" fmla="*/ 1236672 w 2003925"/>
                <a:gd name="connsiteY17" fmla="*/ 1717691 h 1894014"/>
                <a:gd name="connsiteX18" fmla="*/ 1220373 w 2003925"/>
                <a:gd name="connsiteY18" fmla="*/ 1746728 h 1894014"/>
                <a:gd name="connsiteX19" fmla="*/ 1024547 w 2003925"/>
                <a:gd name="connsiteY19" fmla="*/ 1894014 h 1894014"/>
                <a:gd name="connsiteX20" fmla="*/ 829655 w 2003925"/>
                <a:gd name="connsiteY20" fmla="*/ 1746728 h 1894014"/>
                <a:gd name="connsiteX21" fmla="*/ 814919 w 2003925"/>
                <a:gd name="connsiteY21" fmla="*/ 1720196 h 1894014"/>
                <a:gd name="connsiteX22" fmla="*/ 792747 w 2003925"/>
                <a:gd name="connsiteY22" fmla="*/ 1743855 h 1894014"/>
                <a:gd name="connsiteX23" fmla="*/ 538465 w 2003925"/>
                <a:gd name="connsiteY23" fmla="*/ 1860801 h 1894014"/>
                <a:gd name="connsiteX24" fmla="*/ 459011 w 2003925"/>
                <a:gd name="connsiteY24" fmla="*/ 1806855 h 1894014"/>
                <a:gd name="connsiteX25" fmla="*/ 442702 w 2003925"/>
                <a:gd name="connsiteY25" fmla="*/ 1782823 h 1894014"/>
                <a:gd name="connsiteX26" fmla="*/ 433718 w 2003925"/>
                <a:gd name="connsiteY26" fmla="*/ 1787291 h 1894014"/>
                <a:gd name="connsiteX27" fmla="*/ 300933 w 2003925"/>
                <a:gd name="connsiteY27" fmla="*/ 1793664 h 1894014"/>
                <a:gd name="connsiteX28" fmla="*/ 246274 w 2003925"/>
                <a:gd name="connsiteY28" fmla="*/ 1707653 h 1894014"/>
                <a:gd name="connsiteX29" fmla="*/ 239923 w 2003925"/>
                <a:gd name="connsiteY29" fmla="*/ 1659221 h 1894014"/>
                <a:gd name="connsiteX30" fmla="*/ 228107 w 2003925"/>
                <a:gd name="connsiteY30" fmla="*/ 1663527 h 1894014"/>
                <a:gd name="connsiteX31" fmla="*/ 88875 w 2003925"/>
                <a:gd name="connsiteY31" fmla="*/ 1656541 h 1894014"/>
                <a:gd name="connsiteX32" fmla="*/ 257413 w 2003925"/>
                <a:gd name="connsiteY32" fmla="*/ 536035 h 1894014"/>
                <a:gd name="connsiteX33" fmla="*/ 518449 w 2003925"/>
                <a:gd name="connsiteY33" fmla="*/ 226181 h 1894014"/>
                <a:gd name="connsiteX34" fmla="*/ 614061 w 2003925"/>
                <a:gd name="connsiteY34" fmla="*/ 161014 h 1894014"/>
                <a:gd name="connsiteX35" fmla="*/ 640762 w 2003925"/>
                <a:gd name="connsiteY35" fmla="*/ 122929 h 1894014"/>
                <a:gd name="connsiteX36" fmla="*/ 1093653 w 2003925"/>
                <a:gd name="connsiteY36" fmla="*/ 47863 h 1894014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003925" h="1843219">
                  <a:moveTo>
                    <a:pt x="1276344" y="0"/>
                  </a:moveTo>
                  <a:lnTo>
                    <a:pt x="1327344" y="49520"/>
                  </a:lnTo>
                  <a:lnTo>
                    <a:pt x="1357154" y="73421"/>
                  </a:lnTo>
                  <a:cubicBezTo>
                    <a:pt x="1373648" y="88093"/>
                    <a:pt x="1389861" y="103983"/>
                    <a:pt x="1405720" y="121017"/>
                  </a:cubicBezTo>
                  <a:lnTo>
                    <a:pt x="1405739" y="121039"/>
                  </a:lnTo>
                  <a:lnTo>
                    <a:pt x="1485476" y="175387"/>
                  </a:lnTo>
                  <a:cubicBezTo>
                    <a:pt x="1581299" y="251534"/>
                    <a:pt x="1672639" y="357289"/>
                    <a:pt x="1746513" y="485241"/>
                  </a:cubicBezTo>
                  <a:cubicBezTo>
                    <a:pt x="1943509" y="826449"/>
                    <a:pt x="2114276" y="1490724"/>
                    <a:pt x="1915050" y="1605747"/>
                  </a:cubicBezTo>
                  <a:cubicBezTo>
                    <a:pt x="1902599" y="1612936"/>
                    <a:pt x="1888996" y="1617810"/>
                    <a:pt x="1874388" y="1620545"/>
                  </a:cubicBezTo>
                  <a:lnTo>
                    <a:pt x="1841979" y="1621914"/>
                  </a:lnTo>
                  <a:lnTo>
                    <a:pt x="1837396" y="1656858"/>
                  </a:lnTo>
                  <a:cubicBezTo>
                    <a:pt x="1827684" y="1697022"/>
                    <a:pt x="1810027" y="1727112"/>
                    <a:pt x="1782737" y="1742868"/>
                  </a:cubicBezTo>
                  <a:cubicBezTo>
                    <a:pt x="1748625" y="1762563"/>
                    <a:pt x="1702486" y="1758113"/>
                    <a:pt x="1649952" y="1736495"/>
                  </a:cubicBezTo>
                  <a:lnTo>
                    <a:pt x="1618739" y="1720972"/>
                  </a:lnTo>
                  <a:lnTo>
                    <a:pt x="1594928" y="1756060"/>
                  </a:lnTo>
                  <a:cubicBezTo>
                    <a:pt x="1571932" y="1783316"/>
                    <a:pt x="1545522" y="1801954"/>
                    <a:pt x="1515474" y="1810006"/>
                  </a:cubicBezTo>
                  <a:cubicBezTo>
                    <a:pt x="1440353" y="1830134"/>
                    <a:pt x="1351384" y="1781715"/>
                    <a:pt x="1261192" y="1693060"/>
                  </a:cubicBezTo>
                  <a:lnTo>
                    <a:pt x="1236672" y="1666896"/>
                  </a:lnTo>
                  <a:lnTo>
                    <a:pt x="1220373" y="1695933"/>
                  </a:lnTo>
                  <a:cubicBezTo>
                    <a:pt x="1160999" y="1786684"/>
                    <a:pt x="1094541" y="1843219"/>
                    <a:pt x="1024547" y="1843219"/>
                  </a:cubicBezTo>
                  <a:cubicBezTo>
                    <a:pt x="954554" y="1843219"/>
                    <a:pt x="888479" y="1786684"/>
                    <a:pt x="829655" y="1695933"/>
                  </a:cubicBezTo>
                  <a:lnTo>
                    <a:pt x="814919" y="1669401"/>
                  </a:lnTo>
                  <a:lnTo>
                    <a:pt x="792747" y="1693060"/>
                  </a:lnTo>
                  <a:cubicBezTo>
                    <a:pt x="702554" y="1781714"/>
                    <a:pt x="613586" y="1830134"/>
                    <a:pt x="538465" y="1810006"/>
                  </a:cubicBezTo>
                  <a:cubicBezTo>
                    <a:pt x="508417" y="1801954"/>
                    <a:pt x="482007" y="1783316"/>
                    <a:pt x="459011" y="1756060"/>
                  </a:cubicBezTo>
                  <a:lnTo>
                    <a:pt x="442702" y="1732028"/>
                  </a:lnTo>
                  <a:lnTo>
                    <a:pt x="433718" y="1736496"/>
                  </a:lnTo>
                  <a:cubicBezTo>
                    <a:pt x="381184" y="1758114"/>
                    <a:pt x="335046" y="1762564"/>
                    <a:pt x="300933" y="1742869"/>
                  </a:cubicBezTo>
                  <a:cubicBezTo>
                    <a:pt x="273643" y="1727113"/>
                    <a:pt x="255987" y="1697023"/>
                    <a:pt x="246274" y="1656858"/>
                  </a:cubicBezTo>
                  <a:lnTo>
                    <a:pt x="239923" y="1608426"/>
                  </a:lnTo>
                  <a:lnTo>
                    <a:pt x="228107" y="1612732"/>
                  </a:lnTo>
                  <a:cubicBezTo>
                    <a:pt x="173939" y="1628039"/>
                    <a:pt x="126229" y="1627313"/>
                    <a:pt x="88875" y="1605746"/>
                  </a:cubicBezTo>
                  <a:cubicBezTo>
                    <a:pt x="-110350" y="1490724"/>
                    <a:pt x="60417" y="826447"/>
                    <a:pt x="257413" y="485240"/>
                  </a:cubicBezTo>
                  <a:cubicBezTo>
                    <a:pt x="331286" y="357288"/>
                    <a:pt x="422626" y="251533"/>
                    <a:pt x="518449" y="175386"/>
                  </a:cubicBezTo>
                  <a:lnTo>
                    <a:pt x="614061" y="110219"/>
                  </a:lnTo>
                  <a:lnTo>
                    <a:pt x="640762" y="72134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6" name="楕円 115"/>
            <p:cNvSpPr/>
            <p:nvPr/>
          </p:nvSpPr>
          <p:spPr bwMode="auto">
            <a:xfrm flipH="1">
              <a:off x="5208954" y="3206650"/>
              <a:ext cx="209419" cy="31389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7" name="直角三角形 116"/>
            <p:cNvSpPr/>
            <p:nvPr/>
          </p:nvSpPr>
          <p:spPr bwMode="auto">
            <a:xfrm>
              <a:off x="5208954" y="3381504"/>
              <a:ext cx="291472" cy="156946"/>
            </a:xfrm>
            <a:prstGeom prst="rtTriangle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8" name="直角三角形 117"/>
            <p:cNvSpPr/>
            <p:nvPr/>
          </p:nvSpPr>
          <p:spPr bwMode="auto">
            <a:xfrm flipV="1">
              <a:off x="5208954" y="3538450"/>
              <a:ext cx="264975" cy="134526"/>
            </a:xfrm>
            <a:prstGeom prst="rtTriangle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9" name="ハート 118"/>
            <p:cNvSpPr/>
            <p:nvPr/>
          </p:nvSpPr>
          <p:spPr bwMode="auto">
            <a:xfrm rot="10800000" flipH="1">
              <a:off x="5127224" y="3645664"/>
              <a:ext cx="195010" cy="390988"/>
            </a:xfrm>
            <a:prstGeom prst="hear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0" name="フリーフォーム: 図形 119"/>
            <p:cNvSpPr/>
            <p:nvPr/>
          </p:nvSpPr>
          <p:spPr bwMode="auto">
            <a:xfrm flipH="1">
              <a:off x="4975937" y="3282200"/>
              <a:ext cx="108612" cy="94949"/>
            </a:xfrm>
            <a:custGeom>
              <a:avLst/>
              <a:gdLst>
                <a:gd name="connsiteX0" fmla="*/ 54306 w 108612"/>
                <a:gd name="connsiteY0" fmla="*/ 0 h 94949"/>
                <a:gd name="connsiteX1" fmla="*/ 0 w 108612"/>
                <a:gd name="connsiteY1" fmla="*/ 81398 h 94949"/>
                <a:gd name="connsiteX2" fmla="*/ 1826 w 108612"/>
                <a:gd name="connsiteY2" fmla="*/ 94949 h 94949"/>
                <a:gd name="connsiteX3" fmla="*/ 11265 w 108612"/>
                <a:gd name="connsiteY3" fmla="*/ 76228 h 94949"/>
                <a:gd name="connsiteX4" fmla="*/ 54306 w 108612"/>
                <a:gd name="connsiteY4" fmla="*/ 52387 h 94949"/>
                <a:gd name="connsiteX5" fmla="*/ 97348 w 108612"/>
                <a:gd name="connsiteY5" fmla="*/ 76228 h 94949"/>
                <a:gd name="connsiteX6" fmla="*/ 106787 w 108612"/>
                <a:gd name="connsiteY6" fmla="*/ 94949 h 94949"/>
                <a:gd name="connsiteX7" fmla="*/ 108612 w 108612"/>
                <a:gd name="connsiteY7" fmla="*/ 81398 h 94949"/>
                <a:gd name="connsiteX8" fmla="*/ 54306 w 108612"/>
                <a:gd name="connsiteY8" fmla="*/ 0 h 94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612" h="94949">
                  <a:moveTo>
                    <a:pt x="54306" y="0"/>
                  </a:moveTo>
                  <a:cubicBezTo>
                    <a:pt x="24314" y="0"/>
                    <a:pt x="0" y="36443"/>
                    <a:pt x="0" y="81398"/>
                  </a:cubicBezTo>
                  <a:lnTo>
                    <a:pt x="1826" y="94949"/>
                  </a:lnTo>
                  <a:lnTo>
                    <a:pt x="11265" y="76228"/>
                  </a:lnTo>
                  <a:cubicBezTo>
                    <a:pt x="22280" y="61498"/>
                    <a:pt x="37497" y="52387"/>
                    <a:pt x="54306" y="52387"/>
                  </a:cubicBezTo>
                  <a:cubicBezTo>
                    <a:pt x="71115" y="52387"/>
                    <a:pt x="86333" y="61498"/>
                    <a:pt x="97348" y="76228"/>
                  </a:cubicBezTo>
                  <a:lnTo>
                    <a:pt x="106787" y="94949"/>
                  </a:lnTo>
                  <a:lnTo>
                    <a:pt x="108612" y="81398"/>
                  </a:lnTo>
                  <a:cubicBezTo>
                    <a:pt x="108612" y="36443"/>
                    <a:pt x="84298" y="0"/>
                    <a:pt x="54306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21" name="フリーフォーム: 図形 120"/>
            <p:cNvSpPr/>
            <p:nvPr/>
          </p:nvSpPr>
          <p:spPr bwMode="auto">
            <a:xfrm flipH="1">
              <a:off x="5264068" y="3282200"/>
              <a:ext cx="108612" cy="94949"/>
            </a:xfrm>
            <a:custGeom>
              <a:avLst/>
              <a:gdLst>
                <a:gd name="connsiteX0" fmla="*/ 54306 w 108612"/>
                <a:gd name="connsiteY0" fmla="*/ 0 h 94949"/>
                <a:gd name="connsiteX1" fmla="*/ 0 w 108612"/>
                <a:gd name="connsiteY1" fmla="*/ 81398 h 94949"/>
                <a:gd name="connsiteX2" fmla="*/ 1826 w 108612"/>
                <a:gd name="connsiteY2" fmla="*/ 94949 h 94949"/>
                <a:gd name="connsiteX3" fmla="*/ 11265 w 108612"/>
                <a:gd name="connsiteY3" fmla="*/ 76228 h 94949"/>
                <a:gd name="connsiteX4" fmla="*/ 54306 w 108612"/>
                <a:gd name="connsiteY4" fmla="*/ 52387 h 94949"/>
                <a:gd name="connsiteX5" fmla="*/ 97348 w 108612"/>
                <a:gd name="connsiteY5" fmla="*/ 76228 h 94949"/>
                <a:gd name="connsiteX6" fmla="*/ 106787 w 108612"/>
                <a:gd name="connsiteY6" fmla="*/ 94949 h 94949"/>
                <a:gd name="connsiteX7" fmla="*/ 108612 w 108612"/>
                <a:gd name="connsiteY7" fmla="*/ 81398 h 94949"/>
                <a:gd name="connsiteX8" fmla="*/ 54306 w 108612"/>
                <a:gd name="connsiteY8" fmla="*/ 0 h 94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612" h="94949">
                  <a:moveTo>
                    <a:pt x="54306" y="0"/>
                  </a:moveTo>
                  <a:cubicBezTo>
                    <a:pt x="24314" y="0"/>
                    <a:pt x="0" y="36443"/>
                    <a:pt x="0" y="81398"/>
                  </a:cubicBezTo>
                  <a:lnTo>
                    <a:pt x="1826" y="94949"/>
                  </a:lnTo>
                  <a:lnTo>
                    <a:pt x="11265" y="76228"/>
                  </a:lnTo>
                  <a:cubicBezTo>
                    <a:pt x="22280" y="61498"/>
                    <a:pt x="37497" y="52387"/>
                    <a:pt x="54306" y="52387"/>
                  </a:cubicBezTo>
                  <a:cubicBezTo>
                    <a:pt x="71115" y="52387"/>
                    <a:pt x="86333" y="61498"/>
                    <a:pt x="97348" y="76228"/>
                  </a:cubicBezTo>
                  <a:lnTo>
                    <a:pt x="106787" y="94949"/>
                  </a:lnTo>
                  <a:lnTo>
                    <a:pt x="108612" y="81398"/>
                  </a:lnTo>
                  <a:cubicBezTo>
                    <a:pt x="108612" y="36443"/>
                    <a:pt x="84298" y="0"/>
                    <a:pt x="54306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28" name="グループ化 127"/>
          <p:cNvGrpSpPr/>
          <p:nvPr/>
        </p:nvGrpSpPr>
        <p:grpSpPr>
          <a:xfrm>
            <a:off x="525537" y="820855"/>
            <a:ext cx="1530412" cy="1547952"/>
            <a:chOff x="497505" y="818710"/>
            <a:chExt cx="1786023" cy="1806494"/>
          </a:xfrm>
        </p:grpSpPr>
        <p:grpSp>
          <p:nvGrpSpPr>
            <p:cNvPr id="129" name="グループ化 128"/>
            <p:cNvGrpSpPr/>
            <p:nvPr/>
          </p:nvGrpSpPr>
          <p:grpSpPr>
            <a:xfrm>
              <a:off x="497505" y="818710"/>
              <a:ext cx="1786023" cy="1806494"/>
              <a:chOff x="1363429" y="1448780"/>
              <a:chExt cx="3585046" cy="3626135"/>
            </a:xfrm>
          </p:grpSpPr>
          <p:sp>
            <p:nvSpPr>
              <p:cNvPr id="132" name="フリーフォーム: 図形 131"/>
              <p:cNvSpPr/>
              <p:nvPr/>
            </p:nvSpPr>
            <p:spPr bwMode="auto">
              <a:xfrm rot="15300000">
                <a:off x="3105772" y="1689394"/>
                <a:ext cx="1870622" cy="1814785"/>
              </a:xfrm>
              <a:custGeom>
                <a:avLst/>
                <a:gdLst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995697 w 2003925"/>
                  <a:gd name="connsiteY37" fmla="*/ 0 h 194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003925" h="1944107">
                    <a:moveTo>
                      <a:pt x="995697" y="0"/>
                    </a:moveTo>
                    <a:cubicBezTo>
                      <a:pt x="1099655" y="0"/>
                      <a:pt x="1196232" y="37192"/>
                      <a:pt x="1276344" y="100888"/>
                    </a:cubicBezTo>
                    <a:lnTo>
                      <a:pt x="1327344" y="150408"/>
                    </a:lnTo>
                    <a:lnTo>
                      <a:pt x="1357154" y="174309"/>
                    </a:lnTo>
                    <a:cubicBezTo>
                      <a:pt x="1373648" y="188981"/>
                      <a:pt x="1389861" y="204871"/>
                      <a:pt x="1405720" y="221905"/>
                    </a:cubicBezTo>
                    <a:lnTo>
                      <a:pt x="1405739" y="221927"/>
                    </a:lnTo>
                    <a:lnTo>
                      <a:pt x="1485476" y="276275"/>
                    </a:lnTo>
                    <a:cubicBezTo>
                      <a:pt x="1581299" y="352422"/>
                      <a:pt x="1672639" y="458177"/>
                      <a:pt x="1746513" y="586129"/>
                    </a:cubicBezTo>
                    <a:cubicBezTo>
                      <a:pt x="1943509" y="927337"/>
                      <a:pt x="2114276" y="1591612"/>
                      <a:pt x="1915050" y="1706635"/>
                    </a:cubicBezTo>
                    <a:cubicBezTo>
                      <a:pt x="1902599" y="1713824"/>
                      <a:pt x="1888996" y="1718698"/>
                      <a:pt x="1874388" y="1721433"/>
                    </a:cubicBezTo>
                    <a:lnTo>
                      <a:pt x="1841979" y="1722802"/>
                    </a:lnTo>
                    <a:lnTo>
                      <a:pt x="1837396" y="1757746"/>
                    </a:lnTo>
                    <a:cubicBezTo>
                      <a:pt x="1827684" y="1797910"/>
                      <a:pt x="1810027" y="1828000"/>
                      <a:pt x="1782737" y="1843756"/>
                    </a:cubicBezTo>
                    <a:cubicBezTo>
                      <a:pt x="1748625" y="1863451"/>
                      <a:pt x="1702486" y="1859001"/>
                      <a:pt x="1649952" y="1837383"/>
                    </a:cubicBezTo>
                    <a:lnTo>
                      <a:pt x="1618739" y="1821860"/>
                    </a:lnTo>
                    <a:lnTo>
                      <a:pt x="1594928" y="1856948"/>
                    </a:lnTo>
                    <a:cubicBezTo>
                      <a:pt x="1571932" y="1884204"/>
                      <a:pt x="1545522" y="1902842"/>
                      <a:pt x="1515474" y="1910894"/>
                    </a:cubicBezTo>
                    <a:cubicBezTo>
                      <a:pt x="1440353" y="1931022"/>
                      <a:pt x="1351384" y="1882603"/>
                      <a:pt x="1261192" y="1793948"/>
                    </a:cubicBezTo>
                    <a:lnTo>
                      <a:pt x="1236672" y="1767784"/>
                    </a:lnTo>
                    <a:lnTo>
                      <a:pt x="1220373" y="1796821"/>
                    </a:lnTo>
                    <a:cubicBezTo>
                      <a:pt x="1160999" y="1887572"/>
                      <a:pt x="1094541" y="1944107"/>
                      <a:pt x="1024547" y="1944107"/>
                    </a:cubicBezTo>
                    <a:cubicBezTo>
                      <a:pt x="954554" y="1944107"/>
                      <a:pt x="888479" y="1887572"/>
                      <a:pt x="829655" y="1796821"/>
                    </a:cubicBezTo>
                    <a:lnTo>
                      <a:pt x="814919" y="1770289"/>
                    </a:lnTo>
                    <a:lnTo>
                      <a:pt x="792747" y="1793948"/>
                    </a:lnTo>
                    <a:cubicBezTo>
                      <a:pt x="702554" y="1882602"/>
                      <a:pt x="613586" y="1931022"/>
                      <a:pt x="538465" y="1910894"/>
                    </a:cubicBezTo>
                    <a:cubicBezTo>
                      <a:pt x="508417" y="1902842"/>
                      <a:pt x="482007" y="1884204"/>
                      <a:pt x="459011" y="1856948"/>
                    </a:cubicBezTo>
                    <a:lnTo>
                      <a:pt x="442702" y="1832916"/>
                    </a:lnTo>
                    <a:lnTo>
                      <a:pt x="433718" y="1837384"/>
                    </a:lnTo>
                    <a:cubicBezTo>
                      <a:pt x="381184" y="1859002"/>
                      <a:pt x="335046" y="1863452"/>
                      <a:pt x="300933" y="1843757"/>
                    </a:cubicBezTo>
                    <a:cubicBezTo>
                      <a:pt x="273643" y="1828001"/>
                      <a:pt x="255987" y="1797911"/>
                      <a:pt x="246274" y="1757746"/>
                    </a:cubicBezTo>
                    <a:lnTo>
                      <a:pt x="239923" y="1709314"/>
                    </a:lnTo>
                    <a:lnTo>
                      <a:pt x="228107" y="1713620"/>
                    </a:lnTo>
                    <a:cubicBezTo>
                      <a:pt x="173939" y="1728927"/>
                      <a:pt x="126229" y="1728201"/>
                      <a:pt x="88875" y="1706634"/>
                    </a:cubicBezTo>
                    <a:cubicBezTo>
                      <a:pt x="-110350" y="1591612"/>
                      <a:pt x="60417" y="927335"/>
                      <a:pt x="257413" y="586128"/>
                    </a:cubicBezTo>
                    <a:cubicBezTo>
                      <a:pt x="331286" y="458176"/>
                      <a:pt x="422626" y="352421"/>
                      <a:pt x="518449" y="276274"/>
                    </a:cubicBezTo>
                    <a:lnTo>
                      <a:pt x="614061" y="211107"/>
                    </a:lnTo>
                    <a:lnTo>
                      <a:pt x="640762" y="173022"/>
                    </a:lnTo>
                    <a:cubicBezTo>
                      <a:pt x="731597" y="66120"/>
                      <a:pt x="857086" y="-1"/>
                      <a:pt x="99569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3" name="グループ化 132"/>
              <p:cNvGrpSpPr/>
              <p:nvPr/>
            </p:nvGrpSpPr>
            <p:grpSpPr>
              <a:xfrm rot="1800000">
                <a:off x="1569353" y="3923523"/>
                <a:ext cx="725376" cy="1151392"/>
                <a:chOff x="2303575" y="4116440"/>
                <a:chExt cx="725376" cy="1151392"/>
              </a:xfrm>
            </p:grpSpPr>
            <p:sp>
              <p:nvSpPr>
                <p:cNvPr id="146" name="台形 145"/>
                <p:cNvSpPr/>
                <p:nvPr/>
              </p:nvSpPr>
              <p:spPr bwMode="auto">
                <a:xfrm rot="10800000">
                  <a:off x="2634607" y="4581525"/>
                  <a:ext cx="208606" cy="335316"/>
                </a:xfrm>
                <a:prstGeom prst="trapezoid">
                  <a:avLst/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7" name="楕円 146"/>
                <p:cNvSpPr/>
                <p:nvPr/>
              </p:nvSpPr>
              <p:spPr bwMode="auto">
                <a:xfrm>
                  <a:off x="2466561" y="4116440"/>
                  <a:ext cx="562390" cy="560336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48" name="フリーフォーム: 図形 147"/>
                <p:cNvSpPr/>
                <p:nvPr/>
              </p:nvSpPr>
              <p:spPr bwMode="auto">
                <a:xfrm>
                  <a:off x="2303575" y="4797102"/>
                  <a:ext cx="611075" cy="470730"/>
                </a:xfrm>
                <a:custGeom>
                  <a:avLst/>
                  <a:gdLst>
                    <a:gd name="connsiteX0" fmla="*/ 415359 w 977138"/>
                    <a:gd name="connsiteY0" fmla="*/ 0 h 752719"/>
                    <a:gd name="connsiteX1" fmla="*/ 977138 w 977138"/>
                    <a:gd name="connsiteY1" fmla="*/ 0 h 752719"/>
                    <a:gd name="connsiteX2" fmla="*/ 977138 w 977138"/>
                    <a:gd name="connsiteY2" fmla="*/ 710058 h 752719"/>
                    <a:gd name="connsiteX3" fmla="*/ 934477 w 977138"/>
                    <a:gd name="connsiteY3" fmla="*/ 752719 h 752719"/>
                    <a:gd name="connsiteX4" fmla="*/ 785426 w 977138"/>
                    <a:gd name="connsiteY4" fmla="*/ 752719 h 752719"/>
                    <a:gd name="connsiteX5" fmla="*/ 458020 w 977138"/>
                    <a:gd name="connsiteY5" fmla="*/ 752719 h 752719"/>
                    <a:gd name="connsiteX6" fmla="*/ 129927 w 977138"/>
                    <a:gd name="connsiteY6" fmla="*/ 752719 h 752719"/>
                    <a:gd name="connsiteX7" fmla="*/ 0 w 977138"/>
                    <a:gd name="connsiteY7" fmla="*/ 622792 h 752719"/>
                    <a:gd name="connsiteX8" fmla="*/ 0 w 977138"/>
                    <a:gd name="connsiteY8" fmla="*/ 505192 h 752719"/>
                    <a:gd name="connsiteX9" fmla="*/ 247527 w 977138"/>
                    <a:gd name="connsiteY9" fmla="*/ 257665 h 752719"/>
                    <a:gd name="connsiteX10" fmla="*/ 415359 w 977138"/>
                    <a:gd name="connsiteY10" fmla="*/ 257665 h 752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7138" h="752719">
                      <a:moveTo>
                        <a:pt x="415359" y="0"/>
                      </a:moveTo>
                      <a:lnTo>
                        <a:pt x="977138" y="0"/>
                      </a:lnTo>
                      <a:lnTo>
                        <a:pt x="977138" y="710058"/>
                      </a:lnTo>
                      <a:cubicBezTo>
                        <a:pt x="977138" y="733619"/>
                        <a:pt x="958038" y="752719"/>
                        <a:pt x="934477" y="752719"/>
                      </a:cubicBezTo>
                      <a:lnTo>
                        <a:pt x="785426" y="752719"/>
                      </a:lnTo>
                      <a:lnTo>
                        <a:pt x="458020" y="752719"/>
                      </a:lnTo>
                      <a:lnTo>
                        <a:pt x="129927" y="752719"/>
                      </a:lnTo>
                      <a:cubicBezTo>
                        <a:pt x="58170" y="752719"/>
                        <a:pt x="0" y="694549"/>
                        <a:pt x="0" y="622792"/>
                      </a:cubicBezTo>
                      <a:lnTo>
                        <a:pt x="0" y="505192"/>
                      </a:lnTo>
                      <a:cubicBezTo>
                        <a:pt x="0" y="368487"/>
                        <a:pt x="110822" y="257665"/>
                        <a:pt x="247527" y="257665"/>
                      </a:cubicBezTo>
                      <a:lnTo>
                        <a:pt x="415359" y="257665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4" name="グループ化 133"/>
              <p:cNvGrpSpPr/>
              <p:nvPr/>
            </p:nvGrpSpPr>
            <p:grpSpPr>
              <a:xfrm rot="18900000">
                <a:off x="3148078" y="3923523"/>
                <a:ext cx="725376" cy="1151392"/>
                <a:chOff x="2303575" y="4116440"/>
                <a:chExt cx="725376" cy="1151392"/>
              </a:xfrm>
            </p:grpSpPr>
            <p:sp>
              <p:nvSpPr>
                <p:cNvPr id="143" name="台形 142"/>
                <p:cNvSpPr/>
                <p:nvPr/>
              </p:nvSpPr>
              <p:spPr bwMode="auto">
                <a:xfrm rot="10800000">
                  <a:off x="2634607" y="4581525"/>
                  <a:ext cx="208606" cy="335316"/>
                </a:xfrm>
                <a:prstGeom prst="trapezoid">
                  <a:avLst/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4" name="楕円 143"/>
                <p:cNvSpPr/>
                <p:nvPr/>
              </p:nvSpPr>
              <p:spPr bwMode="auto">
                <a:xfrm>
                  <a:off x="2466561" y="4116440"/>
                  <a:ext cx="562390" cy="56033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" name="フリーフォーム: 図形 144"/>
                <p:cNvSpPr/>
                <p:nvPr/>
              </p:nvSpPr>
              <p:spPr bwMode="auto">
                <a:xfrm>
                  <a:off x="2303575" y="4797102"/>
                  <a:ext cx="611075" cy="470730"/>
                </a:xfrm>
                <a:custGeom>
                  <a:avLst/>
                  <a:gdLst>
                    <a:gd name="connsiteX0" fmla="*/ 415359 w 977138"/>
                    <a:gd name="connsiteY0" fmla="*/ 0 h 752719"/>
                    <a:gd name="connsiteX1" fmla="*/ 977138 w 977138"/>
                    <a:gd name="connsiteY1" fmla="*/ 0 h 752719"/>
                    <a:gd name="connsiteX2" fmla="*/ 977138 w 977138"/>
                    <a:gd name="connsiteY2" fmla="*/ 710058 h 752719"/>
                    <a:gd name="connsiteX3" fmla="*/ 934477 w 977138"/>
                    <a:gd name="connsiteY3" fmla="*/ 752719 h 752719"/>
                    <a:gd name="connsiteX4" fmla="*/ 785426 w 977138"/>
                    <a:gd name="connsiteY4" fmla="*/ 752719 h 752719"/>
                    <a:gd name="connsiteX5" fmla="*/ 458020 w 977138"/>
                    <a:gd name="connsiteY5" fmla="*/ 752719 h 752719"/>
                    <a:gd name="connsiteX6" fmla="*/ 129927 w 977138"/>
                    <a:gd name="connsiteY6" fmla="*/ 752719 h 752719"/>
                    <a:gd name="connsiteX7" fmla="*/ 0 w 977138"/>
                    <a:gd name="connsiteY7" fmla="*/ 622792 h 752719"/>
                    <a:gd name="connsiteX8" fmla="*/ 0 w 977138"/>
                    <a:gd name="connsiteY8" fmla="*/ 505192 h 752719"/>
                    <a:gd name="connsiteX9" fmla="*/ 247527 w 977138"/>
                    <a:gd name="connsiteY9" fmla="*/ 257665 h 752719"/>
                    <a:gd name="connsiteX10" fmla="*/ 415359 w 977138"/>
                    <a:gd name="connsiteY10" fmla="*/ 257665 h 752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7138" h="752719">
                      <a:moveTo>
                        <a:pt x="415359" y="0"/>
                      </a:moveTo>
                      <a:lnTo>
                        <a:pt x="977138" y="0"/>
                      </a:lnTo>
                      <a:lnTo>
                        <a:pt x="977138" y="710058"/>
                      </a:lnTo>
                      <a:cubicBezTo>
                        <a:pt x="977138" y="733619"/>
                        <a:pt x="958038" y="752719"/>
                        <a:pt x="934477" y="752719"/>
                      </a:cubicBezTo>
                      <a:lnTo>
                        <a:pt x="785426" y="752719"/>
                      </a:lnTo>
                      <a:lnTo>
                        <a:pt x="458020" y="752719"/>
                      </a:lnTo>
                      <a:lnTo>
                        <a:pt x="129927" y="752719"/>
                      </a:lnTo>
                      <a:cubicBezTo>
                        <a:pt x="58170" y="752719"/>
                        <a:pt x="0" y="694549"/>
                        <a:pt x="0" y="622792"/>
                      </a:cubicBezTo>
                      <a:lnTo>
                        <a:pt x="0" y="505192"/>
                      </a:lnTo>
                      <a:cubicBezTo>
                        <a:pt x="0" y="368487"/>
                        <a:pt x="110822" y="257665"/>
                        <a:pt x="247527" y="257665"/>
                      </a:cubicBezTo>
                      <a:lnTo>
                        <a:pt x="415359" y="25766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35" name="フリーフォーム: 図形 134"/>
              <p:cNvSpPr/>
              <p:nvPr/>
            </p:nvSpPr>
            <p:spPr bwMode="auto">
              <a:xfrm>
                <a:off x="2424259" y="1448780"/>
                <a:ext cx="890442" cy="702660"/>
              </a:xfrm>
              <a:custGeom>
                <a:avLst/>
                <a:gdLst>
                  <a:gd name="connsiteX0" fmla="*/ 566057 w 1494106"/>
                  <a:gd name="connsiteY0" fmla="*/ 0 h 1179023"/>
                  <a:gd name="connsiteX1" fmla="*/ 777134 w 1494106"/>
                  <a:gd name="connsiteY1" fmla="*/ 209410 h 1179023"/>
                  <a:gd name="connsiteX2" fmla="*/ 781880 w 1494106"/>
                  <a:gd name="connsiteY2" fmla="*/ 220908 h 1179023"/>
                  <a:gd name="connsiteX3" fmla="*/ 803323 w 1494106"/>
                  <a:gd name="connsiteY3" fmla="*/ 194303 h 1179023"/>
                  <a:gd name="connsiteX4" fmla="*/ 980777 w 1494106"/>
                  <a:gd name="connsiteY4" fmla="*/ 103786 h 1179023"/>
                  <a:gd name="connsiteX5" fmla="*/ 1113140 w 1494106"/>
                  <a:gd name="connsiteY5" fmla="*/ 333635 h 1179023"/>
                  <a:gd name="connsiteX6" fmla="*/ 1119118 w 1494106"/>
                  <a:gd name="connsiteY6" fmla="*/ 377282 h 1179023"/>
                  <a:gd name="connsiteX7" fmla="*/ 1179268 w 1494106"/>
                  <a:gd name="connsiteY7" fmla="*/ 347873 h 1179023"/>
                  <a:gd name="connsiteX8" fmla="*/ 1280671 w 1494106"/>
                  <a:gd name="connsiteY8" fmla="*/ 347131 h 1179023"/>
                  <a:gd name="connsiteX9" fmla="*/ 1332453 w 1494106"/>
                  <a:gd name="connsiteY9" fmla="*/ 561300 h 1179023"/>
                  <a:gd name="connsiteX10" fmla="*/ 1326257 w 1494106"/>
                  <a:gd name="connsiteY10" fmla="*/ 596591 h 1179023"/>
                  <a:gd name="connsiteX11" fmla="*/ 1344410 w 1494106"/>
                  <a:gd name="connsiteY11" fmla="*/ 590060 h 1179023"/>
                  <a:gd name="connsiteX12" fmla="*/ 1473312 w 1494106"/>
                  <a:gd name="connsiteY12" fmla="*/ 599795 h 1179023"/>
                  <a:gd name="connsiteX13" fmla="*/ 1363422 w 1494106"/>
                  <a:gd name="connsiteY13" fmla="*/ 954626 h 1179023"/>
                  <a:gd name="connsiteX14" fmla="*/ 1357334 w 1494106"/>
                  <a:gd name="connsiteY14" fmla="*/ 961521 h 1179023"/>
                  <a:gd name="connsiteX15" fmla="*/ 1343247 w 1494106"/>
                  <a:gd name="connsiteY15" fmla="*/ 983719 h 1179023"/>
                  <a:gd name="connsiteX16" fmla="*/ 740899 w 1494106"/>
                  <a:gd name="connsiteY16" fmla="*/ 1179023 h 1179023"/>
                  <a:gd name="connsiteX17" fmla="*/ 100459 w 1494106"/>
                  <a:gd name="connsiteY17" fmla="*/ 923694 h 1179023"/>
                  <a:gd name="connsiteX18" fmla="*/ 100219 w 1494106"/>
                  <a:gd name="connsiteY18" fmla="*/ 922526 h 1179023"/>
                  <a:gd name="connsiteX19" fmla="*/ 81604 w 1494106"/>
                  <a:gd name="connsiteY19" fmla="*/ 894620 h 1179023"/>
                  <a:gd name="connsiteX20" fmla="*/ 23866 w 1494106"/>
                  <a:gd name="connsiteY20" fmla="*/ 747184 h 1179023"/>
                  <a:gd name="connsiteX21" fmla="*/ 147951 w 1494106"/>
                  <a:gd name="connsiteY21" fmla="*/ 103786 h 1179023"/>
                  <a:gd name="connsiteX22" fmla="*/ 175864 w 1494106"/>
                  <a:gd name="connsiteY22" fmla="*/ 101374 h 1179023"/>
                  <a:gd name="connsiteX23" fmla="*/ 321648 w 1494106"/>
                  <a:gd name="connsiteY23" fmla="*/ 190274 h 1179023"/>
                  <a:gd name="connsiteX24" fmla="*/ 348367 w 1494106"/>
                  <a:gd name="connsiteY24" fmla="*/ 222121 h 1179023"/>
                  <a:gd name="connsiteX25" fmla="*/ 389364 w 1494106"/>
                  <a:gd name="connsiteY25" fmla="*/ 141553 h 1179023"/>
                  <a:gd name="connsiteX26" fmla="*/ 566057 w 1494106"/>
                  <a:gd name="connsiteY26" fmla="*/ 0 h 117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94106" h="1179023">
                    <a:moveTo>
                      <a:pt x="566057" y="0"/>
                    </a:moveTo>
                    <a:cubicBezTo>
                      <a:pt x="647623" y="0"/>
                      <a:pt x="721577" y="89413"/>
                      <a:pt x="777134" y="209410"/>
                    </a:cubicBezTo>
                    <a:lnTo>
                      <a:pt x="781880" y="220908"/>
                    </a:lnTo>
                    <a:lnTo>
                      <a:pt x="803323" y="194303"/>
                    </a:lnTo>
                    <a:cubicBezTo>
                      <a:pt x="863369" y="129283"/>
                      <a:pt x="926234" y="90534"/>
                      <a:pt x="980777" y="103786"/>
                    </a:cubicBezTo>
                    <a:cubicBezTo>
                      <a:pt x="1048955" y="120350"/>
                      <a:pt x="1092029" y="215225"/>
                      <a:pt x="1113140" y="333635"/>
                    </a:cubicBezTo>
                    <a:lnTo>
                      <a:pt x="1119118" y="377282"/>
                    </a:lnTo>
                    <a:lnTo>
                      <a:pt x="1179268" y="347873"/>
                    </a:lnTo>
                    <a:cubicBezTo>
                      <a:pt x="1218478" y="333604"/>
                      <a:pt x="1253750" y="331588"/>
                      <a:pt x="1280671" y="347131"/>
                    </a:cubicBezTo>
                    <a:cubicBezTo>
                      <a:pt x="1331148" y="376274"/>
                      <a:pt x="1343305" y="461973"/>
                      <a:pt x="1332453" y="561300"/>
                    </a:cubicBezTo>
                    <a:lnTo>
                      <a:pt x="1326257" y="596591"/>
                    </a:lnTo>
                    <a:lnTo>
                      <a:pt x="1344410" y="590060"/>
                    </a:lnTo>
                    <a:cubicBezTo>
                      <a:pt x="1399636" y="574294"/>
                      <a:pt x="1447557" y="574039"/>
                      <a:pt x="1473312" y="599795"/>
                    </a:cubicBezTo>
                    <a:cubicBezTo>
                      <a:pt x="1533407" y="659890"/>
                      <a:pt x="1452916" y="841684"/>
                      <a:pt x="1363422" y="954626"/>
                    </a:cubicBezTo>
                    <a:lnTo>
                      <a:pt x="1357334" y="961521"/>
                    </a:lnTo>
                    <a:lnTo>
                      <a:pt x="1343247" y="983719"/>
                    </a:lnTo>
                    <a:cubicBezTo>
                      <a:pt x="1244007" y="1098491"/>
                      <a:pt x="1011679" y="1179023"/>
                      <a:pt x="740899" y="1179023"/>
                    </a:cubicBezTo>
                    <a:cubicBezTo>
                      <a:pt x="424989" y="1179023"/>
                      <a:pt x="161417" y="1069410"/>
                      <a:pt x="100459" y="923694"/>
                    </a:cubicBezTo>
                    <a:lnTo>
                      <a:pt x="100219" y="922526"/>
                    </a:lnTo>
                    <a:lnTo>
                      <a:pt x="81604" y="894620"/>
                    </a:lnTo>
                    <a:cubicBezTo>
                      <a:pt x="56892" y="850996"/>
                      <a:pt x="37005" y="801265"/>
                      <a:pt x="23866" y="747184"/>
                    </a:cubicBezTo>
                    <a:cubicBezTo>
                      <a:pt x="-28691" y="530858"/>
                      <a:pt x="2503" y="139123"/>
                      <a:pt x="147951" y="103786"/>
                    </a:cubicBezTo>
                    <a:cubicBezTo>
                      <a:pt x="157041" y="101577"/>
                      <a:pt x="166363" y="100813"/>
                      <a:pt x="175864" y="101374"/>
                    </a:cubicBezTo>
                    <a:cubicBezTo>
                      <a:pt x="222182" y="104110"/>
                      <a:pt x="272769" y="138344"/>
                      <a:pt x="321648" y="190274"/>
                    </a:cubicBezTo>
                    <a:lnTo>
                      <a:pt x="348367" y="222121"/>
                    </a:lnTo>
                    <a:lnTo>
                      <a:pt x="389364" y="141553"/>
                    </a:lnTo>
                    <a:cubicBezTo>
                      <a:pt x="439947" y="57225"/>
                      <a:pt x="500805" y="0"/>
                      <a:pt x="56605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6" name="グループ化 135"/>
              <p:cNvGrpSpPr/>
              <p:nvPr/>
            </p:nvGrpSpPr>
            <p:grpSpPr>
              <a:xfrm flipH="1">
                <a:off x="1363429" y="2510716"/>
                <a:ext cx="585065" cy="848933"/>
                <a:chOff x="2674546" y="2510716"/>
                <a:chExt cx="495055" cy="848933"/>
              </a:xfrm>
              <a:solidFill>
                <a:srgbClr val="FFC000"/>
              </a:solidFill>
            </p:grpSpPr>
            <p:sp>
              <p:nvSpPr>
                <p:cNvPr id="141" name="直角三角形 140"/>
                <p:cNvSpPr/>
                <p:nvPr/>
              </p:nvSpPr>
              <p:spPr bwMode="auto">
                <a:xfrm rot="19800000">
                  <a:off x="2674546" y="2510716"/>
                  <a:ext cx="495055" cy="315035"/>
                </a:xfrm>
                <a:prstGeom prst="rtTriangl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2" name="直角三角形 141"/>
                <p:cNvSpPr/>
                <p:nvPr/>
              </p:nvSpPr>
              <p:spPr bwMode="auto">
                <a:xfrm rot="2700000" flipV="1">
                  <a:off x="2666189" y="2999609"/>
                  <a:ext cx="450050" cy="270030"/>
                </a:xfrm>
                <a:prstGeom prst="rtTriangl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7" name="楕円 2"/>
              <p:cNvSpPr/>
              <p:nvPr/>
            </p:nvSpPr>
            <p:spPr bwMode="auto">
              <a:xfrm>
                <a:off x="1622630" y="1943835"/>
                <a:ext cx="2250250" cy="2574177"/>
              </a:xfrm>
              <a:custGeom>
                <a:avLst/>
                <a:gdLst>
                  <a:gd name="connsiteX0" fmla="*/ 0 w 2835315"/>
                  <a:gd name="connsiteY0" fmla="*/ 1417658 h 2835315"/>
                  <a:gd name="connsiteX1" fmla="*/ 1417658 w 2835315"/>
                  <a:gd name="connsiteY1" fmla="*/ 0 h 2835315"/>
                  <a:gd name="connsiteX2" fmla="*/ 2835316 w 2835315"/>
                  <a:gd name="connsiteY2" fmla="*/ 1417658 h 2835315"/>
                  <a:gd name="connsiteX3" fmla="*/ 1417658 w 2835315"/>
                  <a:gd name="connsiteY3" fmla="*/ 2835316 h 2835315"/>
                  <a:gd name="connsiteX4" fmla="*/ 0 w 2835315"/>
                  <a:gd name="connsiteY4" fmla="*/ 1417658 h 2835315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2095838 h 3513496"/>
                  <a:gd name="connsiteX1" fmla="*/ 1425278 w 2835316"/>
                  <a:gd name="connsiteY1" fmla="*/ 0 h 3513496"/>
                  <a:gd name="connsiteX2" fmla="*/ 2835316 w 2835316"/>
                  <a:gd name="connsiteY2" fmla="*/ 2095838 h 3513496"/>
                  <a:gd name="connsiteX3" fmla="*/ 1417658 w 2835316"/>
                  <a:gd name="connsiteY3" fmla="*/ 3513496 h 3513496"/>
                  <a:gd name="connsiteX4" fmla="*/ 0 w 2835316"/>
                  <a:gd name="connsiteY4" fmla="*/ 2095838 h 351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5316" h="3513496">
                    <a:moveTo>
                      <a:pt x="0" y="2095838"/>
                    </a:moveTo>
                    <a:cubicBezTo>
                      <a:pt x="0" y="1312887"/>
                      <a:pt x="642327" y="0"/>
                      <a:pt x="1425278" y="0"/>
                    </a:cubicBezTo>
                    <a:cubicBezTo>
                      <a:pt x="2208229" y="0"/>
                      <a:pt x="2835316" y="1312887"/>
                      <a:pt x="2835316" y="2095838"/>
                    </a:cubicBezTo>
                    <a:cubicBezTo>
                      <a:pt x="2835316" y="2878789"/>
                      <a:pt x="2200609" y="3513496"/>
                      <a:pt x="1417658" y="3513496"/>
                    </a:cubicBezTo>
                    <a:cubicBezTo>
                      <a:pt x="634707" y="3513496"/>
                      <a:pt x="0" y="2878789"/>
                      <a:pt x="0" y="2095838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楕円 2"/>
              <p:cNvSpPr/>
              <p:nvPr/>
            </p:nvSpPr>
            <p:spPr bwMode="auto">
              <a:xfrm>
                <a:off x="1584530" y="3041560"/>
                <a:ext cx="218120" cy="650565"/>
              </a:xfrm>
              <a:custGeom>
                <a:avLst/>
                <a:gdLst>
                  <a:gd name="connsiteX0" fmla="*/ 0 w 2835315"/>
                  <a:gd name="connsiteY0" fmla="*/ 1417658 h 2835315"/>
                  <a:gd name="connsiteX1" fmla="*/ 1417658 w 2835315"/>
                  <a:gd name="connsiteY1" fmla="*/ 0 h 2835315"/>
                  <a:gd name="connsiteX2" fmla="*/ 2835316 w 2835315"/>
                  <a:gd name="connsiteY2" fmla="*/ 1417658 h 2835315"/>
                  <a:gd name="connsiteX3" fmla="*/ 1417658 w 2835315"/>
                  <a:gd name="connsiteY3" fmla="*/ 2835316 h 2835315"/>
                  <a:gd name="connsiteX4" fmla="*/ 0 w 2835315"/>
                  <a:gd name="connsiteY4" fmla="*/ 1417658 h 2835315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2095838 h 3513496"/>
                  <a:gd name="connsiteX1" fmla="*/ 1425278 w 2835316"/>
                  <a:gd name="connsiteY1" fmla="*/ 0 h 3513496"/>
                  <a:gd name="connsiteX2" fmla="*/ 2835316 w 2835316"/>
                  <a:gd name="connsiteY2" fmla="*/ 2095838 h 3513496"/>
                  <a:gd name="connsiteX3" fmla="*/ 1417658 w 2835316"/>
                  <a:gd name="connsiteY3" fmla="*/ 3513496 h 3513496"/>
                  <a:gd name="connsiteX4" fmla="*/ 0 w 2835316"/>
                  <a:gd name="connsiteY4" fmla="*/ 2095838 h 351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5316" h="3513496">
                    <a:moveTo>
                      <a:pt x="0" y="2095838"/>
                    </a:moveTo>
                    <a:cubicBezTo>
                      <a:pt x="0" y="1312887"/>
                      <a:pt x="642327" y="0"/>
                      <a:pt x="1425278" y="0"/>
                    </a:cubicBezTo>
                    <a:cubicBezTo>
                      <a:pt x="2208229" y="0"/>
                      <a:pt x="2835316" y="1312887"/>
                      <a:pt x="2835316" y="2095838"/>
                    </a:cubicBezTo>
                    <a:cubicBezTo>
                      <a:pt x="2835316" y="2878789"/>
                      <a:pt x="2200609" y="3513496"/>
                      <a:pt x="1417658" y="3513496"/>
                    </a:cubicBezTo>
                    <a:cubicBezTo>
                      <a:pt x="634707" y="3513496"/>
                      <a:pt x="0" y="2878789"/>
                      <a:pt x="0" y="209583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楕円 138"/>
              <p:cNvSpPr/>
              <p:nvPr/>
            </p:nvSpPr>
            <p:spPr bwMode="auto">
              <a:xfrm>
                <a:off x="1997513" y="2222925"/>
                <a:ext cx="420363" cy="63007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" name="楕円 139"/>
              <p:cNvSpPr/>
              <p:nvPr/>
            </p:nvSpPr>
            <p:spPr bwMode="auto">
              <a:xfrm>
                <a:off x="2011162" y="2374572"/>
                <a:ext cx="218015" cy="32677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0" name="フリーフォーム: 図形 129"/>
            <p:cNvSpPr/>
            <p:nvPr/>
          </p:nvSpPr>
          <p:spPr bwMode="auto">
            <a:xfrm rot="15300000">
              <a:off x="1612698" y="1815679"/>
              <a:ext cx="294133" cy="614247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05739 w 2003925"/>
                <a:gd name="connsiteY3" fmla="*/ 121039 h 1843219"/>
                <a:gd name="connsiteX4" fmla="*/ 1485476 w 2003925"/>
                <a:gd name="connsiteY4" fmla="*/ 175387 h 1843219"/>
                <a:gd name="connsiteX5" fmla="*/ 1746513 w 2003925"/>
                <a:gd name="connsiteY5" fmla="*/ 485241 h 1843219"/>
                <a:gd name="connsiteX6" fmla="*/ 1915050 w 2003925"/>
                <a:gd name="connsiteY6" fmla="*/ 1605747 h 1843219"/>
                <a:gd name="connsiteX7" fmla="*/ 1874388 w 2003925"/>
                <a:gd name="connsiteY7" fmla="*/ 1620545 h 1843219"/>
                <a:gd name="connsiteX8" fmla="*/ 1841979 w 2003925"/>
                <a:gd name="connsiteY8" fmla="*/ 1621914 h 1843219"/>
                <a:gd name="connsiteX9" fmla="*/ 1837396 w 2003925"/>
                <a:gd name="connsiteY9" fmla="*/ 1656858 h 1843219"/>
                <a:gd name="connsiteX10" fmla="*/ 1782737 w 2003925"/>
                <a:gd name="connsiteY10" fmla="*/ 1742868 h 1843219"/>
                <a:gd name="connsiteX11" fmla="*/ 1649952 w 2003925"/>
                <a:gd name="connsiteY11" fmla="*/ 1736495 h 1843219"/>
                <a:gd name="connsiteX12" fmla="*/ 1618739 w 2003925"/>
                <a:gd name="connsiteY12" fmla="*/ 1720972 h 1843219"/>
                <a:gd name="connsiteX13" fmla="*/ 1594928 w 2003925"/>
                <a:gd name="connsiteY13" fmla="*/ 1756060 h 1843219"/>
                <a:gd name="connsiteX14" fmla="*/ 1515474 w 2003925"/>
                <a:gd name="connsiteY14" fmla="*/ 1810006 h 1843219"/>
                <a:gd name="connsiteX15" fmla="*/ 1261192 w 2003925"/>
                <a:gd name="connsiteY15" fmla="*/ 1693060 h 1843219"/>
                <a:gd name="connsiteX16" fmla="*/ 1236672 w 2003925"/>
                <a:gd name="connsiteY16" fmla="*/ 1666896 h 1843219"/>
                <a:gd name="connsiteX17" fmla="*/ 1220373 w 2003925"/>
                <a:gd name="connsiteY17" fmla="*/ 1695933 h 1843219"/>
                <a:gd name="connsiteX18" fmla="*/ 1024547 w 2003925"/>
                <a:gd name="connsiteY18" fmla="*/ 1843219 h 1843219"/>
                <a:gd name="connsiteX19" fmla="*/ 829655 w 2003925"/>
                <a:gd name="connsiteY19" fmla="*/ 1695933 h 1843219"/>
                <a:gd name="connsiteX20" fmla="*/ 814919 w 2003925"/>
                <a:gd name="connsiteY20" fmla="*/ 1669401 h 1843219"/>
                <a:gd name="connsiteX21" fmla="*/ 792747 w 2003925"/>
                <a:gd name="connsiteY21" fmla="*/ 1693060 h 1843219"/>
                <a:gd name="connsiteX22" fmla="*/ 538465 w 2003925"/>
                <a:gd name="connsiteY22" fmla="*/ 1810006 h 1843219"/>
                <a:gd name="connsiteX23" fmla="*/ 459011 w 2003925"/>
                <a:gd name="connsiteY23" fmla="*/ 1756060 h 1843219"/>
                <a:gd name="connsiteX24" fmla="*/ 442702 w 2003925"/>
                <a:gd name="connsiteY24" fmla="*/ 1732028 h 1843219"/>
                <a:gd name="connsiteX25" fmla="*/ 433718 w 2003925"/>
                <a:gd name="connsiteY25" fmla="*/ 1736496 h 1843219"/>
                <a:gd name="connsiteX26" fmla="*/ 300933 w 2003925"/>
                <a:gd name="connsiteY26" fmla="*/ 1742869 h 1843219"/>
                <a:gd name="connsiteX27" fmla="*/ 246274 w 2003925"/>
                <a:gd name="connsiteY27" fmla="*/ 1656858 h 1843219"/>
                <a:gd name="connsiteX28" fmla="*/ 239923 w 2003925"/>
                <a:gd name="connsiteY28" fmla="*/ 1608426 h 1843219"/>
                <a:gd name="connsiteX29" fmla="*/ 228107 w 2003925"/>
                <a:gd name="connsiteY29" fmla="*/ 1612732 h 1843219"/>
                <a:gd name="connsiteX30" fmla="*/ 88875 w 2003925"/>
                <a:gd name="connsiteY30" fmla="*/ 1605746 h 1843219"/>
                <a:gd name="connsiteX31" fmla="*/ 257413 w 2003925"/>
                <a:gd name="connsiteY31" fmla="*/ 485240 h 1843219"/>
                <a:gd name="connsiteX32" fmla="*/ 518449 w 2003925"/>
                <a:gd name="connsiteY32" fmla="*/ 175386 h 1843219"/>
                <a:gd name="connsiteX33" fmla="*/ 614061 w 2003925"/>
                <a:gd name="connsiteY33" fmla="*/ 110219 h 1843219"/>
                <a:gd name="connsiteX34" fmla="*/ 640762 w 2003925"/>
                <a:gd name="connsiteY34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85476 w 2003925"/>
                <a:gd name="connsiteY2" fmla="*/ 175387 h 1843219"/>
                <a:gd name="connsiteX3" fmla="*/ 1746513 w 2003925"/>
                <a:gd name="connsiteY3" fmla="*/ 485241 h 1843219"/>
                <a:gd name="connsiteX4" fmla="*/ 1915050 w 2003925"/>
                <a:gd name="connsiteY4" fmla="*/ 1605747 h 1843219"/>
                <a:gd name="connsiteX5" fmla="*/ 1874388 w 2003925"/>
                <a:gd name="connsiteY5" fmla="*/ 1620545 h 1843219"/>
                <a:gd name="connsiteX6" fmla="*/ 1841979 w 2003925"/>
                <a:gd name="connsiteY6" fmla="*/ 1621914 h 1843219"/>
                <a:gd name="connsiteX7" fmla="*/ 1837396 w 2003925"/>
                <a:gd name="connsiteY7" fmla="*/ 1656858 h 1843219"/>
                <a:gd name="connsiteX8" fmla="*/ 1782737 w 2003925"/>
                <a:gd name="connsiteY8" fmla="*/ 1742868 h 1843219"/>
                <a:gd name="connsiteX9" fmla="*/ 1649952 w 2003925"/>
                <a:gd name="connsiteY9" fmla="*/ 1736495 h 1843219"/>
                <a:gd name="connsiteX10" fmla="*/ 1618739 w 2003925"/>
                <a:gd name="connsiteY10" fmla="*/ 1720972 h 1843219"/>
                <a:gd name="connsiteX11" fmla="*/ 1594928 w 2003925"/>
                <a:gd name="connsiteY11" fmla="*/ 1756060 h 1843219"/>
                <a:gd name="connsiteX12" fmla="*/ 1515474 w 2003925"/>
                <a:gd name="connsiteY12" fmla="*/ 1810006 h 1843219"/>
                <a:gd name="connsiteX13" fmla="*/ 1261192 w 2003925"/>
                <a:gd name="connsiteY13" fmla="*/ 1693060 h 1843219"/>
                <a:gd name="connsiteX14" fmla="*/ 1236672 w 2003925"/>
                <a:gd name="connsiteY14" fmla="*/ 1666896 h 1843219"/>
                <a:gd name="connsiteX15" fmla="*/ 1220373 w 2003925"/>
                <a:gd name="connsiteY15" fmla="*/ 1695933 h 1843219"/>
                <a:gd name="connsiteX16" fmla="*/ 1024547 w 2003925"/>
                <a:gd name="connsiteY16" fmla="*/ 1843219 h 1843219"/>
                <a:gd name="connsiteX17" fmla="*/ 829655 w 2003925"/>
                <a:gd name="connsiteY17" fmla="*/ 1695933 h 1843219"/>
                <a:gd name="connsiteX18" fmla="*/ 814919 w 2003925"/>
                <a:gd name="connsiteY18" fmla="*/ 1669401 h 1843219"/>
                <a:gd name="connsiteX19" fmla="*/ 792747 w 2003925"/>
                <a:gd name="connsiteY19" fmla="*/ 1693060 h 1843219"/>
                <a:gd name="connsiteX20" fmla="*/ 538465 w 2003925"/>
                <a:gd name="connsiteY20" fmla="*/ 1810006 h 1843219"/>
                <a:gd name="connsiteX21" fmla="*/ 459011 w 2003925"/>
                <a:gd name="connsiteY21" fmla="*/ 1756060 h 1843219"/>
                <a:gd name="connsiteX22" fmla="*/ 442702 w 2003925"/>
                <a:gd name="connsiteY22" fmla="*/ 1732028 h 1843219"/>
                <a:gd name="connsiteX23" fmla="*/ 433718 w 2003925"/>
                <a:gd name="connsiteY23" fmla="*/ 1736496 h 1843219"/>
                <a:gd name="connsiteX24" fmla="*/ 300933 w 2003925"/>
                <a:gd name="connsiteY24" fmla="*/ 1742869 h 1843219"/>
                <a:gd name="connsiteX25" fmla="*/ 246274 w 2003925"/>
                <a:gd name="connsiteY25" fmla="*/ 1656858 h 1843219"/>
                <a:gd name="connsiteX26" fmla="*/ 239923 w 2003925"/>
                <a:gd name="connsiteY26" fmla="*/ 1608426 h 1843219"/>
                <a:gd name="connsiteX27" fmla="*/ 228107 w 2003925"/>
                <a:gd name="connsiteY27" fmla="*/ 1612732 h 1843219"/>
                <a:gd name="connsiteX28" fmla="*/ 88875 w 2003925"/>
                <a:gd name="connsiteY28" fmla="*/ 1605746 h 1843219"/>
                <a:gd name="connsiteX29" fmla="*/ 257413 w 2003925"/>
                <a:gd name="connsiteY29" fmla="*/ 485240 h 1843219"/>
                <a:gd name="connsiteX30" fmla="*/ 518449 w 2003925"/>
                <a:gd name="connsiteY30" fmla="*/ 175386 h 1843219"/>
                <a:gd name="connsiteX31" fmla="*/ 614061 w 2003925"/>
                <a:gd name="connsiteY31" fmla="*/ 110219 h 1843219"/>
                <a:gd name="connsiteX32" fmla="*/ 640762 w 2003925"/>
                <a:gd name="connsiteY32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746513 w 2003925"/>
                <a:gd name="connsiteY2" fmla="*/ 485241 h 1843219"/>
                <a:gd name="connsiteX3" fmla="*/ 1915050 w 2003925"/>
                <a:gd name="connsiteY3" fmla="*/ 1605747 h 1843219"/>
                <a:gd name="connsiteX4" fmla="*/ 1874388 w 2003925"/>
                <a:gd name="connsiteY4" fmla="*/ 1620545 h 1843219"/>
                <a:gd name="connsiteX5" fmla="*/ 1841979 w 2003925"/>
                <a:gd name="connsiteY5" fmla="*/ 1621914 h 1843219"/>
                <a:gd name="connsiteX6" fmla="*/ 1837396 w 2003925"/>
                <a:gd name="connsiteY6" fmla="*/ 1656858 h 1843219"/>
                <a:gd name="connsiteX7" fmla="*/ 1782737 w 2003925"/>
                <a:gd name="connsiteY7" fmla="*/ 1742868 h 1843219"/>
                <a:gd name="connsiteX8" fmla="*/ 1649952 w 2003925"/>
                <a:gd name="connsiteY8" fmla="*/ 1736495 h 1843219"/>
                <a:gd name="connsiteX9" fmla="*/ 1618739 w 2003925"/>
                <a:gd name="connsiteY9" fmla="*/ 1720972 h 1843219"/>
                <a:gd name="connsiteX10" fmla="*/ 1594928 w 2003925"/>
                <a:gd name="connsiteY10" fmla="*/ 1756060 h 1843219"/>
                <a:gd name="connsiteX11" fmla="*/ 1515474 w 2003925"/>
                <a:gd name="connsiteY11" fmla="*/ 1810006 h 1843219"/>
                <a:gd name="connsiteX12" fmla="*/ 1261192 w 2003925"/>
                <a:gd name="connsiteY12" fmla="*/ 1693060 h 1843219"/>
                <a:gd name="connsiteX13" fmla="*/ 1236672 w 2003925"/>
                <a:gd name="connsiteY13" fmla="*/ 1666896 h 1843219"/>
                <a:gd name="connsiteX14" fmla="*/ 1220373 w 2003925"/>
                <a:gd name="connsiteY14" fmla="*/ 1695933 h 1843219"/>
                <a:gd name="connsiteX15" fmla="*/ 1024547 w 2003925"/>
                <a:gd name="connsiteY15" fmla="*/ 1843219 h 1843219"/>
                <a:gd name="connsiteX16" fmla="*/ 829655 w 2003925"/>
                <a:gd name="connsiteY16" fmla="*/ 1695933 h 1843219"/>
                <a:gd name="connsiteX17" fmla="*/ 814919 w 2003925"/>
                <a:gd name="connsiteY17" fmla="*/ 1669401 h 1843219"/>
                <a:gd name="connsiteX18" fmla="*/ 792747 w 2003925"/>
                <a:gd name="connsiteY18" fmla="*/ 1693060 h 1843219"/>
                <a:gd name="connsiteX19" fmla="*/ 538465 w 2003925"/>
                <a:gd name="connsiteY19" fmla="*/ 1810006 h 1843219"/>
                <a:gd name="connsiteX20" fmla="*/ 459011 w 2003925"/>
                <a:gd name="connsiteY20" fmla="*/ 1756060 h 1843219"/>
                <a:gd name="connsiteX21" fmla="*/ 442702 w 2003925"/>
                <a:gd name="connsiteY21" fmla="*/ 1732028 h 1843219"/>
                <a:gd name="connsiteX22" fmla="*/ 433718 w 2003925"/>
                <a:gd name="connsiteY22" fmla="*/ 1736496 h 1843219"/>
                <a:gd name="connsiteX23" fmla="*/ 300933 w 2003925"/>
                <a:gd name="connsiteY23" fmla="*/ 1742869 h 1843219"/>
                <a:gd name="connsiteX24" fmla="*/ 246274 w 2003925"/>
                <a:gd name="connsiteY24" fmla="*/ 1656858 h 1843219"/>
                <a:gd name="connsiteX25" fmla="*/ 239923 w 2003925"/>
                <a:gd name="connsiteY25" fmla="*/ 1608426 h 1843219"/>
                <a:gd name="connsiteX26" fmla="*/ 228107 w 2003925"/>
                <a:gd name="connsiteY26" fmla="*/ 1612732 h 1843219"/>
                <a:gd name="connsiteX27" fmla="*/ 88875 w 2003925"/>
                <a:gd name="connsiteY27" fmla="*/ 1605746 h 1843219"/>
                <a:gd name="connsiteX28" fmla="*/ 257413 w 2003925"/>
                <a:gd name="connsiteY28" fmla="*/ 485240 h 1843219"/>
                <a:gd name="connsiteX29" fmla="*/ 518449 w 2003925"/>
                <a:gd name="connsiteY29" fmla="*/ 175386 h 1843219"/>
                <a:gd name="connsiteX30" fmla="*/ 614061 w 2003925"/>
                <a:gd name="connsiteY30" fmla="*/ 110219 h 1843219"/>
                <a:gd name="connsiteX31" fmla="*/ 640762 w 2003925"/>
                <a:gd name="connsiteY31" fmla="*/ 72134 h 1843219"/>
                <a:gd name="connsiteX0" fmla="*/ 1276344 w 2003925"/>
                <a:gd name="connsiteY0" fmla="*/ 0 h 1843219"/>
                <a:gd name="connsiteX1" fmla="*/ 1746513 w 2003925"/>
                <a:gd name="connsiteY1" fmla="*/ 485241 h 1843219"/>
                <a:gd name="connsiteX2" fmla="*/ 1915050 w 2003925"/>
                <a:gd name="connsiteY2" fmla="*/ 1605747 h 1843219"/>
                <a:gd name="connsiteX3" fmla="*/ 1874388 w 2003925"/>
                <a:gd name="connsiteY3" fmla="*/ 1620545 h 1843219"/>
                <a:gd name="connsiteX4" fmla="*/ 1841979 w 2003925"/>
                <a:gd name="connsiteY4" fmla="*/ 1621914 h 1843219"/>
                <a:gd name="connsiteX5" fmla="*/ 1837396 w 2003925"/>
                <a:gd name="connsiteY5" fmla="*/ 1656858 h 1843219"/>
                <a:gd name="connsiteX6" fmla="*/ 1782737 w 2003925"/>
                <a:gd name="connsiteY6" fmla="*/ 1742868 h 1843219"/>
                <a:gd name="connsiteX7" fmla="*/ 1649952 w 2003925"/>
                <a:gd name="connsiteY7" fmla="*/ 1736495 h 1843219"/>
                <a:gd name="connsiteX8" fmla="*/ 1618739 w 2003925"/>
                <a:gd name="connsiteY8" fmla="*/ 1720972 h 1843219"/>
                <a:gd name="connsiteX9" fmla="*/ 1594928 w 2003925"/>
                <a:gd name="connsiteY9" fmla="*/ 1756060 h 1843219"/>
                <a:gd name="connsiteX10" fmla="*/ 1515474 w 2003925"/>
                <a:gd name="connsiteY10" fmla="*/ 1810006 h 1843219"/>
                <a:gd name="connsiteX11" fmla="*/ 1261192 w 2003925"/>
                <a:gd name="connsiteY11" fmla="*/ 1693060 h 1843219"/>
                <a:gd name="connsiteX12" fmla="*/ 1236672 w 2003925"/>
                <a:gd name="connsiteY12" fmla="*/ 1666896 h 1843219"/>
                <a:gd name="connsiteX13" fmla="*/ 1220373 w 2003925"/>
                <a:gd name="connsiteY13" fmla="*/ 1695933 h 1843219"/>
                <a:gd name="connsiteX14" fmla="*/ 1024547 w 2003925"/>
                <a:gd name="connsiteY14" fmla="*/ 1843219 h 1843219"/>
                <a:gd name="connsiteX15" fmla="*/ 829655 w 2003925"/>
                <a:gd name="connsiteY15" fmla="*/ 1695933 h 1843219"/>
                <a:gd name="connsiteX16" fmla="*/ 814919 w 2003925"/>
                <a:gd name="connsiteY16" fmla="*/ 1669401 h 1843219"/>
                <a:gd name="connsiteX17" fmla="*/ 792747 w 2003925"/>
                <a:gd name="connsiteY17" fmla="*/ 1693060 h 1843219"/>
                <a:gd name="connsiteX18" fmla="*/ 538465 w 2003925"/>
                <a:gd name="connsiteY18" fmla="*/ 1810006 h 1843219"/>
                <a:gd name="connsiteX19" fmla="*/ 459011 w 2003925"/>
                <a:gd name="connsiteY19" fmla="*/ 1756060 h 1843219"/>
                <a:gd name="connsiteX20" fmla="*/ 442702 w 2003925"/>
                <a:gd name="connsiteY20" fmla="*/ 1732028 h 1843219"/>
                <a:gd name="connsiteX21" fmla="*/ 433718 w 2003925"/>
                <a:gd name="connsiteY21" fmla="*/ 1736496 h 1843219"/>
                <a:gd name="connsiteX22" fmla="*/ 300933 w 2003925"/>
                <a:gd name="connsiteY22" fmla="*/ 1742869 h 1843219"/>
                <a:gd name="connsiteX23" fmla="*/ 246274 w 2003925"/>
                <a:gd name="connsiteY23" fmla="*/ 1656858 h 1843219"/>
                <a:gd name="connsiteX24" fmla="*/ 239923 w 2003925"/>
                <a:gd name="connsiteY24" fmla="*/ 1608426 h 1843219"/>
                <a:gd name="connsiteX25" fmla="*/ 228107 w 2003925"/>
                <a:gd name="connsiteY25" fmla="*/ 1612732 h 1843219"/>
                <a:gd name="connsiteX26" fmla="*/ 88875 w 2003925"/>
                <a:gd name="connsiteY26" fmla="*/ 1605746 h 1843219"/>
                <a:gd name="connsiteX27" fmla="*/ 257413 w 2003925"/>
                <a:gd name="connsiteY27" fmla="*/ 485240 h 1843219"/>
                <a:gd name="connsiteX28" fmla="*/ 518449 w 2003925"/>
                <a:gd name="connsiteY28" fmla="*/ 175386 h 1843219"/>
                <a:gd name="connsiteX29" fmla="*/ 614061 w 2003925"/>
                <a:gd name="connsiteY29" fmla="*/ 110219 h 1843219"/>
                <a:gd name="connsiteX30" fmla="*/ 640762 w 2003925"/>
                <a:gd name="connsiteY30" fmla="*/ 72134 h 1843219"/>
                <a:gd name="connsiteX0" fmla="*/ 1746513 w 2003925"/>
                <a:gd name="connsiteY0" fmla="*/ 413106 h 1771084"/>
                <a:gd name="connsiteX1" fmla="*/ 1915050 w 2003925"/>
                <a:gd name="connsiteY1" fmla="*/ 1533612 h 1771084"/>
                <a:gd name="connsiteX2" fmla="*/ 1874388 w 2003925"/>
                <a:gd name="connsiteY2" fmla="*/ 1548410 h 1771084"/>
                <a:gd name="connsiteX3" fmla="*/ 1841979 w 2003925"/>
                <a:gd name="connsiteY3" fmla="*/ 1549779 h 1771084"/>
                <a:gd name="connsiteX4" fmla="*/ 1837396 w 2003925"/>
                <a:gd name="connsiteY4" fmla="*/ 1584723 h 1771084"/>
                <a:gd name="connsiteX5" fmla="*/ 1782737 w 2003925"/>
                <a:gd name="connsiteY5" fmla="*/ 1670733 h 1771084"/>
                <a:gd name="connsiteX6" fmla="*/ 1649952 w 2003925"/>
                <a:gd name="connsiteY6" fmla="*/ 1664360 h 1771084"/>
                <a:gd name="connsiteX7" fmla="*/ 1618739 w 2003925"/>
                <a:gd name="connsiteY7" fmla="*/ 1648837 h 1771084"/>
                <a:gd name="connsiteX8" fmla="*/ 1594928 w 2003925"/>
                <a:gd name="connsiteY8" fmla="*/ 1683925 h 1771084"/>
                <a:gd name="connsiteX9" fmla="*/ 1515474 w 2003925"/>
                <a:gd name="connsiteY9" fmla="*/ 1737871 h 1771084"/>
                <a:gd name="connsiteX10" fmla="*/ 1261192 w 2003925"/>
                <a:gd name="connsiteY10" fmla="*/ 1620925 h 1771084"/>
                <a:gd name="connsiteX11" fmla="*/ 1236672 w 2003925"/>
                <a:gd name="connsiteY11" fmla="*/ 1594761 h 1771084"/>
                <a:gd name="connsiteX12" fmla="*/ 1220373 w 2003925"/>
                <a:gd name="connsiteY12" fmla="*/ 1623798 h 1771084"/>
                <a:gd name="connsiteX13" fmla="*/ 1024547 w 2003925"/>
                <a:gd name="connsiteY13" fmla="*/ 1771084 h 1771084"/>
                <a:gd name="connsiteX14" fmla="*/ 829655 w 2003925"/>
                <a:gd name="connsiteY14" fmla="*/ 1623798 h 1771084"/>
                <a:gd name="connsiteX15" fmla="*/ 814919 w 2003925"/>
                <a:gd name="connsiteY15" fmla="*/ 1597266 h 1771084"/>
                <a:gd name="connsiteX16" fmla="*/ 792747 w 2003925"/>
                <a:gd name="connsiteY16" fmla="*/ 1620925 h 1771084"/>
                <a:gd name="connsiteX17" fmla="*/ 538465 w 2003925"/>
                <a:gd name="connsiteY17" fmla="*/ 1737871 h 1771084"/>
                <a:gd name="connsiteX18" fmla="*/ 459011 w 2003925"/>
                <a:gd name="connsiteY18" fmla="*/ 1683925 h 1771084"/>
                <a:gd name="connsiteX19" fmla="*/ 442702 w 2003925"/>
                <a:gd name="connsiteY19" fmla="*/ 1659893 h 1771084"/>
                <a:gd name="connsiteX20" fmla="*/ 433718 w 2003925"/>
                <a:gd name="connsiteY20" fmla="*/ 1664361 h 1771084"/>
                <a:gd name="connsiteX21" fmla="*/ 300933 w 2003925"/>
                <a:gd name="connsiteY21" fmla="*/ 1670734 h 1771084"/>
                <a:gd name="connsiteX22" fmla="*/ 246274 w 2003925"/>
                <a:gd name="connsiteY22" fmla="*/ 1584723 h 1771084"/>
                <a:gd name="connsiteX23" fmla="*/ 239923 w 2003925"/>
                <a:gd name="connsiteY23" fmla="*/ 1536291 h 1771084"/>
                <a:gd name="connsiteX24" fmla="*/ 228107 w 2003925"/>
                <a:gd name="connsiteY24" fmla="*/ 1540597 h 1771084"/>
                <a:gd name="connsiteX25" fmla="*/ 88875 w 2003925"/>
                <a:gd name="connsiteY25" fmla="*/ 1533611 h 1771084"/>
                <a:gd name="connsiteX26" fmla="*/ 257413 w 2003925"/>
                <a:gd name="connsiteY26" fmla="*/ 413105 h 1771084"/>
                <a:gd name="connsiteX27" fmla="*/ 518449 w 2003925"/>
                <a:gd name="connsiteY27" fmla="*/ 103251 h 1771084"/>
                <a:gd name="connsiteX28" fmla="*/ 614061 w 2003925"/>
                <a:gd name="connsiteY28" fmla="*/ 38084 h 1771084"/>
                <a:gd name="connsiteX29" fmla="*/ 640762 w 2003925"/>
                <a:gd name="connsiteY29" fmla="*/ -1 h 177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03925" h="1771084">
                  <a:moveTo>
                    <a:pt x="1746513" y="413106"/>
                  </a:moveTo>
                  <a:cubicBezTo>
                    <a:pt x="1943509" y="754314"/>
                    <a:pt x="2114276" y="1418589"/>
                    <a:pt x="1915050" y="1533612"/>
                  </a:cubicBezTo>
                  <a:cubicBezTo>
                    <a:pt x="1902599" y="1540801"/>
                    <a:pt x="1888996" y="1545675"/>
                    <a:pt x="1874388" y="1548410"/>
                  </a:cubicBezTo>
                  <a:lnTo>
                    <a:pt x="1841979" y="1549779"/>
                  </a:lnTo>
                  <a:lnTo>
                    <a:pt x="1837396" y="1584723"/>
                  </a:lnTo>
                  <a:cubicBezTo>
                    <a:pt x="1827684" y="1624887"/>
                    <a:pt x="1810027" y="1654977"/>
                    <a:pt x="1782737" y="1670733"/>
                  </a:cubicBezTo>
                  <a:cubicBezTo>
                    <a:pt x="1748625" y="1690428"/>
                    <a:pt x="1702486" y="1685978"/>
                    <a:pt x="1649952" y="1664360"/>
                  </a:cubicBezTo>
                  <a:lnTo>
                    <a:pt x="1618739" y="1648837"/>
                  </a:lnTo>
                  <a:lnTo>
                    <a:pt x="1594928" y="1683925"/>
                  </a:lnTo>
                  <a:cubicBezTo>
                    <a:pt x="1571932" y="1711181"/>
                    <a:pt x="1545522" y="1729819"/>
                    <a:pt x="1515474" y="1737871"/>
                  </a:cubicBezTo>
                  <a:cubicBezTo>
                    <a:pt x="1440353" y="1757999"/>
                    <a:pt x="1351384" y="1709580"/>
                    <a:pt x="1261192" y="1620925"/>
                  </a:cubicBezTo>
                  <a:lnTo>
                    <a:pt x="1236672" y="1594761"/>
                  </a:lnTo>
                  <a:lnTo>
                    <a:pt x="1220373" y="1623798"/>
                  </a:lnTo>
                  <a:cubicBezTo>
                    <a:pt x="1160999" y="1714549"/>
                    <a:pt x="1094541" y="1771084"/>
                    <a:pt x="1024547" y="1771084"/>
                  </a:cubicBezTo>
                  <a:cubicBezTo>
                    <a:pt x="954554" y="1771084"/>
                    <a:pt x="888479" y="1714549"/>
                    <a:pt x="829655" y="1623798"/>
                  </a:cubicBezTo>
                  <a:lnTo>
                    <a:pt x="814919" y="1597266"/>
                  </a:lnTo>
                  <a:lnTo>
                    <a:pt x="792747" y="1620925"/>
                  </a:lnTo>
                  <a:cubicBezTo>
                    <a:pt x="702554" y="1709579"/>
                    <a:pt x="613586" y="1757999"/>
                    <a:pt x="538465" y="1737871"/>
                  </a:cubicBezTo>
                  <a:cubicBezTo>
                    <a:pt x="508417" y="1729819"/>
                    <a:pt x="482007" y="1711181"/>
                    <a:pt x="459011" y="1683925"/>
                  </a:cubicBezTo>
                  <a:lnTo>
                    <a:pt x="442702" y="1659893"/>
                  </a:lnTo>
                  <a:lnTo>
                    <a:pt x="433718" y="1664361"/>
                  </a:lnTo>
                  <a:cubicBezTo>
                    <a:pt x="381184" y="1685979"/>
                    <a:pt x="335046" y="1690429"/>
                    <a:pt x="300933" y="1670734"/>
                  </a:cubicBezTo>
                  <a:cubicBezTo>
                    <a:pt x="273643" y="1654978"/>
                    <a:pt x="255987" y="1624888"/>
                    <a:pt x="246274" y="1584723"/>
                  </a:cubicBezTo>
                  <a:lnTo>
                    <a:pt x="239923" y="1536291"/>
                  </a:lnTo>
                  <a:lnTo>
                    <a:pt x="228107" y="1540597"/>
                  </a:lnTo>
                  <a:cubicBezTo>
                    <a:pt x="173939" y="1555904"/>
                    <a:pt x="126229" y="1555178"/>
                    <a:pt x="88875" y="1533611"/>
                  </a:cubicBezTo>
                  <a:cubicBezTo>
                    <a:pt x="-110350" y="1418589"/>
                    <a:pt x="60417" y="754312"/>
                    <a:pt x="257413" y="413105"/>
                  </a:cubicBezTo>
                  <a:cubicBezTo>
                    <a:pt x="331286" y="285153"/>
                    <a:pt x="422626" y="179398"/>
                    <a:pt x="518449" y="103251"/>
                  </a:cubicBezTo>
                  <a:lnTo>
                    <a:pt x="614061" y="38084"/>
                  </a:lnTo>
                  <a:lnTo>
                    <a:pt x="640762" y="-1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1" name="フリーフォーム: 図形 130"/>
            <p:cNvSpPr/>
            <p:nvPr/>
          </p:nvSpPr>
          <p:spPr bwMode="auto">
            <a:xfrm rot="16200000">
              <a:off x="1299048" y="1098227"/>
              <a:ext cx="931921" cy="857184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003925" h="1843219">
                  <a:moveTo>
                    <a:pt x="1276344" y="0"/>
                  </a:moveTo>
                  <a:lnTo>
                    <a:pt x="1327344" y="49520"/>
                  </a:lnTo>
                  <a:lnTo>
                    <a:pt x="1357154" y="73421"/>
                  </a:lnTo>
                  <a:cubicBezTo>
                    <a:pt x="1373648" y="88093"/>
                    <a:pt x="1389861" y="103983"/>
                    <a:pt x="1405720" y="121017"/>
                  </a:cubicBezTo>
                  <a:lnTo>
                    <a:pt x="1405739" y="121039"/>
                  </a:lnTo>
                  <a:lnTo>
                    <a:pt x="1485476" y="175387"/>
                  </a:lnTo>
                  <a:cubicBezTo>
                    <a:pt x="1581299" y="251534"/>
                    <a:pt x="1672639" y="357289"/>
                    <a:pt x="1746513" y="485241"/>
                  </a:cubicBezTo>
                  <a:cubicBezTo>
                    <a:pt x="1943509" y="826449"/>
                    <a:pt x="2114276" y="1490724"/>
                    <a:pt x="1915050" y="1605747"/>
                  </a:cubicBezTo>
                  <a:cubicBezTo>
                    <a:pt x="1902599" y="1612936"/>
                    <a:pt x="1888996" y="1617810"/>
                    <a:pt x="1874388" y="1620545"/>
                  </a:cubicBezTo>
                  <a:lnTo>
                    <a:pt x="1841979" y="1621914"/>
                  </a:lnTo>
                  <a:lnTo>
                    <a:pt x="1837396" y="1656858"/>
                  </a:lnTo>
                  <a:cubicBezTo>
                    <a:pt x="1827684" y="1697022"/>
                    <a:pt x="1810027" y="1727112"/>
                    <a:pt x="1782737" y="1742868"/>
                  </a:cubicBezTo>
                  <a:cubicBezTo>
                    <a:pt x="1748625" y="1762563"/>
                    <a:pt x="1702486" y="1758113"/>
                    <a:pt x="1649952" y="1736495"/>
                  </a:cubicBezTo>
                  <a:lnTo>
                    <a:pt x="1618739" y="1720972"/>
                  </a:lnTo>
                  <a:lnTo>
                    <a:pt x="1594928" y="1756060"/>
                  </a:lnTo>
                  <a:cubicBezTo>
                    <a:pt x="1571932" y="1783316"/>
                    <a:pt x="1545522" y="1801954"/>
                    <a:pt x="1515474" y="1810006"/>
                  </a:cubicBezTo>
                  <a:cubicBezTo>
                    <a:pt x="1440353" y="1830134"/>
                    <a:pt x="1351384" y="1781715"/>
                    <a:pt x="1261192" y="1693060"/>
                  </a:cubicBezTo>
                  <a:lnTo>
                    <a:pt x="1236672" y="1666896"/>
                  </a:lnTo>
                  <a:lnTo>
                    <a:pt x="1220373" y="1695933"/>
                  </a:lnTo>
                  <a:cubicBezTo>
                    <a:pt x="1160999" y="1786684"/>
                    <a:pt x="1094541" y="1843219"/>
                    <a:pt x="1024547" y="1843219"/>
                  </a:cubicBezTo>
                  <a:cubicBezTo>
                    <a:pt x="954554" y="1843219"/>
                    <a:pt x="888479" y="1786684"/>
                    <a:pt x="829655" y="1695933"/>
                  </a:cubicBezTo>
                  <a:lnTo>
                    <a:pt x="814919" y="1669401"/>
                  </a:lnTo>
                  <a:lnTo>
                    <a:pt x="792747" y="1693060"/>
                  </a:lnTo>
                  <a:cubicBezTo>
                    <a:pt x="702554" y="1781714"/>
                    <a:pt x="613586" y="1830134"/>
                    <a:pt x="538465" y="1810006"/>
                  </a:cubicBezTo>
                  <a:cubicBezTo>
                    <a:pt x="508417" y="1801954"/>
                    <a:pt x="482007" y="1783316"/>
                    <a:pt x="459011" y="1756060"/>
                  </a:cubicBezTo>
                  <a:lnTo>
                    <a:pt x="442702" y="1732028"/>
                  </a:lnTo>
                  <a:lnTo>
                    <a:pt x="433718" y="1736496"/>
                  </a:lnTo>
                  <a:cubicBezTo>
                    <a:pt x="381184" y="1758114"/>
                    <a:pt x="335046" y="1762564"/>
                    <a:pt x="300933" y="1742869"/>
                  </a:cubicBezTo>
                  <a:cubicBezTo>
                    <a:pt x="273643" y="1727113"/>
                    <a:pt x="255987" y="1697023"/>
                    <a:pt x="246274" y="1656858"/>
                  </a:cubicBezTo>
                  <a:lnTo>
                    <a:pt x="239923" y="1608426"/>
                  </a:lnTo>
                  <a:lnTo>
                    <a:pt x="228107" y="1612732"/>
                  </a:lnTo>
                  <a:cubicBezTo>
                    <a:pt x="173939" y="1628039"/>
                    <a:pt x="126229" y="1627313"/>
                    <a:pt x="88875" y="1605746"/>
                  </a:cubicBezTo>
                  <a:cubicBezTo>
                    <a:pt x="-110350" y="1490724"/>
                    <a:pt x="60417" y="826447"/>
                    <a:pt x="257413" y="485240"/>
                  </a:cubicBezTo>
                  <a:cubicBezTo>
                    <a:pt x="331286" y="357288"/>
                    <a:pt x="422626" y="251533"/>
                    <a:pt x="518449" y="175386"/>
                  </a:cubicBezTo>
                  <a:lnTo>
                    <a:pt x="614061" y="110219"/>
                  </a:lnTo>
                  <a:lnTo>
                    <a:pt x="640762" y="72134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49" name="グループ化 148"/>
          <p:cNvGrpSpPr/>
          <p:nvPr/>
        </p:nvGrpSpPr>
        <p:grpSpPr>
          <a:xfrm>
            <a:off x="8108714" y="2778331"/>
            <a:ext cx="1179876" cy="1619686"/>
            <a:chOff x="8241370" y="761445"/>
            <a:chExt cx="1376939" cy="1890211"/>
          </a:xfrm>
        </p:grpSpPr>
        <p:grpSp>
          <p:nvGrpSpPr>
            <p:cNvPr id="150" name="グループ化 149"/>
            <p:cNvGrpSpPr/>
            <p:nvPr/>
          </p:nvGrpSpPr>
          <p:grpSpPr>
            <a:xfrm>
              <a:off x="8385474" y="761445"/>
              <a:ext cx="1232835" cy="1890211"/>
              <a:chOff x="4232574" y="761445"/>
              <a:chExt cx="1232835" cy="1890211"/>
            </a:xfrm>
          </p:grpSpPr>
          <p:sp>
            <p:nvSpPr>
              <p:cNvPr id="153" name="フリーフォーム: 図形 152"/>
              <p:cNvSpPr/>
              <p:nvPr/>
            </p:nvSpPr>
            <p:spPr bwMode="auto">
              <a:xfrm rot="15300000">
                <a:off x="5011219" y="1815679"/>
                <a:ext cx="294133" cy="614247"/>
              </a:xfrm>
              <a:custGeom>
                <a:avLst/>
                <a:gdLst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995697 w 2003925"/>
                  <a:gd name="connsiteY37" fmla="*/ 0 h 1944107"/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1093653 w 2003925"/>
                  <a:gd name="connsiteY37" fmla="*/ 97956 h 1944107"/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0" fmla="*/ 1276344 w 2003925"/>
                  <a:gd name="connsiteY0" fmla="*/ 0 h 1843219"/>
                  <a:gd name="connsiteX1" fmla="*/ 1327344 w 2003925"/>
                  <a:gd name="connsiteY1" fmla="*/ 49520 h 1843219"/>
                  <a:gd name="connsiteX2" fmla="*/ 1357154 w 2003925"/>
                  <a:gd name="connsiteY2" fmla="*/ 73421 h 1843219"/>
                  <a:gd name="connsiteX3" fmla="*/ 1405720 w 2003925"/>
                  <a:gd name="connsiteY3" fmla="*/ 121017 h 1843219"/>
                  <a:gd name="connsiteX4" fmla="*/ 1405739 w 2003925"/>
                  <a:gd name="connsiteY4" fmla="*/ 121039 h 1843219"/>
                  <a:gd name="connsiteX5" fmla="*/ 1485476 w 2003925"/>
                  <a:gd name="connsiteY5" fmla="*/ 175387 h 1843219"/>
                  <a:gd name="connsiteX6" fmla="*/ 1746513 w 2003925"/>
                  <a:gd name="connsiteY6" fmla="*/ 485241 h 1843219"/>
                  <a:gd name="connsiteX7" fmla="*/ 1915050 w 2003925"/>
                  <a:gd name="connsiteY7" fmla="*/ 1605747 h 1843219"/>
                  <a:gd name="connsiteX8" fmla="*/ 1874388 w 2003925"/>
                  <a:gd name="connsiteY8" fmla="*/ 1620545 h 1843219"/>
                  <a:gd name="connsiteX9" fmla="*/ 1841979 w 2003925"/>
                  <a:gd name="connsiteY9" fmla="*/ 1621914 h 1843219"/>
                  <a:gd name="connsiteX10" fmla="*/ 1837396 w 2003925"/>
                  <a:gd name="connsiteY10" fmla="*/ 1656858 h 1843219"/>
                  <a:gd name="connsiteX11" fmla="*/ 1782737 w 2003925"/>
                  <a:gd name="connsiteY11" fmla="*/ 1742868 h 1843219"/>
                  <a:gd name="connsiteX12" fmla="*/ 1649952 w 2003925"/>
                  <a:gd name="connsiteY12" fmla="*/ 1736495 h 1843219"/>
                  <a:gd name="connsiteX13" fmla="*/ 1618739 w 2003925"/>
                  <a:gd name="connsiteY13" fmla="*/ 1720972 h 1843219"/>
                  <a:gd name="connsiteX14" fmla="*/ 1594928 w 2003925"/>
                  <a:gd name="connsiteY14" fmla="*/ 1756060 h 1843219"/>
                  <a:gd name="connsiteX15" fmla="*/ 1515474 w 2003925"/>
                  <a:gd name="connsiteY15" fmla="*/ 1810006 h 1843219"/>
                  <a:gd name="connsiteX16" fmla="*/ 1261192 w 2003925"/>
                  <a:gd name="connsiteY16" fmla="*/ 1693060 h 1843219"/>
                  <a:gd name="connsiteX17" fmla="*/ 1236672 w 2003925"/>
                  <a:gd name="connsiteY17" fmla="*/ 1666896 h 1843219"/>
                  <a:gd name="connsiteX18" fmla="*/ 1220373 w 2003925"/>
                  <a:gd name="connsiteY18" fmla="*/ 1695933 h 1843219"/>
                  <a:gd name="connsiteX19" fmla="*/ 1024547 w 2003925"/>
                  <a:gd name="connsiteY19" fmla="*/ 1843219 h 1843219"/>
                  <a:gd name="connsiteX20" fmla="*/ 829655 w 2003925"/>
                  <a:gd name="connsiteY20" fmla="*/ 1695933 h 1843219"/>
                  <a:gd name="connsiteX21" fmla="*/ 814919 w 2003925"/>
                  <a:gd name="connsiteY21" fmla="*/ 1669401 h 1843219"/>
                  <a:gd name="connsiteX22" fmla="*/ 792747 w 2003925"/>
                  <a:gd name="connsiteY22" fmla="*/ 1693060 h 1843219"/>
                  <a:gd name="connsiteX23" fmla="*/ 538465 w 2003925"/>
                  <a:gd name="connsiteY23" fmla="*/ 1810006 h 1843219"/>
                  <a:gd name="connsiteX24" fmla="*/ 459011 w 2003925"/>
                  <a:gd name="connsiteY24" fmla="*/ 1756060 h 1843219"/>
                  <a:gd name="connsiteX25" fmla="*/ 442702 w 2003925"/>
                  <a:gd name="connsiteY25" fmla="*/ 1732028 h 1843219"/>
                  <a:gd name="connsiteX26" fmla="*/ 433718 w 2003925"/>
                  <a:gd name="connsiteY26" fmla="*/ 1736496 h 1843219"/>
                  <a:gd name="connsiteX27" fmla="*/ 300933 w 2003925"/>
                  <a:gd name="connsiteY27" fmla="*/ 1742869 h 1843219"/>
                  <a:gd name="connsiteX28" fmla="*/ 246274 w 2003925"/>
                  <a:gd name="connsiteY28" fmla="*/ 1656858 h 1843219"/>
                  <a:gd name="connsiteX29" fmla="*/ 239923 w 2003925"/>
                  <a:gd name="connsiteY29" fmla="*/ 1608426 h 1843219"/>
                  <a:gd name="connsiteX30" fmla="*/ 228107 w 2003925"/>
                  <a:gd name="connsiteY30" fmla="*/ 1612732 h 1843219"/>
                  <a:gd name="connsiteX31" fmla="*/ 88875 w 2003925"/>
                  <a:gd name="connsiteY31" fmla="*/ 1605746 h 1843219"/>
                  <a:gd name="connsiteX32" fmla="*/ 257413 w 2003925"/>
                  <a:gd name="connsiteY32" fmla="*/ 485240 h 1843219"/>
                  <a:gd name="connsiteX33" fmla="*/ 518449 w 2003925"/>
                  <a:gd name="connsiteY33" fmla="*/ 175386 h 1843219"/>
                  <a:gd name="connsiteX34" fmla="*/ 614061 w 2003925"/>
                  <a:gd name="connsiteY34" fmla="*/ 110219 h 1843219"/>
                  <a:gd name="connsiteX35" fmla="*/ 640762 w 2003925"/>
                  <a:gd name="connsiteY35" fmla="*/ 72134 h 1843219"/>
                  <a:gd name="connsiteX0" fmla="*/ 1276344 w 2003925"/>
                  <a:gd name="connsiteY0" fmla="*/ 0 h 1843219"/>
                  <a:gd name="connsiteX1" fmla="*/ 1327344 w 2003925"/>
                  <a:gd name="connsiteY1" fmla="*/ 49520 h 1843219"/>
                  <a:gd name="connsiteX2" fmla="*/ 1405720 w 2003925"/>
                  <a:gd name="connsiteY2" fmla="*/ 121017 h 1843219"/>
                  <a:gd name="connsiteX3" fmla="*/ 1405739 w 2003925"/>
                  <a:gd name="connsiteY3" fmla="*/ 121039 h 1843219"/>
                  <a:gd name="connsiteX4" fmla="*/ 1485476 w 2003925"/>
                  <a:gd name="connsiteY4" fmla="*/ 175387 h 1843219"/>
                  <a:gd name="connsiteX5" fmla="*/ 1746513 w 2003925"/>
                  <a:gd name="connsiteY5" fmla="*/ 485241 h 1843219"/>
                  <a:gd name="connsiteX6" fmla="*/ 1915050 w 2003925"/>
                  <a:gd name="connsiteY6" fmla="*/ 1605747 h 1843219"/>
                  <a:gd name="connsiteX7" fmla="*/ 1874388 w 2003925"/>
                  <a:gd name="connsiteY7" fmla="*/ 1620545 h 1843219"/>
                  <a:gd name="connsiteX8" fmla="*/ 1841979 w 2003925"/>
                  <a:gd name="connsiteY8" fmla="*/ 1621914 h 1843219"/>
                  <a:gd name="connsiteX9" fmla="*/ 1837396 w 2003925"/>
                  <a:gd name="connsiteY9" fmla="*/ 1656858 h 1843219"/>
                  <a:gd name="connsiteX10" fmla="*/ 1782737 w 2003925"/>
                  <a:gd name="connsiteY10" fmla="*/ 1742868 h 1843219"/>
                  <a:gd name="connsiteX11" fmla="*/ 1649952 w 2003925"/>
                  <a:gd name="connsiteY11" fmla="*/ 1736495 h 1843219"/>
                  <a:gd name="connsiteX12" fmla="*/ 1618739 w 2003925"/>
                  <a:gd name="connsiteY12" fmla="*/ 1720972 h 1843219"/>
                  <a:gd name="connsiteX13" fmla="*/ 1594928 w 2003925"/>
                  <a:gd name="connsiteY13" fmla="*/ 1756060 h 1843219"/>
                  <a:gd name="connsiteX14" fmla="*/ 1515474 w 2003925"/>
                  <a:gd name="connsiteY14" fmla="*/ 1810006 h 1843219"/>
                  <a:gd name="connsiteX15" fmla="*/ 1261192 w 2003925"/>
                  <a:gd name="connsiteY15" fmla="*/ 1693060 h 1843219"/>
                  <a:gd name="connsiteX16" fmla="*/ 1236672 w 2003925"/>
                  <a:gd name="connsiteY16" fmla="*/ 1666896 h 1843219"/>
                  <a:gd name="connsiteX17" fmla="*/ 1220373 w 2003925"/>
                  <a:gd name="connsiteY17" fmla="*/ 1695933 h 1843219"/>
                  <a:gd name="connsiteX18" fmla="*/ 1024547 w 2003925"/>
                  <a:gd name="connsiteY18" fmla="*/ 1843219 h 1843219"/>
                  <a:gd name="connsiteX19" fmla="*/ 829655 w 2003925"/>
                  <a:gd name="connsiteY19" fmla="*/ 1695933 h 1843219"/>
                  <a:gd name="connsiteX20" fmla="*/ 814919 w 2003925"/>
                  <a:gd name="connsiteY20" fmla="*/ 1669401 h 1843219"/>
                  <a:gd name="connsiteX21" fmla="*/ 792747 w 2003925"/>
                  <a:gd name="connsiteY21" fmla="*/ 1693060 h 1843219"/>
                  <a:gd name="connsiteX22" fmla="*/ 538465 w 2003925"/>
                  <a:gd name="connsiteY22" fmla="*/ 1810006 h 1843219"/>
                  <a:gd name="connsiteX23" fmla="*/ 459011 w 2003925"/>
                  <a:gd name="connsiteY23" fmla="*/ 1756060 h 1843219"/>
                  <a:gd name="connsiteX24" fmla="*/ 442702 w 2003925"/>
                  <a:gd name="connsiteY24" fmla="*/ 1732028 h 1843219"/>
                  <a:gd name="connsiteX25" fmla="*/ 433718 w 2003925"/>
                  <a:gd name="connsiteY25" fmla="*/ 1736496 h 1843219"/>
                  <a:gd name="connsiteX26" fmla="*/ 300933 w 2003925"/>
                  <a:gd name="connsiteY26" fmla="*/ 1742869 h 1843219"/>
                  <a:gd name="connsiteX27" fmla="*/ 246274 w 2003925"/>
                  <a:gd name="connsiteY27" fmla="*/ 1656858 h 1843219"/>
                  <a:gd name="connsiteX28" fmla="*/ 239923 w 2003925"/>
                  <a:gd name="connsiteY28" fmla="*/ 1608426 h 1843219"/>
                  <a:gd name="connsiteX29" fmla="*/ 228107 w 2003925"/>
                  <a:gd name="connsiteY29" fmla="*/ 1612732 h 1843219"/>
                  <a:gd name="connsiteX30" fmla="*/ 88875 w 2003925"/>
                  <a:gd name="connsiteY30" fmla="*/ 1605746 h 1843219"/>
                  <a:gd name="connsiteX31" fmla="*/ 257413 w 2003925"/>
                  <a:gd name="connsiteY31" fmla="*/ 485240 h 1843219"/>
                  <a:gd name="connsiteX32" fmla="*/ 518449 w 2003925"/>
                  <a:gd name="connsiteY32" fmla="*/ 175386 h 1843219"/>
                  <a:gd name="connsiteX33" fmla="*/ 614061 w 2003925"/>
                  <a:gd name="connsiteY33" fmla="*/ 110219 h 1843219"/>
                  <a:gd name="connsiteX34" fmla="*/ 640762 w 2003925"/>
                  <a:gd name="connsiteY34" fmla="*/ 72134 h 1843219"/>
                  <a:gd name="connsiteX0" fmla="*/ 1276344 w 2003925"/>
                  <a:gd name="connsiteY0" fmla="*/ 0 h 1843219"/>
                  <a:gd name="connsiteX1" fmla="*/ 1327344 w 2003925"/>
                  <a:gd name="connsiteY1" fmla="*/ 49520 h 1843219"/>
                  <a:gd name="connsiteX2" fmla="*/ 1405720 w 2003925"/>
                  <a:gd name="connsiteY2" fmla="*/ 121017 h 1843219"/>
                  <a:gd name="connsiteX3" fmla="*/ 1485476 w 2003925"/>
                  <a:gd name="connsiteY3" fmla="*/ 175387 h 1843219"/>
                  <a:gd name="connsiteX4" fmla="*/ 1746513 w 2003925"/>
                  <a:gd name="connsiteY4" fmla="*/ 485241 h 1843219"/>
                  <a:gd name="connsiteX5" fmla="*/ 1915050 w 2003925"/>
                  <a:gd name="connsiteY5" fmla="*/ 1605747 h 1843219"/>
                  <a:gd name="connsiteX6" fmla="*/ 1874388 w 2003925"/>
                  <a:gd name="connsiteY6" fmla="*/ 1620545 h 1843219"/>
                  <a:gd name="connsiteX7" fmla="*/ 1841979 w 2003925"/>
                  <a:gd name="connsiteY7" fmla="*/ 1621914 h 1843219"/>
                  <a:gd name="connsiteX8" fmla="*/ 1837396 w 2003925"/>
                  <a:gd name="connsiteY8" fmla="*/ 1656858 h 1843219"/>
                  <a:gd name="connsiteX9" fmla="*/ 1782737 w 2003925"/>
                  <a:gd name="connsiteY9" fmla="*/ 1742868 h 1843219"/>
                  <a:gd name="connsiteX10" fmla="*/ 1649952 w 2003925"/>
                  <a:gd name="connsiteY10" fmla="*/ 1736495 h 1843219"/>
                  <a:gd name="connsiteX11" fmla="*/ 1618739 w 2003925"/>
                  <a:gd name="connsiteY11" fmla="*/ 1720972 h 1843219"/>
                  <a:gd name="connsiteX12" fmla="*/ 1594928 w 2003925"/>
                  <a:gd name="connsiteY12" fmla="*/ 1756060 h 1843219"/>
                  <a:gd name="connsiteX13" fmla="*/ 1515474 w 2003925"/>
                  <a:gd name="connsiteY13" fmla="*/ 1810006 h 1843219"/>
                  <a:gd name="connsiteX14" fmla="*/ 1261192 w 2003925"/>
                  <a:gd name="connsiteY14" fmla="*/ 1693060 h 1843219"/>
                  <a:gd name="connsiteX15" fmla="*/ 1236672 w 2003925"/>
                  <a:gd name="connsiteY15" fmla="*/ 1666896 h 1843219"/>
                  <a:gd name="connsiteX16" fmla="*/ 1220373 w 2003925"/>
                  <a:gd name="connsiteY16" fmla="*/ 1695933 h 1843219"/>
                  <a:gd name="connsiteX17" fmla="*/ 1024547 w 2003925"/>
                  <a:gd name="connsiteY17" fmla="*/ 1843219 h 1843219"/>
                  <a:gd name="connsiteX18" fmla="*/ 829655 w 2003925"/>
                  <a:gd name="connsiteY18" fmla="*/ 1695933 h 1843219"/>
                  <a:gd name="connsiteX19" fmla="*/ 814919 w 2003925"/>
                  <a:gd name="connsiteY19" fmla="*/ 1669401 h 1843219"/>
                  <a:gd name="connsiteX20" fmla="*/ 792747 w 2003925"/>
                  <a:gd name="connsiteY20" fmla="*/ 1693060 h 1843219"/>
                  <a:gd name="connsiteX21" fmla="*/ 538465 w 2003925"/>
                  <a:gd name="connsiteY21" fmla="*/ 1810006 h 1843219"/>
                  <a:gd name="connsiteX22" fmla="*/ 459011 w 2003925"/>
                  <a:gd name="connsiteY22" fmla="*/ 1756060 h 1843219"/>
                  <a:gd name="connsiteX23" fmla="*/ 442702 w 2003925"/>
                  <a:gd name="connsiteY23" fmla="*/ 1732028 h 1843219"/>
                  <a:gd name="connsiteX24" fmla="*/ 433718 w 2003925"/>
                  <a:gd name="connsiteY24" fmla="*/ 1736496 h 1843219"/>
                  <a:gd name="connsiteX25" fmla="*/ 300933 w 2003925"/>
                  <a:gd name="connsiteY25" fmla="*/ 1742869 h 1843219"/>
                  <a:gd name="connsiteX26" fmla="*/ 246274 w 2003925"/>
                  <a:gd name="connsiteY26" fmla="*/ 1656858 h 1843219"/>
                  <a:gd name="connsiteX27" fmla="*/ 239923 w 2003925"/>
                  <a:gd name="connsiteY27" fmla="*/ 1608426 h 1843219"/>
                  <a:gd name="connsiteX28" fmla="*/ 228107 w 2003925"/>
                  <a:gd name="connsiteY28" fmla="*/ 1612732 h 1843219"/>
                  <a:gd name="connsiteX29" fmla="*/ 88875 w 2003925"/>
                  <a:gd name="connsiteY29" fmla="*/ 1605746 h 1843219"/>
                  <a:gd name="connsiteX30" fmla="*/ 257413 w 2003925"/>
                  <a:gd name="connsiteY30" fmla="*/ 485240 h 1843219"/>
                  <a:gd name="connsiteX31" fmla="*/ 518449 w 2003925"/>
                  <a:gd name="connsiteY31" fmla="*/ 175386 h 1843219"/>
                  <a:gd name="connsiteX32" fmla="*/ 614061 w 2003925"/>
                  <a:gd name="connsiteY32" fmla="*/ 110219 h 1843219"/>
                  <a:gd name="connsiteX33" fmla="*/ 640762 w 2003925"/>
                  <a:gd name="connsiteY33" fmla="*/ 72134 h 1843219"/>
                  <a:gd name="connsiteX0" fmla="*/ 1276344 w 2003925"/>
                  <a:gd name="connsiteY0" fmla="*/ 0 h 1843219"/>
                  <a:gd name="connsiteX1" fmla="*/ 1327342 w 2003925"/>
                  <a:gd name="connsiteY1" fmla="*/ 49521 h 1843219"/>
                  <a:gd name="connsiteX2" fmla="*/ 1405720 w 2003925"/>
                  <a:gd name="connsiteY2" fmla="*/ 121017 h 1843219"/>
                  <a:gd name="connsiteX3" fmla="*/ 1485476 w 2003925"/>
                  <a:gd name="connsiteY3" fmla="*/ 175387 h 1843219"/>
                  <a:gd name="connsiteX4" fmla="*/ 1746513 w 2003925"/>
                  <a:gd name="connsiteY4" fmla="*/ 485241 h 1843219"/>
                  <a:gd name="connsiteX5" fmla="*/ 1915050 w 2003925"/>
                  <a:gd name="connsiteY5" fmla="*/ 1605747 h 1843219"/>
                  <a:gd name="connsiteX6" fmla="*/ 1874388 w 2003925"/>
                  <a:gd name="connsiteY6" fmla="*/ 1620545 h 1843219"/>
                  <a:gd name="connsiteX7" fmla="*/ 1841979 w 2003925"/>
                  <a:gd name="connsiteY7" fmla="*/ 1621914 h 1843219"/>
                  <a:gd name="connsiteX8" fmla="*/ 1837396 w 2003925"/>
                  <a:gd name="connsiteY8" fmla="*/ 1656858 h 1843219"/>
                  <a:gd name="connsiteX9" fmla="*/ 1782737 w 2003925"/>
                  <a:gd name="connsiteY9" fmla="*/ 1742868 h 1843219"/>
                  <a:gd name="connsiteX10" fmla="*/ 1649952 w 2003925"/>
                  <a:gd name="connsiteY10" fmla="*/ 1736495 h 1843219"/>
                  <a:gd name="connsiteX11" fmla="*/ 1618739 w 2003925"/>
                  <a:gd name="connsiteY11" fmla="*/ 1720972 h 1843219"/>
                  <a:gd name="connsiteX12" fmla="*/ 1594928 w 2003925"/>
                  <a:gd name="connsiteY12" fmla="*/ 1756060 h 1843219"/>
                  <a:gd name="connsiteX13" fmla="*/ 1515474 w 2003925"/>
                  <a:gd name="connsiteY13" fmla="*/ 1810006 h 1843219"/>
                  <a:gd name="connsiteX14" fmla="*/ 1261192 w 2003925"/>
                  <a:gd name="connsiteY14" fmla="*/ 1693060 h 1843219"/>
                  <a:gd name="connsiteX15" fmla="*/ 1236672 w 2003925"/>
                  <a:gd name="connsiteY15" fmla="*/ 1666896 h 1843219"/>
                  <a:gd name="connsiteX16" fmla="*/ 1220373 w 2003925"/>
                  <a:gd name="connsiteY16" fmla="*/ 1695933 h 1843219"/>
                  <a:gd name="connsiteX17" fmla="*/ 1024547 w 2003925"/>
                  <a:gd name="connsiteY17" fmla="*/ 1843219 h 1843219"/>
                  <a:gd name="connsiteX18" fmla="*/ 829655 w 2003925"/>
                  <a:gd name="connsiteY18" fmla="*/ 1695933 h 1843219"/>
                  <a:gd name="connsiteX19" fmla="*/ 814919 w 2003925"/>
                  <a:gd name="connsiteY19" fmla="*/ 1669401 h 1843219"/>
                  <a:gd name="connsiteX20" fmla="*/ 792747 w 2003925"/>
                  <a:gd name="connsiteY20" fmla="*/ 1693060 h 1843219"/>
                  <a:gd name="connsiteX21" fmla="*/ 538465 w 2003925"/>
                  <a:gd name="connsiteY21" fmla="*/ 1810006 h 1843219"/>
                  <a:gd name="connsiteX22" fmla="*/ 459011 w 2003925"/>
                  <a:gd name="connsiteY22" fmla="*/ 1756060 h 1843219"/>
                  <a:gd name="connsiteX23" fmla="*/ 442702 w 2003925"/>
                  <a:gd name="connsiteY23" fmla="*/ 1732028 h 1843219"/>
                  <a:gd name="connsiteX24" fmla="*/ 433718 w 2003925"/>
                  <a:gd name="connsiteY24" fmla="*/ 1736496 h 1843219"/>
                  <a:gd name="connsiteX25" fmla="*/ 300933 w 2003925"/>
                  <a:gd name="connsiteY25" fmla="*/ 1742869 h 1843219"/>
                  <a:gd name="connsiteX26" fmla="*/ 246274 w 2003925"/>
                  <a:gd name="connsiteY26" fmla="*/ 1656858 h 1843219"/>
                  <a:gd name="connsiteX27" fmla="*/ 239923 w 2003925"/>
                  <a:gd name="connsiteY27" fmla="*/ 1608426 h 1843219"/>
                  <a:gd name="connsiteX28" fmla="*/ 228107 w 2003925"/>
                  <a:gd name="connsiteY28" fmla="*/ 1612732 h 1843219"/>
                  <a:gd name="connsiteX29" fmla="*/ 88875 w 2003925"/>
                  <a:gd name="connsiteY29" fmla="*/ 1605746 h 1843219"/>
                  <a:gd name="connsiteX30" fmla="*/ 257413 w 2003925"/>
                  <a:gd name="connsiteY30" fmla="*/ 485240 h 1843219"/>
                  <a:gd name="connsiteX31" fmla="*/ 518449 w 2003925"/>
                  <a:gd name="connsiteY31" fmla="*/ 175386 h 1843219"/>
                  <a:gd name="connsiteX32" fmla="*/ 614061 w 2003925"/>
                  <a:gd name="connsiteY32" fmla="*/ 110219 h 1843219"/>
                  <a:gd name="connsiteX33" fmla="*/ 640762 w 2003925"/>
                  <a:gd name="connsiteY33" fmla="*/ 72134 h 1843219"/>
                  <a:gd name="connsiteX0" fmla="*/ 1276344 w 2003925"/>
                  <a:gd name="connsiteY0" fmla="*/ 0 h 1843219"/>
                  <a:gd name="connsiteX1" fmla="*/ 1327342 w 2003925"/>
                  <a:gd name="connsiteY1" fmla="*/ 49521 h 1843219"/>
                  <a:gd name="connsiteX2" fmla="*/ 1485476 w 2003925"/>
                  <a:gd name="connsiteY2" fmla="*/ 175387 h 1843219"/>
                  <a:gd name="connsiteX3" fmla="*/ 1746513 w 2003925"/>
                  <a:gd name="connsiteY3" fmla="*/ 485241 h 1843219"/>
                  <a:gd name="connsiteX4" fmla="*/ 1915050 w 2003925"/>
                  <a:gd name="connsiteY4" fmla="*/ 1605747 h 1843219"/>
                  <a:gd name="connsiteX5" fmla="*/ 1874388 w 2003925"/>
                  <a:gd name="connsiteY5" fmla="*/ 1620545 h 1843219"/>
                  <a:gd name="connsiteX6" fmla="*/ 1841979 w 2003925"/>
                  <a:gd name="connsiteY6" fmla="*/ 1621914 h 1843219"/>
                  <a:gd name="connsiteX7" fmla="*/ 1837396 w 2003925"/>
                  <a:gd name="connsiteY7" fmla="*/ 1656858 h 1843219"/>
                  <a:gd name="connsiteX8" fmla="*/ 1782737 w 2003925"/>
                  <a:gd name="connsiteY8" fmla="*/ 1742868 h 1843219"/>
                  <a:gd name="connsiteX9" fmla="*/ 1649952 w 2003925"/>
                  <a:gd name="connsiteY9" fmla="*/ 1736495 h 1843219"/>
                  <a:gd name="connsiteX10" fmla="*/ 1618739 w 2003925"/>
                  <a:gd name="connsiteY10" fmla="*/ 1720972 h 1843219"/>
                  <a:gd name="connsiteX11" fmla="*/ 1594928 w 2003925"/>
                  <a:gd name="connsiteY11" fmla="*/ 1756060 h 1843219"/>
                  <a:gd name="connsiteX12" fmla="*/ 1515474 w 2003925"/>
                  <a:gd name="connsiteY12" fmla="*/ 1810006 h 1843219"/>
                  <a:gd name="connsiteX13" fmla="*/ 1261192 w 2003925"/>
                  <a:gd name="connsiteY13" fmla="*/ 1693060 h 1843219"/>
                  <a:gd name="connsiteX14" fmla="*/ 1236672 w 2003925"/>
                  <a:gd name="connsiteY14" fmla="*/ 1666896 h 1843219"/>
                  <a:gd name="connsiteX15" fmla="*/ 1220373 w 2003925"/>
                  <a:gd name="connsiteY15" fmla="*/ 1695933 h 1843219"/>
                  <a:gd name="connsiteX16" fmla="*/ 1024547 w 2003925"/>
                  <a:gd name="connsiteY16" fmla="*/ 1843219 h 1843219"/>
                  <a:gd name="connsiteX17" fmla="*/ 829655 w 2003925"/>
                  <a:gd name="connsiteY17" fmla="*/ 1695933 h 1843219"/>
                  <a:gd name="connsiteX18" fmla="*/ 814919 w 2003925"/>
                  <a:gd name="connsiteY18" fmla="*/ 1669401 h 1843219"/>
                  <a:gd name="connsiteX19" fmla="*/ 792747 w 2003925"/>
                  <a:gd name="connsiteY19" fmla="*/ 1693060 h 1843219"/>
                  <a:gd name="connsiteX20" fmla="*/ 538465 w 2003925"/>
                  <a:gd name="connsiteY20" fmla="*/ 1810006 h 1843219"/>
                  <a:gd name="connsiteX21" fmla="*/ 459011 w 2003925"/>
                  <a:gd name="connsiteY21" fmla="*/ 1756060 h 1843219"/>
                  <a:gd name="connsiteX22" fmla="*/ 442702 w 2003925"/>
                  <a:gd name="connsiteY22" fmla="*/ 1732028 h 1843219"/>
                  <a:gd name="connsiteX23" fmla="*/ 433718 w 2003925"/>
                  <a:gd name="connsiteY23" fmla="*/ 1736496 h 1843219"/>
                  <a:gd name="connsiteX24" fmla="*/ 300933 w 2003925"/>
                  <a:gd name="connsiteY24" fmla="*/ 1742869 h 1843219"/>
                  <a:gd name="connsiteX25" fmla="*/ 246274 w 2003925"/>
                  <a:gd name="connsiteY25" fmla="*/ 1656858 h 1843219"/>
                  <a:gd name="connsiteX26" fmla="*/ 239923 w 2003925"/>
                  <a:gd name="connsiteY26" fmla="*/ 1608426 h 1843219"/>
                  <a:gd name="connsiteX27" fmla="*/ 228107 w 2003925"/>
                  <a:gd name="connsiteY27" fmla="*/ 1612732 h 1843219"/>
                  <a:gd name="connsiteX28" fmla="*/ 88875 w 2003925"/>
                  <a:gd name="connsiteY28" fmla="*/ 1605746 h 1843219"/>
                  <a:gd name="connsiteX29" fmla="*/ 257413 w 2003925"/>
                  <a:gd name="connsiteY29" fmla="*/ 485240 h 1843219"/>
                  <a:gd name="connsiteX30" fmla="*/ 518449 w 2003925"/>
                  <a:gd name="connsiteY30" fmla="*/ 175386 h 1843219"/>
                  <a:gd name="connsiteX31" fmla="*/ 614061 w 2003925"/>
                  <a:gd name="connsiteY31" fmla="*/ 110219 h 1843219"/>
                  <a:gd name="connsiteX32" fmla="*/ 640762 w 2003925"/>
                  <a:gd name="connsiteY32" fmla="*/ 72134 h 1843219"/>
                  <a:gd name="connsiteX0" fmla="*/ 1276344 w 2003925"/>
                  <a:gd name="connsiteY0" fmla="*/ 0 h 1843219"/>
                  <a:gd name="connsiteX1" fmla="*/ 1327342 w 2003925"/>
                  <a:gd name="connsiteY1" fmla="*/ 49521 h 1843219"/>
                  <a:gd name="connsiteX2" fmla="*/ 1746513 w 2003925"/>
                  <a:gd name="connsiteY2" fmla="*/ 485241 h 1843219"/>
                  <a:gd name="connsiteX3" fmla="*/ 1915050 w 2003925"/>
                  <a:gd name="connsiteY3" fmla="*/ 1605747 h 1843219"/>
                  <a:gd name="connsiteX4" fmla="*/ 1874388 w 2003925"/>
                  <a:gd name="connsiteY4" fmla="*/ 1620545 h 1843219"/>
                  <a:gd name="connsiteX5" fmla="*/ 1841979 w 2003925"/>
                  <a:gd name="connsiteY5" fmla="*/ 1621914 h 1843219"/>
                  <a:gd name="connsiteX6" fmla="*/ 1837396 w 2003925"/>
                  <a:gd name="connsiteY6" fmla="*/ 1656858 h 1843219"/>
                  <a:gd name="connsiteX7" fmla="*/ 1782737 w 2003925"/>
                  <a:gd name="connsiteY7" fmla="*/ 1742868 h 1843219"/>
                  <a:gd name="connsiteX8" fmla="*/ 1649952 w 2003925"/>
                  <a:gd name="connsiteY8" fmla="*/ 1736495 h 1843219"/>
                  <a:gd name="connsiteX9" fmla="*/ 1618739 w 2003925"/>
                  <a:gd name="connsiteY9" fmla="*/ 1720972 h 1843219"/>
                  <a:gd name="connsiteX10" fmla="*/ 1594928 w 2003925"/>
                  <a:gd name="connsiteY10" fmla="*/ 1756060 h 1843219"/>
                  <a:gd name="connsiteX11" fmla="*/ 1515474 w 2003925"/>
                  <a:gd name="connsiteY11" fmla="*/ 1810006 h 1843219"/>
                  <a:gd name="connsiteX12" fmla="*/ 1261192 w 2003925"/>
                  <a:gd name="connsiteY12" fmla="*/ 1693060 h 1843219"/>
                  <a:gd name="connsiteX13" fmla="*/ 1236672 w 2003925"/>
                  <a:gd name="connsiteY13" fmla="*/ 1666896 h 1843219"/>
                  <a:gd name="connsiteX14" fmla="*/ 1220373 w 2003925"/>
                  <a:gd name="connsiteY14" fmla="*/ 1695933 h 1843219"/>
                  <a:gd name="connsiteX15" fmla="*/ 1024547 w 2003925"/>
                  <a:gd name="connsiteY15" fmla="*/ 1843219 h 1843219"/>
                  <a:gd name="connsiteX16" fmla="*/ 829655 w 2003925"/>
                  <a:gd name="connsiteY16" fmla="*/ 1695933 h 1843219"/>
                  <a:gd name="connsiteX17" fmla="*/ 814919 w 2003925"/>
                  <a:gd name="connsiteY17" fmla="*/ 1669401 h 1843219"/>
                  <a:gd name="connsiteX18" fmla="*/ 792747 w 2003925"/>
                  <a:gd name="connsiteY18" fmla="*/ 1693060 h 1843219"/>
                  <a:gd name="connsiteX19" fmla="*/ 538465 w 2003925"/>
                  <a:gd name="connsiteY19" fmla="*/ 1810006 h 1843219"/>
                  <a:gd name="connsiteX20" fmla="*/ 459011 w 2003925"/>
                  <a:gd name="connsiteY20" fmla="*/ 1756060 h 1843219"/>
                  <a:gd name="connsiteX21" fmla="*/ 442702 w 2003925"/>
                  <a:gd name="connsiteY21" fmla="*/ 1732028 h 1843219"/>
                  <a:gd name="connsiteX22" fmla="*/ 433718 w 2003925"/>
                  <a:gd name="connsiteY22" fmla="*/ 1736496 h 1843219"/>
                  <a:gd name="connsiteX23" fmla="*/ 300933 w 2003925"/>
                  <a:gd name="connsiteY23" fmla="*/ 1742869 h 1843219"/>
                  <a:gd name="connsiteX24" fmla="*/ 246274 w 2003925"/>
                  <a:gd name="connsiteY24" fmla="*/ 1656858 h 1843219"/>
                  <a:gd name="connsiteX25" fmla="*/ 239923 w 2003925"/>
                  <a:gd name="connsiteY25" fmla="*/ 1608426 h 1843219"/>
                  <a:gd name="connsiteX26" fmla="*/ 228107 w 2003925"/>
                  <a:gd name="connsiteY26" fmla="*/ 1612732 h 1843219"/>
                  <a:gd name="connsiteX27" fmla="*/ 88875 w 2003925"/>
                  <a:gd name="connsiteY27" fmla="*/ 1605746 h 1843219"/>
                  <a:gd name="connsiteX28" fmla="*/ 257413 w 2003925"/>
                  <a:gd name="connsiteY28" fmla="*/ 485240 h 1843219"/>
                  <a:gd name="connsiteX29" fmla="*/ 518449 w 2003925"/>
                  <a:gd name="connsiteY29" fmla="*/ 175386 h 1843219"/>
                  <a:gd name="connsiteX30" fmla="*/ 614061 w 2003925"/>
                  <a:gd name="connsiteY30" fmla="*/ 110219 h 1843219"/>
                  <a:gd name="connsiteX31" fmla="*/ 640762 w 2003925"/>
                  <a:gd name="connsiteY31" fmla="*/ 72134 h 1843219"/>
                  <a:gd name="connsiteX0" fmla="*/ 1276344 w 2003925"/>
                  <a:gd name="connsiteY0" fmla="*/ 0 h 1843219"/>
                  <a:gd name="connsiteX1" fmla="*/ 1746513 w 2003925"/>
                  <a:gd name="connsiteY1" fmla="*/ 485241 h 1843219"/>
                  <a:gd name="connsiteX2" fmla="*/ 1915050 w 2003925"/>
                  <a:gd name="connsiteY2" fmla="*/ 1605747 h 1843219"/>
                  <a:gd name="connsiteX3" fmla="*/ 1874388 w 2003925"/>
                  <a:gd name="connsiteY3" fmla="*/ 1620545 h 1843219"/>
                  <a:gd name="connsiteX4" fmla="*/ 1841979 w 2003925"/>
                  <a:gd name="connsiteY4" fmla="*/ 1621914 h 1843219"/>
                  <a:gd name="connsiteX5" fmla="*/ 1837396 w 2003925"/>
                  <a:gd name="connsiteY5" fmla="*/ 1656858 h 1843219"/>
                  <a:gd name="connsiteX6" fmla="*/ 1782737 w 2003925"/>
                  <a:gd name="connsiteY6" fmla="*/ 1742868 h 1843219"/>
                  <a:gd name="connsiteX7" fmla="*/ 1649952 w 2003925"/>
                  <a:gd name="connsiteY7" fmla="*/ 1736495 h 1843219"/>
                  <a:gd name="connsiteX8" fmla="*/ 1618739 w 2003925"/>
                  <a:gd name="connsiteY8" fmla="*/ 1720972 h 1843219"/>
                  <a:gd name="connsiteX9" fmla="*/ 1594928 w 2003925"/>
                  <a:gd name="connsiteY9" fmla="*/ 1756060 h 1843219"/>
                  <a:gd name="connsiteX10" fmla="*/ 1515474 w 2003925"/>
                  <a:gd name="connsiteY10" fmla="*/ 1810006 h 1843219"/>
                  <a:gd name="connsiteX11" fmla="*/ 1261192 w 2003925"/>
                  <a:gd name="connsiteY11" fmla="*/ 1693060 h 1843219"/>
                  <a:gd name="connsiteX12" fmla="*/ 1236672 w 2003925"/>
                  <a:gd name="connsiteY12" fmla="*/ 1666896 h 1843219"/>
                  <a:gd name="connsiteX13" fmla="*/ 1220373 w 2003925"/>
                  <a:gd name="connsiteY13" fmla="*/ 1695933 h 1843219"/>
                  <a:gd name="connsiteX14" fmla="*/ 1024547 w 2003925"/>
                  <a:gd name="connsiteY14" fmla="*/ 1843219 h 1843219"/>
                  <a:gd name="connsiteX15" fmla="*/ 829655 w 2003925"/>
                  <a:gd name="connsiteY15" fmla="*/ 1695933 h 1843219"/>
                  <a:gd name="connsiteX16" fmla="*/ 814919 w 2003925"/>
                  <a:gd name="connsiteY16" fmla="*/ 1669401 h 1843219"/>
                  <a:gd name="connsiteX17" fmla="*/ 792747 w 2003925"/>
                  <a:gd name="connsiteY17" fmla="*/ 1693060 h 1843219"/>
                  <a:gd name="connsiteX18" fmla="*/ 538465 w 2003925"/>
                  <a:gd name="connsiteY18" fmla="*/ 1810006 h 1843219"/>
                  <a:gd name="connsiteX19" fmla="*/ 459011 w 2003925"/>
                  <a:gd name="connsiteY19" fmla="*/ 1756060 h 1843219"/>
                  <a:gd name="connsiteX20" fmla="*/ 442702 w 2003925"/>
                  <a:gd name="connsiteY20" fmla="*/ 1732028 h 1843219"/>
                  <a:gd name="connsiteX21" fmla="*/ 433718 w 2003925"/>
                  <a:gd name="connsiteY21" fmla="*/ 1736496 h 1843219"/>
                  <a:gd name="connsiteX22" fmla="*/ 300933 w 2003925"/>
                  <a:gd name="connsiteY22" fmla="*/ 1742869 h 1843219"/>
                  <a:gd name="connsiteX23" fmla="*/ 246274 w 2003925"/>
                  <a:gd name="connsiteY23" fmla="*/ 1656858 h 1843219"/>
                  <a:gd name="connsiteX24" fmla="*/ 239923 w 2003925"/>
                  <a:gd name="connsiteY24" fmla="*/ 1608426 h 1843219"/>
                  <a:gd name="connsiteX25" fmla="*/ 228107 w 2003925"/>
                  <a:gd name="connsiteY25" fmla="*/ 1612732 h 1843219"/>
                  <a:gd name="connsiteX26" fmla="*/ 88875 w 2003925"/>
                  <a:gd name="connsiteY26" fmla="*/ 1605746 h 1843219"/>
                  <a:gd name="connsiteX27" fmla="*/ 257413 w 2003925"/>
                  <a:gd name="connsiteY27" fmla="*/ 485240 h 1843219"/>
                  <a:gd name="connsiteX28" fmla="*/ 518449 w 2003925"/>
                  <a:gd name="connsiteY28" fmla="*/ 175386 h 1843219"/>
                  <a:gd name="connsiteX29" fmla="*/ 614061 w 2003925"/>
                  <a:gd name="connsiteY29" fmla="*/ 110219 h 1843219"/>
                  <a:gd name="connsiteX30" fmla="*/ 640762 w 2003925"/>
                  <a:gd name="connsiteY30" fmla="*/ 72134 h 1843219"/>
                  <a:gd name="connsiteX0" fmla="*/ 1746513 w 2003925"/>
                  <a:gd name="connsiteY0" fmla="*/ 413106 h 1771084"/>
                  <a:gd name="connsiteX1" fmla="*/ 1915050 w 2003925"/>
                  <a:gd name="connsiteY1" fmla="*/ 1533612 h 1771084"/>
                  <a:gd name="connsiteX2" fmla="*/ 1874388 w 2003925"/>
                  <a:gd name="connsiteY2" fmla="*/ 1548410 h 1771084"/>
                  <a:gd name="connsiteX3" fmla="*/ 1841979 w 2003925"/>
                  <a:gd name="connsiteY3" fmla="*/ 1549779 h 1771084"/>
                  <a:gd name="connsiteX4" fmla="*/ 1837396 w 2003925"/>
                  <a:gd name="connsiteY4" fmla="*/ 1584723 h 1771084"/>
                  <a:gd name="connsiteX5" fmla="*/ 1782737 w 2003925"/>
                  <a:gd name="connsiteY5" fmla="*/ 1670733 h 1771084"/>
                  <a:gd name="connsiteX6" fmla="*/ 1649952 w 2003925"/>
                  <a:gd name="connsiteY6" fmla="*/ 1664360 h 1771084"/>
                  <a:gd name="connsiteX7" fmla="*/ 1618739 w 2003925"/>
                  <a:gd name="connsiteY7" fmla="*/ 1648837 h 1771084"/>
                  <a:gd name="connsiteX8" fmla="*/ 1594928 w 2003925"/>
                  <a:gd name="connsiteY8" fmla="*/ 1683925 h 1771084"/>
                  <a:gd name="connsiteX9" fmla="*/ 1515474 w 2003925"/>
                  <a:gd name="connsiteY9" fmla="*/ 1737871 h 1771084"/>
                  <a:gd name="connsiteX10" fmla="*/ 1261192 w 2003925"/>
                  <a:gd name="connsiteY10" fmla="*/ 1620925 h 1771084"/>
                  <a:gd name="connsiteX11" fmla="*/ 1236672 w 2003925"/>
                  <a:gd name="connsiteY11" fmla="*/ 1594761 h 1771084"/>
                  <a:gd name="connsiteX12" fmla="*/ 1220373 w 2003925"/>
                  <a:gd name="connsiteY12" fmla="*/ 1623798 h 1771084"/>
                  <a:gd name="connsiteX13" fmla="*/ 1024547 w 2003925"/>
                  <a:gd name="connsiteY13" fmla="*/ 1771084 h 1771084"/>
                  <a:gd name="connsiteX14" fmla="*/ 829655 w 2003925"/>
                  <a:gd name="connsiteY14" fmla="*/ 1623798 h 1771084"/>
                  <a:gd name="connsiteX15" fmla="*/ 814919 w 2003925"/>
                  <a:gd name="connsiteY15" fmla="*/ 1597266 h 1771084"/>
                  <a:gd name="connsiteX16" fmla="*/ 792747 w 2003925"/>
                  <a:gd name="connsiteY16" fmla="*/ 1620925 h 1771084"/>
                  <a:gd name="connsiteX17" fmla="*/ 538465 w 2003925"/>
                  <a:gd name="connsiteY17" fmla="*/ 1737871 h 1771084"/>
                  <a:gd name="connsiteX18" fmla="*/ 459011 w 2003925"/>
                  <a:gd name="connsiteY18" fmla="*/ 1683925 h 1771084"/>
                  <a:gd name="connsiteX19" fmla="*/ 442702 w 2003925"/>
                  <a:gd name="connsiteY19" fmla="*/ 1659893 h 1771084"/>
                  <a:gd name="connsiteX20" fmla="*/ 433718 w 2003925"/>
                  <a:gd name="connsiteY20" fmla="*/ 1664361 h 1771084"/>
                  <a:gd name="connsiteX21" fmla="*/ 300933 w 2003925"/>
                  <a:gd name="connsiteY21" fmla="*/ 1670734 h 1771084"/>
                  <a:gd name="connsiteX22" fmla="*/ 246274 w 2003925"/>
                  <a:gd name="connsiteY22" fmla="*/ 1584723 h 1771084"/>
                  <a:gd name="connsiteX23" fmla="*/ 239923 w 2003925"/>
                  <a:gd name="connsiteY23" fmla="*/ 1536291 h 1771084"/>
                  <a:gd name="connsiteX24" fmla="*/ 228107 w 2003925"/>
                  <a:gd name="connsiteY24" fmla="*/ 1540597 h 1771084"/>
                  <a:gd name="connsiteX25" fmla="*/ 88875 w 2003925"/>
                  <a:gd name="connsiteY25" fmla="*/ 1533611 h 1771084"/>
                  <a:gd name="connsiteX26" fmla="*/ 257413 w 2003925"/>
                  <a:gd name="connsiteY26" fmla="*/ 413105 h 1771084"/>
                  <a:gd name="connsiteX27" fmla="*/ 518449 w 2003925"/>
                  <a:gd name="connsiteY27" fmla="*/ 103251 h 1771084"/>
                  <a:gd name="connsiteX28" fmla="*/ 614061 w 2003925"/>
                  <a:gd name="connsiteY28" fmla="*/ 38084 h 1771084"/>
                  <a:gd name="connsiteX29" fmla="*/ 640762 w 2003925"/>
                  <a:gd name="connsiteY29" fmla="*/ -1 h 1771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003925" h="1771084">
                    <a:moveTo>
                      <a:pt x="1746513" y="413106"/>
                    </a:moveTo>
                    <a:cubicBezTo>
                      <a:pt x="1943509" y="754314"/>
                      <a:pt x="2114276" y="1418589"/>
                      <a:pt x="1915050" y="1533612"/>
                    </a:cubicBezTo>
                    <a:cubicBezTo>
                      <a:pt x="1902599" y="1540801"/>
                      <a:pt x="1888996" y="1545675"/>
                      <a:pt x="1874388" y="1548410"/>
                    </a:cubicBezTo>
                    <a:lnTo>
                      <a:pt x="1841979" y="1549779"/>
                    </a:lnTo>
                    <a:lnTo>
                      <a:pt x="1837396" y="1584723"/>
                    </a:lnTo>
                    <a:cubicBezTo>
                      <a:pt x="1827684" y="1624887"/>
                      <a:pt x="1810027" y="1654977"/>
                      <a:pt x="1782737" y="1670733"/>
                    </a:cubicBezTo>
                    <a:cubicBezTo>
                      <a:pt x="1748625" y="1690428"/>
                      <a:pt x="1702486" y="1685978"/>
                      <a:pt x="1649952" y="1664360"/>
                    </a:cubicBezTo>
                    <a:lnTo>
                      <a:pt x="1618739" y="1648837"/>
                    </a:lnTo>
                    <a:lnTo>
                      <a:pt x="1594928" y="1683925"/>
                    </a:lnTo>
                    <a:cubicBezTo>
                      <a:pt x="1571932" y="1711181"/>
                      <a:pt x="1545522" y="1729819"/>
                      <a:pt x="1515474" y="1737871"/>
                    </a:cubicBezTo>
                    <a:cubicBezTo>
                      <a:pt x="1440353" y="1757999"/>
                      <a:pt x="1351384" y="1709580"/>
                      <a:pt x="1261192" y="1620925"/>
                    </a:cubicBezTo>
                    <a:lnTo>
                      <a:pt x="1236672" y="1594761"/>
                    </a:lnTo>
                    <a:lnTo>
                      <a:pt x="1220373" y="1623798"/>
                    </a:lnTo>
                    <a:cubicBezTo>
                      <a:pt x="1160999" y="1714549"/>
                      <a:pt x="1094541" y="1771084"/>
                      <a:pt x="1024547" y="1771084"/>
                    </a:cubicBezTo>
                    <a:cubicBezTo>
                      <a:pt x="954554" y="1771084"/>
                      <a:pt x="888479" y="1714549"/>
                      <a:pt x="829655" y="1623798"/>
                    </a:cubicBezTo>
                    <a:lnTo>
                      <a:pt x="814919" y="1597266"/>
                    </a:lnTo>
                    <a:lnTo>
                      <a:pt x="792747" y="1620925"/>
                    </a:lnTo>
                    <a:cubicBezTo>
                      <a:pt x="702554" y="1709579"/>
                      <a:pt x="613586" y="1757999"/>
                      <a:pt x="538465" y="1737871"/>
                    </a:cubicBezTo>
                    <a:cubicBezTo>
                      <a:pt x="508417" y="1729819"/>
                      <a:pt x="482007" y="1711181"/>
                      <a:pt x="459011" y="1683925"/>
                    </a:cubicBezTo>
                    <a:lnTo>
                      <a:pt x="442702" y="1659893"/>
                    </a:lnTo>
                    <a:lnTo>
                      <a:pt x="433718" y="1664361"/>
                    </a:lnTo>
                    <a:cubicBezTo>
                      <a:pt x="381184" y="1685979"/>
                      <a:pt x="335046" y="1690429"/>
                      <a:pt x="300933" y="1670734"/>
                    </a:cubicBezTo>
                    <a:cubicBezTo>
                      <a:pt x="273643" y="1654978"/>
                      <a:pt x="255987" y="1624888"/>
                      <a:pt x="246274" y="1584723"/>
                    </a:cubicBezTo>
                    <a:lnTo>
                      <a:pt x="239923" y="1536291"/>
                    </a:lnTo>
                    <a:lnTo>
                      <a:pt x="228107" y="1540597"/>
                    </a:lnTo>
                    <a:cubicBezTo>
                      <a:pt x="173939" y="1555904"/>
                      <a:pt x="126229" y="1555178"/>
                      <a:pt x="88875" y="1533611"/>
                    </a:cubicBezTo>
                    <a:cubicBezTo>
                      <a:pt x="-110350" y="1418589"/>
                      <a:pt x="60417" y="754312"/>
                      <a:pt x="257413" y="413105"/>
                    </a:cubicBezTo>
                    <a:cubicBezTo>
                      <a:pt x="331286" y="285153"/>
                      <a:pt x="422626" y="179398"/>
                      <a:pt x="518449" y="103251"/>
                    </a:cubicBezTo>
                    <a:lnTo>
                      <a:pt x="614061" y="38084"/>
                    </a:lnTo>
                    <a:lnTo>
                      <a:pt x="640762" y="-1"/>
                    </a:lnTo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4" name="グループ化 153"/>
              <p:cNvGrpSpPr/>
              <p:nvPr/>
            </p:nvGrpSpPr>
            <p:grpSpPr>
              <a:xfrm>
                <a:off x="4232574" y="761445"/>
                <a:ext cx="1121046" cy="1890211"/>
                <a:chOff x="5614058" y="1448779"/>
                <a:chExt cx="2250250" cy="3794179"/>
              </a:xfrm>
            </p:grpSpPr>
            <p:grpSp>
              <p:nvGrpSpPr>
                <p:cNvPr id="158" name="グループ化 157"/>
                <p:cNvGrpSpPr/>
                <p:nvPr/>
              </p:nvGrpSpPr>
              <p:grpSpPr>
                <a:xfrm>
                  <a:off x="6082262" y="4091566"/>
                  <a:ext cx="725376" cy="1151392"/>
                  <a:chOff x="2303575" y="4116440"/>
                  <a:chExt cx="725376" cy="1151392"/>
                </a:xfrm>
              </p:grpSpPr>
              <p:sp>
                <p:nvSpPr>
                  <p:cNvPr id="169" name="台形 168"/>
                  <p:cNvSpPr/>
                  <p:nvPr/>
                </p:nvSpPr>
                <p:spPr bwMode="auto">
                  <a:xfrm rot="10800000">
                    <a:off x="2634607" y="4581524"/>
                    <a:ext cx="208606" cy="335316"/>
                  </a:xfrm>
                  <a:prstGeom prst="trapezoid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0" name="楕円 169"/>
                  <p:cNvSpPr/>
                  <p:nvPr/>
                </p:nvSpPr>
                <p:spPr bwMode="auto">
                  <a:xfrm>
                    <a:off x="2466562" y="4116440"/>
                    <a:ext cx="562389" cy="56033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1" name="フリーフォーム: 図形 170"/>
                  <p:cNvSpPr/>
                  <p:nvPr/>
                </p:nvSpPr>
                <p:spPr bwMode="auto">
                  <a:xfrm>
                    <a:off x="2303575" y="4797102"/>
                    <a:ext cx="611076" cy="470730"/>
                  </a:xfrm>
                  <a:custGeom>
                    <a:avLst/>
                    <a:gdLst>
                      <a:gd name="connsiteX0" fmla="*/ 415359 w 977138"/>
                      <a:gd name="connsiteY0" fmla="*/ 0 h 752719"/>
                      <a:gd name="connsiteX1" fmla="*/ 977138 w 977138"/>
                      <a:gd name="connsiteY1" fmla="*/ 0 h 752719"/>
                      <a:gd name="connsiteX2" fmla="*/ 977138 w 977138"/>
                      <a:gd name="connsiteY2" fmla="*/ 710058 h 752719"/>
                      <a:gd name="connsiteX3" fmla="*/ 934477 w 977138"/>
                      <a:gd name="connsiteY3" fmla="*/ 752719 h 752719"/>
                      <a:gd name="connsiteX4" fmla="*/ 785426 w 977138"/>
                      <a:gd name="connsiteY4" fmla="*/ 752719 h 752719"/>
                      <a:gd name="connsiteX5" fmla="*/ 458020 w 977138"/>
                      <a:gd name="connsiteY5" fmla="*/ 752719 h 752719"/>
                      <a:gd name="connsiteX6" fmla="*/ 129927 w 977138"/>
                      <a:gd name="connsiteY6" fmla="*/ 752719 h 752719"/>
                      <a:gd name="connsiteX7" fmla="*/ 0 w 977138"/>
                      <a:gd name="connsiteY7" fmla="*/ 622792 h 752719"/>
                      <a:gd name="connsiteX8" fmla="*/ 0 w 977138"/>
                      <a:gd name="connsiteY8" fmla="*/ 505192 h 752719"/>
                      <a:gd name="connsiteX9" fmla="*/ 247527 w 977138"/>
                      <a:gd name="connsiteY9" fmla="*/ 257665 h 752719"/>
                      <a:gd name="connsiteX10" fmla="*/ 415359 w 977138"/>
                      <a:gd name="connsiteY10" fmla="*/ 257665 h 752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977138" h="752719">
                        <a:moveTo>
                          <a:pt x="415359" y="0"/>
                        </a:moveTo>
                        <a:lnTo>
                          <a:pt x="977138" y="0"/>
                        </a:lnTo>
                        <a:lnTo>
                          <a:pt x="977138" y="710058"/>
                        </a:lnTo>
                        <a:cubicBezTo>
                          <a:pt x="977138" y="733619"/>
                          <a:pt x="958038" y="752719"/>
                          <a:pt x="934477" y="752719"/>
                        </a:cubicBezTo>
                        <a:lnTo>
                          <a:pt x="785426" y="752719"/>
                        </a:lnTo>
                        <a:lnTo>
                          <a:pt x="458020" y="752719"/>
                        </a:lnTo>
                        <a:lnTo>
                          <a:pt x="129927" y="752719"/>
                        </a:lnTo>
                        <a:cubicBezTo>
                          <a:pt x="58170" y="752719"/>
                          <a:pt x="0" y="694549"/>
                          <a:pt x="0" y="622792"/>
                        </a:cubicBezTo>
                        <a:lnTo>
                          <a:pt x="0" y="505192"/>
                        </a:lnTo>
                        <a:cubicBezTo>
                          <a:pt x="0" y="368487"/>
                          <a:pt x="110822" y="257665"/>
                          <a:pt x="247527" y="257665"/>
                        </a:cubicBezTo>
                        <a:lnTo>
                          <a:pt x="415359" y="257665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9" name="グループ化 158"/>
                <p:cNvGrpSpPr/>
                <p:nvPr/>
              </p:nvGrpSpPr>
              <p:grpSpPr>
                <a:xfrm>
                  <a:off x="6637083" y="4091566"/>
                  <a:ext cx="725376" cy="1151392"/>
                  <a:chOff x="2450853" y="4116440"/>
                  <a:chExt cx="725376" cy="1151392"/>
                </a:xfrm>
              </p:grpSpPr>
              <p:sp>
                <p:nvSpPr>
                  <p:cNvPr id="166" name="台形 165"/>
                  <p:cNvSpPr/>
                  <p:nvPr/>
                </p:nvSpPr>
                <p:spPr bwMode="auto">
                  <a:xfrm rot="10800000">
                    <a:off x="2781885" y="4581524"/>
                    <a:ext cx="208606" cy="335316"/>
                  </a:xfrm>
                  <a:prstGeom prst="trapezoid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7" name="楕円 166"/>
                  <p:cNvSpPr/>
                  <p:nvPr/>
                </p:nvSpPr>
                <p:spPr bwMode="auto">
                  <a:xfrm>
                    <a:off x="2613840" y="4116440"/>
                    <a:ext cx="562389" cy="5603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8" name="フリーフォーム: 図形 167"/>
                  <p:cNvSpPr/>
                  <p:nvPr/>
                </p:nvSpPr>
                <p:spPr bwMode="auto">
                  <a:xfrm>
                    <a:off x="2450853" y="4797102"/>
                    <a:ext cx="611076" cy="470730"/>
                  </a:xfrm>
                  <a:custGeom>
                    <a:avLst/>
                    <a:gdLst>
                      <a:gd name="connsiteX0" fmla="*/ 415359 w 977138"/>
                      <a:gd name="connsiteY0" fmla="*/ 0 h 752719"/>
                      <a:gd name="connsiteX1" fmla="*/ 977138 w 977138"/>
                      <a:gd name="connsiteY1" fmla="*/ 0 h 752719"/>
                      <a:gd name="connsiteX2" fmla="*/ 977138 w 977138"/>
                      <a:gd name="connsiteY2" fmla="*/ 710058 h 752719"/>
                      <a:gd name="connsiteX3" fmla="*/ 934477 w 977138"/>
                      <a:gd name="connsiteY3" fmla="*/ 752719 h 752719"/>
                      <a:gd name="connsiteX4" fmla="*/ 785426 w 977138"/>
                      <a:gd name="connsiteY4" fmla="*/ 752719 h 752719"/>
                      <a:gd name="connsiteX5" fmla="*/ 458020 w 977138"/>
                      <a:gd name="connsiteY5" fmla="*/ 752719 h 752719"/>
                      <a:gd name="connsiteX6" fmla="*/ 129927 w 977138"/>
                      <a:gd name="connsiteY6" fmla="*/ 752719 h 752719"/>
                      <a:gd name="connsiteX7" fmla="*/ 0 w 977138"/>
                      <a:gd name="connsiteY7" fmla="*/ 622792 h 752719"/>
                      <a:gd name="connsiteX8" fmla="*/ 0 w 977138"/>
                      <a:gd name="connsiteY8" fmla="*/ 505192 h 752719"/>
                      <a:gd name="connsiteX9" fmla="*/ 247527 w 977138"/>
                      <a:gd name="connsiteY9" fmla="*/ 257665 h 752719"/>
                      <a:gd name="connsiteX10" fmla="*/ 415359 w 977138"/>
                      <a:gd name="connsiteY10" fmla="*/ 257665 h 752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977138" h="752719">
                        <a:moveTo>
                          <a:pt x="415359" y="0"/>
                        </a:moveTo>
                        <a:lnTo>
                          <a:pt x="977138" y="0"/>
                        </a:lnTo>
                        <a:lnTo>
                          <a:pt x="977138" y="710058"/>
                        </a:lnTo>
                        <a:cubicBezTo>
                          <a:pt x="977138" y="733619"/>
                          <a:pt x="958038" y="752719"/>
                          <a:pt x="934477" y="752719"/>
                        </a:cubicBezTo>
                        <a:lnTo>
                          <a:pt x="785426" y="752719"/>
                        </a:lnTo>
                        <a:lnTo>
                          <a:pt x="458020" y="752719"/>
                        </a:lnTo>
                        <a:lnTo>
                          <a:pt x="129927" y="752719"/>
                        </a:lnTo>
                        <a:cubicBezTo>
                          <a:pt x="58170" y="752719"/>
                          <a:pt x="0" y="694549"/>
                          <a:pt x="0" y="622792"/>
                        </a:cubicBezTo>
                        <a:lnTo>
                          <a:pt x="0" y="505192"/>
                        </a:lnTo>
                        <a:cubicBezTo>
                          <a:pt x="0" y="368487"/>
                          <a:pt x="110822" y="257665"/>
                          <a:pt x="247527" y="257665"/>
                        </a:cubicBezTo>
                        <a:lnTo>
                          <a:pt x="415359" y="257665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60" name="フリーフォーム: 図形 159"/>
                <p:cNvSpPr/>
                <p:nvPr/>
              </p:nvSpPr>
              <p:spPr bwMode="auto">
                <a:xfrm>
                  <a:off x="6415687" y="1448779"/>
                  <a:ext cx="890442" cy="702660"/>
                </a:xfrm>
                <a:custGeom>
                  <a:avLst/>
                  <a:gdLst>
                    <a:gd name="connsiteX0" fmla="*/ 566057 w 1494106"/>
                    <a:gd name="connsiteY0" fmla="*/ 0 h 1179023"/>
                    <a:gd name="connsiteX1" fmla="*/ 777134 w 1494106"/>
                    <a:gd name="connsiteY1" fmla="*/ 209410 h 1179023"/>
                    <a:gd name="connsiteX2" fmla="*/ 781880 w 1494106"/>
                    <a:gd name="connsiteY2" fmla="*/ 220908 h 1179023"/>
                    <a:gd name="connsiteX3" fmla="*/ 803323 w 1494106"/>
                    <a:gd name="connsiteY3" fmla="*/ 194303 h 1179023"/>
                    <a:gd name="connsiteX4" fmla="*/ 980777 w 1494106"/>
                    <a:gd name="connsiteY4" fmla="*/ 103786 h 1179023"/>
                    <a:gd name="connsiteX5" fmla="*/ 1113140 w 1494106"/>
                    <a:gd name="connsiteY5" fmla="*/ 333635 h 1179023"/>
                    <a:gd name="connsiteX6" fmla="*/ 1119118 w 1494106"/>
                    <a:gd name="connsiteY6" fmla="*/ 377282 h 1179023"/>
                    <a:gd name="connsiteX7" fmla="*/ 1179268 w 1494106"/>
                    <a:gd name="connsiteY7" fmla="*/ 347873 h 1179023"/>
                    <a:gd name="connsiteX8" fmla="*/ 1280671 w 1494106"/>
                    <a:gd name="connsiteY8" fmla="*/ 347131 h 1179023"/>
                    <a:gd name="connsiteX9" fmla="*/ 1332453 w 1494106"/>
                    <a:gd name="connsiteY9" fmla="*/ 561300 h 1179023"/>
                    <a:gd name="connsiteX10" fmla="*/ 1326257 w 1494106"/>
                    <a:gd name="connsiteY10" fmla="*/ 596591 h 1179023"/>
                    <a:gd name="connsiteX11" fmla="*/ 1344410 w 1494106"/>
                    <a:gd name="connsiteY11" fmla="*/ 590060 h 1179023"/>
                    <a:gd name="connsiteX12" fmla="*/ 1473312 w 1494106"/>
                    <a:gd name="connsiteY12" fmla="*/ 599795 h 1179023"/>
                    <a:gd name="connsiteX13" fmla="*/ 1363422 w 1494106"/>
                    <a:gd name="connsiteY13" fmla="*/ 954626 h 1179023"/>
                    <a:gd name="connsiteX14" fmla="*/ 1357334 w 1494106"/>
                    <a:gd name="connsiteY14" fmla="*/ 961521 h 1179023"/>
                    <a:gd name="connsiteX15" fmla="*/ 1343247 w 1494106"/>
                    <a:gd name="connsiteY15" fmla="*/ 983719 h 1179023"/>
                    <a:gd name="connsiteX16" fmla="*/ 740899 w 1494106"/>
                    <a:gd name="connsiteY16" fmla="*/ 1179023 h 1179023"/>
                    <a:gd name="connsiteX17" fmla="*/ 100459 w 1494106"/>
                    <a:gd name="connsiteY17" fmla="*/ 923694 h 1179023"/>
                    <a:gd name="connsiteX18" fmla="*/ 100219 w 1494106"/>
                    <a:gd name="connsiteY18" fmla="*/ 922526 h 1179023"/>
                    <a:gd name="connsiteX19" fmla="*/ 81604 w 1494106"/>
                    <a:gd name="connsiteY19" fmla="*/ 894620 h 1179023"/>
                    <a:gd name="connsiteX20" fmla="*/ 23866 w 1494106"/>
                    <a:gd name="connsiteY20" fmla="*/ 747184 h 1179023"/>
                    <a:gd name="connsiteX21" fmla="*/ 147951 w 1494106"/>
                    <a:gd name="connsiteY21" fmla="*/ 103786 h 1179023"/>
                    <a:gd name="connsiteX22" fmla="*/ 175864 w 1494106"/>
                    <a:gd name="connsiteY22" fmla="*/ 101374 h 1179023"/>
                    <a:gd name="connsiteX23" fmla="*/ 321648 w 1494106"/>
                    <a:gd name="connsiteY23" fmla="*/ 190274 h 1179023"/>
                    <a:gd name="connsiteX24" fmla="*/ 348367 w 1494106"/>
                    <a:gd name="connsiteY24" fmla="*/ 222121 h 1179023"/>
                    <a:gd name="connsiteX25" fmla="*/ 389364 w 1494106"/>
                    <a:gd name="connsiteY25" fmla="*/ 141553 h 1179023"/>
                    <a:gd name="connsiteX26" fmla="*/ 566057 w 1494106"/>
                    <a:gd name="connsiteY26" fmla="*/ 0 h 11790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494106" h="1179023">
                      <a:moveTo>
                        <a:pt x="566057" y="0"/>
                      </a:moveTo>
                      <a:cubicBezTo>
                        <a:pt x="647623" y="0"/>
                        <a:pt x="721577" y="89413"/>
                        <a:pt x="777134" y="209410"/>
                      </a:cubicBezTo>
                      <a:lnTo>
                        <a:pt x="781880" y="220908"/>
                      </a:lnTo>
                      <a:lnTo>
                        <a:pt x="803323" y="194303"/>
                      </a:lnTo>
                      <a:cubicBezTo>
                        <a:pt x="863369" y="129283"/>
                        <a:pt x="926234" y="90534"/>
                        <a:pt x="980777" y="103786"/>
                      </a:cubicBezTo>
                      <a:cubicBezTo>
                        <a:pt x="1048955" y="120350"/>
                        <a:pt x="1092029" y="215225"/>
                        <a:pt x="1113140" y="333635"/>
                      </a:cubicBezTo>
                      <a:lnTo>
                        <a:pt x="1119118" y="377282"/>
                      </a:lnTo>
                      <a:lnTo>
                        <a:pt x="1179268" y="347873"/>
                      </a:lnTo>
                      <a:cubicBezTo>
                        <a:pt x="1218478" y="333604"/>
                        <a:pt x="1253750" y="331588"/>
                        <a:pt x="1280671" y="347131"/>
                      </a:cubicBezTo>
                      <a:cubicBezTo>
                        <a:pt x="1331148" y="376274"/>
                        <a:pt x="1343305" y="461973"/>
                        <a:pt x="1332453" y="561300"/>
                      </a:cubicBezTo>
                      <a:lnTo>
                        <a:pt x="1326257" y="596591"/>
                      </a:lnTo>
                      <a:lnTo>
                        <a:pt x="1344410" y="590060"/>
                      </a:lnTo>
                      <a:cubicBezTo>
                        <a:pt x="1399636" y="574294"/>
                        <a:pt x="1447557" y="574039"/>
                        <a:pt x="1473312" y="599795"/>
                      </a:cubicBezTo>
                      <a:cubicBezTo>
                        <a:pt x="1533407" y="659890"/>
                        <a:pt x="1452916" y="841684"/>
                        <a:pt x="1363422" y="954626"/>
                      </a:cubicBezTo>
                      <a:lnTo>
                        <a:pt x="1357334" y="961521"/>
                      </a:lnTo>
                      <a:lnTo>
                        <a:pt x="1343247" y="983719"/>
                      </a:lnTo>
                      <a:cubicBezTo>
                        <a:pt x="1244007" y="1098491"/>
                        <a:pt x="1011679" y="1179023"/>
                        <a:pt x="740899" y="1179023"/>
                      </a:cubicBezTo>
                      <a:cubicBezTo>
                        <a:pt x="424989" y="1179023"/>
                        <a:pt x="161417" y="1069410"/>
                        <a:pt x="100459" y="923694"/>
                      </a:cubicBezTo>
                      <a:lnTo>
                        <a:pt x="100219" y="922526"/>
                      </a:lnTo>
                      <a:lnTo>
                        <a:pt x="81604" y="894620"/>
                      </a:lnTo>
                      <a:cubicBezTo>
                        <a:pt x="56892" y="850996"/>
                        <a:pt x="37005" y="801265"/>
                        <a:pt x="23866" y="747184"/>
                      </a:cubicBezTo>
                      <a:cubicBezTo>
                        <a:pt x="-28691" y="530858"/>
                        <a:pt x="2503" y="139123"/>
                        <a:pt x="147951" y="103786"/>
                      </a:cubicBezTo>
                      <a:cubicBezTo>
                        <a:pt x="157041" y="101577"/>
                        <a:pt x="166363" y="100813"/>
                        <a:pt x="175864" y="101374"/>
                      </a:cubicBezTo>
                      <a:cubicBezTo>
                        <a:pt x="222182" y="104110"/>
                        <a:pt x="272769" y="138344"/>
                        <a:pt x="321648" y="190274"/>
                      </a:cubicBezTo>
                      <a:lnTo>
                        <a:pt x="348367" y="222121"/>
                      </a:lnTo>
                      <a:lnTo>
                        <a:pt x="389364" y="141553"/>
                      </a:lnTo>
                      <a:cubicBezTo>
                        <a:pt x="439947" y="57225"/>
                        <a:pt x="500805" y="0"/>
                        <a:pt x="566057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" name="楕円 2"/>
                <p:cNvSpPr/>
                <p:nvPr/>
              </p:nvSpPr>
              <p:spPr bwMode="auto">
                <a:xfrm>
                  <a:off x="5614058" y="1943834"/>
                  <a:ext cx="2250250" cy="2574177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楕円 161"/>
                <p:cNvSpPr/>
                <p:nvPr/>
              </p:nvSpPr>
              <p:spPr bwMode="auto">
                <a:xfrm>
                  <a:off x="6442611" y="2222924"/>
                  <a:ext cx="420362" cy="630071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3" name="楕円 162"/>
                <p:cNvSpPr/>
                <p:nvPr/>
              </p:nvSpPr>
              <p:spPr bwMode="auto">
                <a:xfrm flipV="1">
                  <a:off x="6470186" y="2511201"/>
                  <a:ext cx="293984" cy="9283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4" name="楕円 163"/>
                <p:cNvSpPr/>
                <p:nvPr/>
              </p:nvSpPr>
              <p:spPr bwMode="auto">
                <a:xfrm>
                  <a:off x="5786181" y="2222924"/>
                  <a:ext cx="420362" cy="630071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5" name="楕円 164"/>
                <p:cNvSpPr/>
                <p:nvPr/>
              </p:nvSpPr>
              <p:spPr bwMode="auto">
                <a:xfrm flipV="1">
                  <a:off x="5883860" y="2511201"/>
                  <a:ext cx="293984" cy="9283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55" name="直角三角形 154"/>
              <p:cNvSpPr/>
              <p:nvPr/>
            </p:nvSpPr>
            <p:spPr bwMode="auto">
              <a:xfrm flipH="1">
                <a:off x="4236270" y="1321968"/>
                <a:ext cx="291472" cy="156946"/>
              </a:xfrm>
              <a:prstGeom prst="rt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6" name="直角三角形 155"/>
              <p:cNvSpPr/>
              <p:nvPr/>
            </p:nvSpPr>
            <p:spPr bwMode="auto">
              <a:xfrm flipH="1" flipV="1">
                <a:off x="4262767" y="1478914"/>
                <a:ext cx="264975" cy="134526"/>
              </a:xfrm>
              <a:prstGeom prst="rt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" name="ハート 156"/>
              <p:cNvSpPr/>
              <p:nvPr/>
            </p:nvSpPr>
            <p:spPr bwMode="auto">
              <a:xfrm rot="10800000">
                <a:off x="4414462" y="1586128"/>
                <a:ext cx="195010" cy="390988"/>
              </a:xfrm>
              <a:prstGeom prst="hear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1" name="フリーフォーム: 図形 150"/>
            <p:cNvSpPr/>
            <p:nvPr/>
          </p:nvSpPr>
          <p:spPr bwMode="auto">
            <a:xfrm rot="17100000">
              <a:off x="8164603" y="1597606"/>
              <a:ext cx="464950" cy="311416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003925" h="1944107">
                  <a:moveTo>
                    <a:pt x="995697" y="0"/>
                  </a:moveTo>
                  <a:cubicBezTo>
                    <a:pt x="1099655" y="0"/>
                    <a:pt x="1196232" y="37192"/>
                    <a:pt x="1276344" y="100888"/>
                  </a:cubicBezTo>
                  <a:lnTo>
                    <a:pt x="1327344" y="150408"/>
                  </a:lnTo>
                  <a:lnTo>
                    <a:pt x="1357154" y="174309"/>
                  </a:lnTo>
                  <a:cubicBezTo>
                    <a:pt x="1373648" y="188981"/>
                    <a:pt x="1389861" y="204871"/>
                    <a:pt x="1405720" y="221905"/>
                  </a:cubicBezTo>
                  <a:lnTo>
                    <a:pt x="1405739" y="221927"/>
                  </a:lnTo>
                  <a:lnTo>
                    <a:pt x="1485476" y="276275"/>
                  </a:lnTo>
                  <a:cubicBezTo>
                    <a:pt x="1581299" y="352422"/>
                    <a:pt x="1672639" y="458177"/>
                    <a:pt x="1746513" y="586129"/>
                  </a:cubicBezTo>
                  <a:cubicBezTo>
                    <a:pt x="1943509" y="927337"/>
                    <a:pt x="2114276" y="1591612"/>
                    <a:pt x="1915050" y="1706635"/>
                  </a:cubicBezTo>
                  <a:cubicBezTo>
                    <a:pt x="1902599" y="1713824"/>
                    <a:pt x="1888996" y="1718698"/>
                    <a:pt x="1874388" y="1721433"/>
                  </a:cubicBezTo>
                  <a:lnTo>
                    <a:pt x="1841979" y="1722802"/>
                  </a:lnTo>
                  <a:lnTo>
                    <a:pt x="1837396" y="1757746"/>
                  </a:lnTo>
                  <a:cubicBezTo>
                    <a:pt x="1827684" y="1797910"/>
                    <a:pt x="1810027" y="1828000"/>
                    <a:pt x="1782737" y="1843756"/>
                  </a:cubicBezTo>
                  <a:cubicBezTo>
                    <a:pt x="1748625" y="1863451"/>
                    <a:pt x="1702486" y="1859001"/>
                    <a:pt x="1649952" y="1837383"/>
                  </a:cubicBezTo>
                  <a:lnTo>
                    <a:pt x="1618739" y="1821860"/>
                  </a:lnTo>
                  <a:lnTo>
                    <a:pt x="1594928" y="1856948"/>
                  </a:lnTo>
                  <a:cubicBezTo>
                    <a:pt x="1571932" y="1884204"/>
                    <a:pt x="1545522" y="1902842"/>
                    <a:pt x="1515474" y="1910894"/>
                  </a:cubicBezTo>
                  <a:cubicBezTo>
                    <a:pt x="1440353" y="1931022"/>
                    <a:pt x="1351384" y="1882603"/>
                    <a:pt x="1261192" y="1793948"/>
                  </a:cubicBezTo>
                  <a:lnTo>
                    <a:pt x="1236672" y="1767784"/>
                  </a:lnTo>
                  <a:lnTo>
                    <a:pt x="1220373" y="1796821"/>
                  </a:lnTo>
                  <a:cubicBezTo>
                    <a:pt x="1160999" y="1887572"/>
                    <a:pt x="1094541" y="1944107"/>
                    <a:pt x="1024547" y="1944107"/>
                  </a:cubicBezTo>
                  <a:cubicBezTo>
                    <a:pt x="954554" y="1944107"/>
                    <a:pt x="888479" y="1887572"/>
                    <a:pt x="829655" y="1796821"/>
                  </a:cubicBezTo>
                  <a:lnTo>
                    <a:pt x="814919" y="1770289"/>
                  </a:lnTo>
                  <a:lnTo>
                    <a:pt x="792747" y="1793948"/>
                  </a:lnTo>
                  <a:cubicBezTo>
                    <a:pt x="702554" y="1882602"/>
                    <a:pt x="613586" y="1931022"/>
                    <a:pt x="538465" y="1910894"/>
                  </a:cubicBezTo>
                  <a:cubicBezTo>
                    <a:pt x="508417" y="1902842"/>
                    <a:pt x="482007" y="1884204"/>
                    <a:pt x="459011" y="1856948"/>
                  </a:cubicBezTo>
                  <a:lnTo>
                    <a:pt x="442702" y="1832916"/>
                  </a:lnTo>
                  <a:lnTo>
                    <a:pt x="433718" y="1837384"/>
                  </a:lnTo>
                  <a:cubicBezTo>
                    <a:pt x="381184" y="1859002"/>
                    <a:pt x="335046" y="1863452"/>
                    <a:pt x="300933" y="1843757"/>
                  </a:cubicBezTo>
                  <a:cubicBezTo>
                    <a:pt x="273643" y="1828001"/>
                    <a:pt x="255987" y="1797911"/>
                    <a:pt x="246274" y="1757746"/>
                  </a:cubicBezTo>
                  <a:lnTo>
                    <a:pt x="239923" y="1709314"/>
                  </a:lnTo>
                  <a:lnTo>
                    <a:pt x="228107" y="1713620"/>
                  </a:lnTo>
                  <a:cubicBezTo>
                    <a:pt x="173939" y="1728927"/>
                    <a:pt x="126229" y="1728201"/>
                    <a:pt x="88875" y="1706634"/>
                  </a:cubicBezTo>
                  <a:cubicBezTo>
                    <a:pt x="-110350" y="1591612"/>
                    <a:pt x="60417" y="927335"/>
                    <a:pt x="257413" y="586128"/>
                  </a:cubicBezTo>
                  <a:cubicBezTo>
                    <a:pt x="331286" y="458176"/>
                    <a:pt x="422626" y="352421"/>
                    <a:pt x="518449" y="276274"/>
                  </a:cubicBezTo>
                  <a:lnTo>
                    <a:pt x="614061" y="211107"/>
                  </a:lnTo>
                  <a:lnTo>
                    <a:pt x="640762" y="173022"/>
                  </a:lnTo>
                  <a:cubicBezTo>
                    <a:pt x="731597" y="66120"/>
                    <a:pt x="857086" y="-1"/>
                    <a:pt x="99569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2" name="フリーフォーム: 図形 151"/>
            <p:cNvSpPr/>
            <p:nvPr/>
          </p:nvSpPr>
          <p:spPr bwMode="auto">
            <a:xfrm rot="4500000">
              <a:off x="8654377" y="1318309"/>
              <a:ext cx="480710" cy="857184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1276344 w 2003925"/>
                <a:gd name="connsiteY0" fmla="*/ 50795 h 1894014"/>
                <a:gd name="connsiteX1" fmla="*/ 1327344 w 2003925"/>
                <a:gd name="connsiteY1" fmla="*/ 100315 h 1894014"/>
                <a:gd name="connsiteX2" fmla="*/ 1357154 w 2003925"/>
                <a:gd name="connsiteY2" fmla="*/ 124216 h 1894014"/>
                <a:gd name="connsiteX3" fmla="*/ 1405720 w 2003925"/>
                <a:gd name="connsiteY3" fmla="*/ 171812 h 1894014"/>
                <a:gd name="connsiteX4" fmla="*/ 1405739 w 2003925"/>
                <a:gd name="connsiteY4" fmla="*/ 171834 h 1894014"/>
                <a:gd name="connsiteX5" fmla="*/ 1485476 w 2003925"/>
                <a:gd name="connsiteY5" fmla="*/ 226182 h 1894014"/>
                <a:gd name="connsiteX6" fmla="*/ 1746513 w 2003925"/>
                <a:gd name="connsiteY6" fmla="*/ 536036 h 1894014"/>
                <a:gd name="connsiteX7" fmla="*/ 1915050 w 2003925"/>
                <a:gd name="connsiteY7" fmla="*/ 1656542 h 1894014"/>
                <a:gd name="connsiteX8" fmla="*/ 1874388 w 2003925"/>
                <a:gd name="connsiteY8" fmla="*/ 1671340 h 1894014"/>
                <a:gd name="connsiteX9" fmla="*/ 1841979 w 2003925"/>
                <a:gd name="connsiteY9" fmla="*/ 1672709 h 1894014"/>
                <a:gd name="connsiteX10" fmla="*/ 1837396 w 2003925"/>
                <a:gd name="connsiteY10" fmla="*/ 1707653 h 1894014"/>
                <a:gd name="connsiteX11" fmla="*/ 1782737 w 2003925"/>
                <a:gd name="connsiteY11" fmla="*/ 1793663 h 1894014"/>
                <a:gd name="connsiteX12" fmla="*/ 1649952 w 2003925"/>
                <a:gd name="connsiteY12" fmla="*/ 1787290 h 1894014"/>
                <a:gd name="connsiteX13" fmla="*/ 1618739 w 2003925"/>
                <a:gd name="connsiteY13" fmla="*/ 1771767 h 1894014"/>
                <a:gd name="connsiteX14" fmla="*/ 1594928 w 2003925"/>
                <a:gd name="connsiteY14" fmla="*/ 1806855 h 1894014"/>
                <a:gd name="connsiteX15" fmla="*/ 1515474 w 2003925"/>
                <a:gd name="connsiteY15" fmla="*/ 1860801 h 1894014"/>
                <a:gd name="connsiteX16" fmla="*/ 1261192 w 2003925"/>
                <a:gd name="connsiteY16" fmla="*/ 1743855 h 1894014"/>
                <a:gd name="connsiteX17" fmla="*/ 1236672 w 2003925"/>
                <a:gd name="connsiteY17" fmla="*/ 1717691 h 1894014"/>
                <a:gd name="connsiteX18" fmla="*/ 1220373 w 2003925"/>
                <a:gd name="connsiteY18" fmla="*/ 1746728 h 1894014"/>
                <a:gd name="connsiteX19" fmla="*/ 1024547 w 2003925"/>
                <a:gd name="connsiteY19" fmla="*/ 1894014 h 1894014"/>
                <a:gd name="connsiteX20" fmla="*/ 829655 w 2003925"/>
                <a:gd name="connsiteY20" fmla="*/ 1746728 h 1894014"/>
                <a:gd name="connsiteX21" fmla="*/ 814919 w 2003925"/>
                <a:gd name="connsiteY21" fmla="*/ 1720196 h 1894014"/>
                <a:gd name="connsiteX22" fmla="*/ 792747 w 2003925"/>
                <a:gd name="connsiteY22" fmla="*/ 1743855 h 1894014"/>
                <a:gd name="connsiteX23" fmla="*/ 538465 w 2003925"/>
                <a:gd name="connsiteY23" fmla="*/ 1860801 h 1894014"/>
                <a:gd name="connsiteX24" fmla="*/ 459011 w 2003925"/>
                <a:gd name="connsiteY24" fmla="*/ 1806855 h 1894014"/>
                <a:gd name="connsiteX25" fmla="*/ 442702 w 2003925"/>
                <a:gd name="connsiteY25" fmla="*/ 1782823 h 1894014"/>
                <a:gd name="connsiteX26" fmla="*/ 433718 w 2003925"/>
                <a:gd name="connsiteY26" fmla="*/ 1787291 h 1894014"/>
                <a:gd name="connsiteX27" fmla="*/ 300933 w 2003925"/>
                <a:gd name="connsiteY27" fmla="*/ 1793664 h 1894014"/>
                <a:gd name="connsiteX28" fmla="*/ 246274 w 2003925"/>
                <a:gd name="connsiteY28" fmla="*/ 1707653 h 1894014"/>
                <a:gd name="connsiteX29" fmla="*/ 239923 w 2003925"/>
                <a:gd name="connsiteY29" fmla="*/ 1659221 h 1894014"/>
                <a:gd name="connsiteX30" fmla="*/ 228107 w 2003925"/>
                <a:gd name="connsiteY30" fmla="*/ 1663527 h 1894014"/>
                <a:gd name="connsiteX31" fmla="*/ 88875 w 2003925"/>
                <a:gd name="connsiteY31" fmla="*/ 1656541 h 1894014"/>
                <a:gd name="connsiteX32" fmla="*/ 257413 w 2003925"/>
                <a:gd name="connsiteY32" fmla="*/ 536035 h 1894014"/>
                <a:gd name="connsiteX33" fmla="*/ 518449 w 2003925"/>
                <a:gd name="connsiteY33" fmla="*/ 226181 h 1894014"/>
                <a:gd name="connsiteX34" fmla="*/ 614061 w 2003925"/>
                <a:gd name="connsiteY34" fmla="*/ 161014 h 1894014"/>
                <a:gd name="connsiteX35" fmla="*/ 640762 w 2003925"/>
                <a:gd name="connsiteY35" fmla="*/ 122929 h 1894014"/>
                <a:gd name="connsiteX36" fmla="*/ 1093653 w 2003925"/>
                <a:gd name="connsiteY36" fmla="*/ 47863 h 1894014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003925" h="1843219">
                  <a:moveTo>
                    <a:pt x="1276344" y="0"/>
                  </a:moveTo>
                  <a:lnTo>
                    <a:pt x="1327344" y="49520"/>
                  </a:lnTo>
                  <a:lnTo>
                    <a:pt x="1357154" y="73421"/>
                  </a:lnTo>
                  <a:cubicBezTo>
                    <a:pt x="1373648" y="88093"/>
                    <a:pt x="1389861" y="103983"/>
                    <a:pt x="1405720" y="121017"/>
                  </a:cubicBezTo>
                  <a:lnTo>
                    <a:pt x="1405739" y="121039"/>
                  </a:lnTo>
                  <a:lnTo>
                    <a:pt x="1485476" y="175387"/>
                  </a:lnTo>
                  <a:cubicBezTo>
                    <a:pt x="1581299" y="251534"/>
                    <a:pt x="1672639" y="357289"/>
                    <a:pt x="1746513" y="485241"/>
                  </a:cubicBezTo>
                  <a:cubicBezTo>
                    <a:pt x="1943509" y="826449"/>
                    <a:pt x="2114276" y="1490724"/>
                    <a:pt x="1915050" y="1605747"/>
                  </a:cubicBezTo>
                  <a:cubicBezTo>
                    <a:pt x="1902599" y="1612936"/>
                    <a:pt x="1888996" y="1617810"/>
                    <a:pt x="1874388" y="1620545"/>
                  </a:cubicBezTo>
                  <a:lnTo>
                    <a:pt x="1841979" y="1621914"/>
                  </a:lnTo>
                  <a:lnTo>
                    <a:pt x="1837396" y="1656858"/>
                  </a:lnTo>
                  <a:cubicBezTo>
                    <a:pt x="1827684" y="1697022"/>
                    <a:pt x="1810027" y="1727112"/>
                    <a:pt x="1782737" y="1742868"/>
                  </a:cubicBezTo>
                  <a:cubicBezTo>
                    <a:pt x="1748625" y="1762563"/>
                    <a:pt x="1702486" y="1758113"/>
                    <a:pt x="1649952" y="1736495"/>
                  </a:cubicBezTo>
                  <a:lnTo>
                    <a:pt x="1618739" y="1720972"/>
                  </a:lnTo>
                  <a:lnTo>
                    <a:pt x="1594928" y="1756060"/>
                  </a:lnTo>
                  <a:cubicBezTo>
                    <a:pt x="1571932" y="1783316"/>
                    <a:pt x="1545522" y="1801954"/>
                    <a:pt x="1515474" y="1810006"/>
                  </a:cubicBezTo>
                  <a:cubicBezTo>
                    <a:pt x="1440353" y="1830134"/>
                    <a:pt x="1351384" y="1781715"/>
                    <a:pt x="1261192" y="1693060"/>
                  </a:cubicBezTo>
                  <a:lnTo>
                    <a:pt x="1236672" y="1666896"/>
                  </a:lnTo>
                  <a:lnTo>
                    <a:pt x="1220373" y="1695933"/>
                  </a:lnTo>
                  <a:cubicBezTo>
                    <a:pt x="1160999" y="1786684"/>
                    <a:pt x="1094541" y="1843219"/>
                    <a:pt x="1024547" y="1843219"/>
                  </a:cubicBezTo>
                  <a:cubicBezTo>
                    <a:pt x="954554" y="1843219"/>
                    <a:pt x="888479" y="1786684"/>
                    <a:pt x="829655" y="1695933"/>
                  </a:cubicBezTo>
                  <a:lnTo>
                    <a:pt x="814919" y="1669401"/>
                  </a:lnTo>
                  <a:lnTo>
                    <a:pt x="792747" y="1693060"/>
                  </a:lnTo>
                  <a:cubicBezTo>
                    <a:pt x="702554" y="1781714"/>
                    <a:pt x="613586" y="1830134"/>
                    <a:pt x="538465" y="1810006"/>
                  </a:cubicBezTo>
                  <a:cubicBezTo>
                    <a:pt x="508417" y="1801954"/>
                    <a:pt x="482007" y="1783316"/>
                    <a:pt x="459011" y="1756060"/>
                  </a:cubicBezTo>
                  <a:lnTo>
                    <a:pt x="442702" y="1732028"/>
                  </a:lnTo>
                  <a:lnTo>
                    <a:pt x="433718" y="1736496"/>
                  </a:lnTo>
                  <a:cubicBezTo>
                    <a:pt x="381184" y="1758114"/>
                    <a:pt x="335046" y="1762564"/>
                    <a:pt x="300933" y="1742869"/>
                  </a:cubicBezTo>
                  <a:cubicBezTo>
                    <a:pt x="273643" y="1727113"/>
                    <a:pt x="255987" y="1697023"/>
                    <a:pt x="246274" y="1656858"/>
                  </a:cubicBezTo>
                  <a:lnTo>
                    <a:pt x="239923" y="1608426"/>
                  </a:lnTo>
                  <a:lnTo>
                    <a:pt x="228107" y="1612732"/>
                  </a:lnTo>
                  <a:cubicBezTo>
                    <a:pt x="173939" y="1628039"/>
                    <a:pt x="126229" y="1627313"/>
                    <a:pt x="88875" y="1605746"/>
                  </a:cubicBezTo>
                  <a:cubicBezTo>
                    <a:pt x="-110350" y="1490724"/>
                    <a:pt x="60417" y="826447"/>
                    <a:pt x="257413" y="485240"/>
                  </a:cubicBezTo>
                  <a:cubicBezTo>
                    <a:pt x="331286" y="357288"/>
                    <a:pt x="422626" y="251533"/>
                    <a:pt x="518449" y="175386"/>
                  </a:cubicBezTo>
                  <a:lnTo>
                    <a:pt x="614061" y="110219"/>
                  </a:lnTo>
                  <a:lnTo>
                    <a:pt x="640762" y="72134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72" name="グループ化 171"/>
          <p:cNvGrpSpPr/>
          <p:nvPr/>
        </p:nvGrpSpPr>
        <p:grpSpPr>
          <a:xfrm>
            <a:off x="7823362" y="952500"/>
            <a:ext cx="1712298" cy="1521512"/>
            <a:chOff x="5798872" y="2116334"/>
            <a:chExt cx="1998288" cy="1775639"/>
          </a:xfrm>
        </p:grpSpPr>
        <p:sp>
          <p:nvSpPr>
            <p:cNvPr id="173" name="フリーフォーム: 図形 172"/>
            <p:cNvSpPr/>
            <p:nvPr/>
          </p:nvSpPr>
          <p:spPr bwMode="auto">
            <a:xfrm rot="7200000">
              <a:off x="5784962" y="2130244"/>
              <a:ext cx="931921" cy="904102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003925" h="1944107">
                  <a:moveTo>
                    <a:pt x="995697" y="0"/>
                  </a:moveTo>
                  <a:cubicBezTo>
                    <a:pt x="1099655" y="0"/>
                    <a:pt x="1196232" y="37192"/>
                    <a:pt x="1276344" y="100888"/>
                  </a:cubicBezTo>
                  <a:lnTo>
                    <a:pt x="1327344" y="150408"/>
                  </a:lnTo>
                  <a:lnTo>
                    <a:pt x="1357154" y="174309"/>
                  </a:lnTo>
                  <a:cubicBezTo>
                    <a:pt x="1373648" y="188981"/>
                    <a:pt x="1389861" y="204871"/>
                    <a:pt x="1405720" y="221905"/>
                  </a:cubicBezTo>
                  <a:lnTo>
                    <a:pt x="1405739" y="221927"/>
                  </a:lnTo>
                  <a:lnTo>
                    <a:pt x="1485476" y="276275"/>
                  </a:lnTo>
                  <a:cubicBezTo>
                    <a:pt x="1581299" y="352422"/>
                    <a:pt x="1672639" y="458177"/>
                    <a:pt x="1746513" y="586129"/>
                  </a:cubicBezTo>
                  <a:cubicBezTo>
                    <a:pt x="1943509" y="927337"/>
                    <a:pt x="2114276" y="1591612"/>
                    <a:pt x="1915050" y="1706635"/>
                  </a:cubicBezTo>
                  <a:cubicBezTo>
                    <a:pt x="1902599" y="1713824"/>
                    <a:pt x="1888996" y="1718698"/>
                    <a:pt x="1874388" y="1721433"/>
                  </a:cubicBezTo>
                  <a:lnTo>
                    <a:pt x="1841979" y="1722802"/>
                  </a:lnTo>
                  <a:lnTo>
                    <a:pt x="1837396" y="1757746"/>
                  </a:lnTo>
                  <a:cubicBezTo>
                    <a:pt x="1827684" y="1797910"/>
                    <a:pt x="1810027" y="1828000"/>
                    <a:pt x="1782737" y="1843756"/>
                  </a:cubicBezTo>
                  <a:cubicBezTo>
                    <a:pt x="1748625" y="1863451"/>
                    <a:pt x="1702486" y="1859001"/>
                    <a:pt x="1649952" y="1837383"/>
                  </a:cubicBezTo>
                  <a:lnTo>
                    <a:pt x="1618739" y="1821860"/>
                  </a:lnTo>
                  <a:lnTo>
                    <a:pt x="1594928" y="1856948"/>
                  </a:lnTo>
                  <a:cubicBezTo>
                    <a:pt x="1571932" y="1884204"/>
                    <a:pt x="1545522" y="1902842"/>
                    <a:pt x="1515474" y="1910894"/>
                  </a:cubicBezTo>
                  <a:cubicBezTo>
                    <a:pt x="1440353" y="1931022"/>
                    <a:pt x="1351384" y="1882603"/>
                    <a:pt x="1261192" y="1793948"/>
                  </a:cubicBezTo>
                  <a:lnTo>
                    <a:pt x="1236672" y="1767784"/>
                  </a:lnTo>
                  <a:lnTo>
                    <a:pt x="1220373" y="1796821"/>
                  </a:lnTo>
                  <a:cubicBezTo>
                    <a:pt x="1160999" y="1887572"/>
                    <a:pt x="1094541" y="1944107"/>
                    <a:pt x="1024547" y="1944107"/>
                  </a:cubicBezTo>
                  <a:cubicBezTo>
                    <a:pt x="954554" y="1944107"/>
                    <a:pt x="888479" y="1887572"/>
                    <a:pt x="829655" y="1796821"/>
                  </a:cubicBezTo>
                  <a:lnTo>
                    <a:pt x="814919" y="1770289"/>
                  </a:lnTo>
                  <a:lnTo>
                    <a:pt x="792747" y="1793948"/>
                  </a:lnTo>
                  <a:cubicBezTo>
                    <a:pt x="702554" y="1882602"/>
                    <a:pt x="613586" y="1931022"/>
                    <a:pt x="538465" y="1910894"/>
                  </a:cubicBezTo>
                  <a:cubicBezTo>
                    <a:pt x="508417" y="1902842"/>
                    <a:pt x="482007" y="1884204"/>
                    <a:pt x="459011" y="1856948"/>
                  </a:cubicBezTo>
                  <a:lnTo>
                    <a:pt x="442702" y="1832916"/>
                  </a:lnTo>
                  <a:lnTo>
                    <a:pt x="433718" y="1837384"/>
                  </a:lnTo>
                  <a:cubicBezTo>
                    <a:pt x="381184" y="1859002"/>
                    <a:pt x="335046" y="1863452"/>
                    <a:pt x="300933" y="1843757"/>
                  </a:cubicBezTo>
                  <a:cubicBezTo>
                    <a:pt x="273643" y="1828001"/>
                    <a:pt x="255987" y="1797911"/>
                    <a:pt x="246274" y="1757746"/>
                  </a:cubicBezTo>
                  <a:lnTo>
                    <a:pt x="239923" y="1709314"/>
                  </a:lnTo>
                  <a:lnTo>
                    <a:pt x="228107" y="1713620"/>
                  </a:lnTo>
                  <a:cubicBezTo>
                    <a:pt x="173939" y="1728927"/>
                    <a:pt x="126229" y="1728201"/>
                    <a:pt x="88875" y="1706634"/>
                  </a:cubicBezTo>
                  <a:cubicBezTo>
                    <a:pt x="-110350" y="1591612"/>
                    <a:pt x="60417" y="927335"/>
                    <a:pt x="257413" y="586128"/>
                  </a:cubicBezTo>
                  <a:cubicBezTo>
                    <a:pt x="331286" y="458176"/>
                    <a:pt x="422626" y="352421"/>
                    <a:pt x="518449" y="276274"/>
                  </a:cubicBezTo>
                  <a:lnTo>
                    <a:pt x="614061" y="211107"/>
                  </a:lnTo>
                  <a:lnTo>
                    <a:pt x="640762" y="173022"/>
                  </a:lnTo>
                  <a:cubicBezTo>
                    <a:pt x="731597" y="66120"/>
                    <a:pt x="857086" y="-1"/>
                    <a:pt x="99569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174" name="グループ化 173"/>
            <p:cNvGrpSpPr/>
            <p:nvPr/>
          </p:nvGrpSpPr>
          <p:grpSpPr>
            <a:xfrm rot="2700000">
              <a:off x="6204686" y="3288675"/>
              <a:ext cx="361373" cy="573609"/>
              <a:chOff x="2303575" y="4116440"/>
              <a:chExt cx="725376" cy="1151392"/>
            </a:xfrm>
          </p:grpSpPr>
          <p:sp>
            <p:nvSpPr>
              <p:cNvPr id="189" name="台形 188"/>
              <p:cNvSpPr/>
              <p:nvPr/>
            </p:nvSpPr>
            <p:spPr bwMode="auto">
              <a:xfrm rot="10800000">
                <a:off x="2634607" y="4581525"/>
                <a:ext cx="208606" cy="3353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" name="楕円 189"/>
              <p:cNvSpPr/>
              <p:nvPr/>
            </p:nvSpPr>
            <p:spPr bwMode="auto">
              <a:xfrm>
                <a:off x="2466561" y="4116440"/>
                <a:ext cx="562390" cy="56033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" name="フリーフォーム: 図形 190"/>
              <p:cNvSpPr/>
              <p:nvPr/>
            </p:nvSpPr>
            <p:spPr bwMode="auto">
              <a:xfrm>
                <a:off x="2303575" y="4797102"/>
                <a:ext cx="611075" cy="470730"/>
              </a:xfrm>
              <a:custGeom>
                <a:avLst/>
                <a:gdLst>
                  <a:gd name="connsiteX0" fmla="*/ 415359 w 977138"/>
                  <a:gd name="connsiteY0" fmla="*/ 0 h 752719"/>
                  <a:gd name="connsiteX1" fmla="*/ 977138 w 977138"/>
                  <a:gd name="connsiteY1" fmla="*/ 0 h 752719"/>
                  <a:gd name="connsiteX2" fmla="*/ 977138 w 977138"/>
                  <a:gd name="connsiteY2" fmla="*/ 710058 h 752719"/>
                  <a:gd name="connsiteX3" fmla="*/ 934477 w 977138"/>
                  <a:gd name="connsiteY3" fmla="*/ 752719 h 752719"/>
                  <a:gd name="connsiteX4" fmla="*/ 785426 w 977138"/>
                  <a:gd name="connsiteY4" fmla="*/ 752719 h 752719"/>
                  <a:gd name="connsiteX5" fmla="*/ 458020 w 977138"/>
                  <a:gd name="connsiteY5" fmla="*/ 752719 h 752719"/>
                  <a:gd name="connsiteX6" fmla="*/ 129927 w 977138"/>
                  <a:gd name="connsiteY6" fmla="*/ 752719 h 752719"/>
                  <a:gd name="connsiteX7" fmla="*/ 0 w 977138"/>
                  <a:gd name="connsiteY7" fmla="*/ 622792 h 752719"/>
                  <a:gd name="connsiteX8" fmla="*/ 0 w 977138"/>
                  <a:gd name="connsiteY8" fmla="*/ 505192 h 752719"/>
                  <a:gd name="connsiteX9" fmla="*/ 247527 w 977138"/>
                  <a:gd name="connsiteY9" fmla="*/ 257665 h 752719"/>
                  <a:gd name="connsiteX10" fmla="*/ 415359 w 977138"/>
                  <a:gd name="connsiteY10" fmla="*/ 257665 h 75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7138" h="752719">
                    <a:moveTo>
                      <a:pt x="415359" y="0"/>
                    </a:moveTo>
                    <a:lnTo>
                      <a:pt x="977138" y="0"/>
                    </a:lnTo>
                    <a:lnTo>
                      <a:pt x="977138" y="710058"/>
                    </a:lnTo>
                    <a:cubicBezTo>
                      <a:pt x="977138" y="733619"/>
                      <a:pt x="958038" y="752719"/>
                      <a:pt x="934477" y="752719"/>
                    </a:cubicBezTo>
                    <a:lnTo>
                      <a:pt x="785426" y="752719"/>
                    </a:lnTo>
                    <a:lnTo>
                      <a:pt x="458020" y="752719"/>
                    </a:lnTo>
                    <a:lnTo>
                      <a:pt x="129927" y="752719"/>
                    </a:lnTo>
                    <a:cubicBezTo>
                      <a:pt x="58170" y="752719"/>
                      <a:pt x="0" y="694549"/>
                      <a:pt x="0" y="622792"/>
                    </a:cubicBezTo>
                    <a:lnTo>
                      <a:pt x="0" y="505192"/>
                    </a:lnTo>
                    <a:cubicBezTo>
                      <a:pt x="0" y="368487"/>
                      <a:pt x="110822" y="257665"/>
                      <a:pt x="247527" y="257665"/>
                    </a:cubicBezTo>
                    <a:lnTo>
                      <a:pt x="415359" y="257665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5" name="グループ化 174"/>
            <p:cNvGrpSpPr/>
            <p:nvPr/>
          </p:nvGrpSpPr>
          <p:grpSpPr>
            <a:xfrm rot="2700000">
              <a:off x="6299830" y="3424482"/>
              <a:ext cx="361373" cy="573609"/>
              <a:chOff x="2303575" y="4116440"/>
              <a:chExt cx="725376" cy="1151392"/>
            </a:xfrm>
          </p:grpSpPr>
          <p:sp>
            <p:nvSpPr>
              <p:cNvPr id="186" name="台形 185"/>
              <p:cNvSpPr/>
              <p:nvPr/>
            </p:nvSpPr>
            <p:spPr bwMode="auto">
              <a:xfrm rot="10800000">
                <a:off x="2634607" y="4581525"/>
                <a:ext cx="208606" cy="3353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" name="楕円 186"/>
              <p:cNvSpPr/>
              <p:nvPr/>
            </p:nvSpPr>
            <p:spPr bwMode="auto">
              <a:xfrm>
                <a:off x="2466561" y="4116440"/>
                <a:ext cx="562390" cy="560336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" name="フリーフォーム: 図形 187"/>
              <p:cNvSpPr/>
              <p:nvPr/>
            </p:nvSpPr>
            <p:spPr bwMode="auto">
              <a:xfrm>
                <a:off x="2303575" y="4797102"/>
                <a:ext cx="611075" cy="470730"/>
              </a:xfrm>
              <a:custGeom>
                <a:avLst/>
                <a:gdLst>
                  <a:gd name="connsiteX0" fmla="*/ 415359 w 977138"/>
                  <a:gd name="connsiteY0" fmla="*/ 0 h 752719"/>
                  <a:gd name="connsiteX1" fmla="*/ 977138 w 977138"/>
                  <a:gd name="connsiteY1" fmla="*/ 0 h 752719"/>
                  <a:gd name="connsiteX2" fmla="*/ 977138 w 977138"/>
                  <a:gd name="connsiteY2" fmla="*/ 710058 h 752719"/>
                  <a:gd name="connsiteX3" fmla="*/ 934477 w 977138"/>
                  <a:gd name="connsiteY3" fmla="*/ 752719 h 752719"/>
                  <a:gd name="connsiteX4" fmla="*/ 785426 w 977138"/>
                  <a:gd name="connsiteY4" fmla="*/ 752719 h 752719"/>
                  <a:gd name="connsiteX5" fmla="*/ 458020 w 977138"/>
                  <a:gd name="connsiteY5" fmla="*/ 752719 h 752719"/>
                  <a:gd name="connsiteX6" fmla="*/ 129927 w 977138"/>
                  <a:gd name="connsiteY6" fmla="*/ 752719 h 752719"/>
                  <a:gd name="connsiteX7" fmla="*/ 0 w 977138"/>
                  <a:gd name="connsiteY7" fmla="*/ 622792 h 752719"/>
                  <a:gd name="connsiteX8" fmla="*/ 0 w 977138"/>
                  <a:gd name="connsiteY8" fmla="*/ 505192 h 752719"/>
                  <a:gd name="connsiteX9" fmla="*/ 247527 w 977138"/>
                  <a:gd name="connsiteY9" fmla="*/ 257665 h 752719"/>
                  <a:gd name="connsiteX10" fmla="*/ 415359 w 977138"/>
                  <a:gd name="connsiteY10" fmla="*/ 257665 h 75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7138" h="752719">
                    <a:moveTo>
                      <a:pt x="415359" y="0"/>
                    </a:moveTo>
                    <a:lnTo>
                      <a:pt x="977138" y="0"/>
                    </a:lnTo>
                    <a:lnTo>
                      <a:pt x="977138" y="710058"/>
                    </a:lnTo>
                    <a:cubicBezTo>
                      <a:pt x="977138" y="733619"/>
                      <a:pt x="958038" y="752719"/>
                      <a:pt x="934477" y="752719"/>
                    </a:cubicBezTo>
                    <a:lnTo>
                      <a:pt x="785426" y="752719"/>
                    </a:lnTo>
                    <a:lnTo>
                      <a:pt x="458020" y="752719"/>
                    </a:lnTo>
                    <a:lnTo>
                      <a:pt x="129927" y="752719"/>
                    </a:lnTo>
                    <a:cubicBezTo>
                      <a:pt x="58170" y="752719"/>
                      <a:pt x="0" y="694549"/>
                      <a:pt x="0" y="622792"/>
                    </a:cubicBezTo>
                    <a:lnTo>
                      <a:pt x="0" y="505192"/>
                    </a:lnTo>
                    <a:cubicBezTo>
                      <a:pt x="0" y="368487"/>
                      <a:pt x="110822" y="257665"/>
                      <a:pt x="247527" y="257665"/>
                    </a:cubicBezTo>
                    <a:lnTo>
                      <a:pt x="415359" y="257665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6" name="フリーフォーム: 図形 175"/>
            <p:cNvSpPr/>
            <p:nvPr/>
          </p:nvSpPr>
          <p:spPr bwMode="auto">
            <a:xfrm>
              <a:off x="6695049" y="2171270"/>
              <a:ext cx="443607" cy="350056"/>
            </a:xfrm>
            <a:custGeom>
              <a:avLst/>
              <a:gdLst>
                <a:gd name="connsiteX0" fmla="*/ 566057 w 1494106"/>
                <a:gd name="connsiteY0" fmla="*/ 0 h 1179023"/>
                <a:gd name="connsiteX1" fmla="*/ 777134 w 1494106"/>
                <a:gd name="connsiteY1" fmla="*/ 209410 h 1179023"/>
                <a:gd name="connsiteX2" fmla="*/ 781880 w 1494106"/>
                <a:gd name="connsiteY2" fmla="*/ 220908 h 1179023"/>
                <a:gd name="connsiteX3" fmla="*/ 803323 w 1494106"/>
                <a:gd name="connsiteY3" fmla="*/ 194303 h 1179023"/>
                <a:gd name="connsiteX4" fmla="*/ 980777 w 1494106"/>
                <a:gd name="connsiteY4" fmla="*/ 103786 h 1179023"/>
                <a:gd name="connsiteX5" fmla="*/ 1113140 w 1494106"/>
                <a:gd name="connsiteY5" fmla="*/ 333635 h 1179023"/>
                <a:gd name="connsiteX6" fmla="*/ 1119118 w 1494106"/>
                <a:gd name="connsiteY6" fmla="*/ 377282 h 1179023"/>
                <a:gd name="connsiteX7" fmla="*/ 1179268 w 1494106"/>
                <a:gd name="connsiteY7" fmla="*/ 347873 h 1179023"/>
                <a:gd name="connsiteX8" fmla="*/ 1280671 w 1494106"/>
                <a:gd name="connsiteY8" fmla="*/ 347131 h 1179023"/>
                <a:gd name="connsiteX9" fmla="*/ 1332453 w 1494106"/>
                <a:gd name="connsiteY9" fmla="*/ 561300 h 1179023"/>
                <a:gd name="connsiteX10" fmla="*/ 1326257 w 1494106"/>
                <a:gd name="connsiteY10" fmla="*/ 596591 h 1179023"/>
                <a:gd name="connsiteX11" fmla="*/ 1344410 w 1494106"/>
                <a:gd name="connsiteY11" fmla="*/ 590060 h 1179023"/>
                <a:gd name="connsiteX12" fmla="*/ 1473312 w 1494106"/>
                <a:gd name="connsiteY12" fmla="*/ 599795 h 1179023"/>
                <a:gd name="connsiteX13" fmla="*/ 1363422 w 1494106"/>
                <a:gd name="connsiteY13" fmla="*/ 954626 h 1179023"/>
                <a:gd name="connsiteX14" fmla="*/ 1357334 w 1494106"/>
                <a:gd name="connsiteY14" fmla="*/ 961521 h 1179023"/>
                <a:gd name="connsiteX15" fmla="*/ 1343247 w 1494106"/>
                <a:gd name="connsiteY15" fmla="*/ 983719 h 1179023"/>
                <a:gd name="connsiteX16" fmla="*/ 740899 w 1494106"/>
                <a:gd name="connsiteY16" fmla="*/ 1179023 h 1179023"/>
                <a:gd name="connsiteX17" fmla="*/ 100459 w 1494106"/>
                <a:gd name="connsiteY17" fmla="*/ 923694 h 1179023"/>
                <a:gd name="connsiteX18" fmla="*/ 100219 w 1494106"/>
                <a:gd name="connsiteY18" fmla="*/ 922526 h 1179023"/>
                <a:gd name="connsiteX19" fmla="*/ 81604 w 1494106"/>
                <a:gd name="connsiteY19" fmla="*/ 894620 h 1179023"/>
                <a:gd name="connsiteX20" fmla="*/ 23866 w 1494106"/>
                <a:gd name="connsiteY20" fmla="*/ 747184 h 1179023"/>
                <a:gd name="connsiteX21" fmla="*/ 147951 w 1494106"/>
                <a:gd name="connsiteY21" fmla="*/ 103786 h 1179023"/>
                <a:gd name="connsiteX22" fmla="*/ 175864 w 1494106"/>
                <a:gd name="connsiteY22" fmla="*/ 101374 h 1179023"/>
                <a:gd name="connsiteX23" fmla="*/ 321648 w 1494106"/>
                <a:gd name="connsiteY23" fmla="*/ 190274 h 1179023"/>
                <a:gd name="connsiteX24" fmla="*/ 348367 w 1494106"/>
                <a:gd name="connsiteY24" fmla="*/ 222121 h 1179023"/>
                <a:gd name="connsiteX25" fmla="*/ 389364 w 1494106"/>
                <a:gd name="connsiteY25" fmla="*/ 141553 h 1179023"/>
                <a:gd name="connsiteX26" fmla="*/ 566057 w 1494106"/>
                <a:gd name="connsiteY26" fmla="*/ 0 h 117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494106" h="1179023">
                  <a:moveTo>
                    <a:pt x="566057" y="0"/>
                  </a:moveTo>
                  <a:cubicBezTo>
                    <a:pt x="647623" y="0"/>
                    <a:pt x="721577" y="89413"/>
                    <a:pt x="777134" y="209410"/>
                  </a:cubicBezTo>
                  <a:lnTo>
                    <a:pt x="781880" y="220908"/>
                  </a:lnTo>
                  <a:lnTo>
                    <a:pt x="803323" y="194303"/>
                  </a:lnTo>
                  <a:cubicBezTo>
                    <a:pt x="863369" y="129283"/>
                    <a:pt x="926234" y="90534"/>
                    <a:pt x="980777" y="103786"/>
                  </a:cubicBezTo>
                  <a:cubicBezTo>
                    <a:pt x="1048955" y="120350"/>
                    <a:pt x="1092029" y="215225"/>
                    <a:pt x="1113140" y="333635"/>
                  </a:cubicBezTo>
                  <a:lnTo>
                    <a:pt x="1119118" y="377282"/>
                  </a:lnTo>
                  <a:lnTo>
                    <a:pt x="1179268" y="347873"/>
                  </a:lnTo>
                  <a:cubicBezTo>
                    <a:pt x="1218478" y="333604"/>
                    <a:pt x="1253750" y="331588"/>
                    <a:pt x="1280671" y="347131"/>
                  </a:cubicBezTo>
                  <a:cubicBezTo>
                    <a:pt x="1331148" y="376274"/>
                    <a:pt x="1343305" y="461973"/>
                    <a:pt x="1332453" y="561300"/>
                  </a:cubicBezTo>
                  <a:lnTo>
                    <a:pt x="1326257" y="596591"/>
                  </a:lnTo>
                  <a:lnTo>
                    <a:pt x="1344410" y="590060"/>
                  </a:lnTo>
                  <a:cubicBezTo>
                    <a:pt x="1399636" y="574294"/>
                    <a:pt x="1447557" y="574039"/>
                    <a:pt x="1473312" y="599795"/>
                  </a:cubicBezTo>
                  <a:cubicBezTo>
                    <a:pt x="1533407" y="659890"/>
                    <a:pt x="1452916" y="841684"/>
                    <a:pt x="1363422" y="954626"/>
                  </a:cubicBezTo>
                  <a:lnTo>
                    <a:pt x="1357334" y="961521"/>
                  </a:lnTo>
                  <a:lnTo>
                    <a:pt x="1343247" y="983719"/>
                  </a:lnTo>
                  <a:cubicBezTo>
                    <a:pt x="1244007" y="1098491"/>
                    <a:pt x="1011679" y="1179023"/>
                    <a:pt x="740899" y="1179023"/>
                  </a:cubicBezTo>
                  <a:cubicBezTo>
                    <a:pt x="424989" y="1179023"/>
                    <a:pt x="161417" y="1069410"/>
                    <a:pt x="100459" y="923694"/>
                  </a:cubicBezTo>
                  <a:lnTo>
                    <a:pt x="100219" y="922526"/>
                  </a:lnTo>
                  <a:lnTo>
                    <a:pt x="81604" y="894620"/>
                  </a:lnTo>
                  <a:cubicBezTo>
                    <a:pt x="56892" y="850996"/>
                    <a:pt x="37005" y="801265"/>
                    <a:pt x="23866" y="747184"/>
                  </a:cubicBezTo>
                  <a:cubicBezTo>
                    <a:pt x="-28691" y="530858"/>
                    <a:pt x="2503" y="139123"/>
                    <a:pt x="147951" y="103786"/>
                  </a:cubicBezTo>
                  <a:cubicBezTo>
                    <a:pt x="157041" y="101577"/>
                    <a:pt x="166363" y="100813"/>
                    <a:pt x="175864" y="101374"/>
                  </a:cubicBezTo>
                  <a:cubicBezTo>
                    <a:pt x="222182" y="104110"/>
                    <a:pt x="272769" y="138344"/>
                    <a:pt x="321648" y="190274"/>
                  </a:cubicBezTo>
                  <a:lnTo>
                    <a:pt x="348367" y="222121"/>
                  </a:lnTo>
                  <a:lnTo>
                    <a:pt x="389364" y="141553"/>
                  </a:lnTo>
                  <a:cubicBezTo>
                    <a:pt x="439947" y="57225"/>
                    <a:pt x="500805" y="0"/>
                    <a:pt x="566057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77" name="グループ化 176"/>
            <p:cNvGrpSpPr/>
            <p:nvPr/>
          </p:nvGrpSpPr>
          <p:grpSpPr>
            <a:xfrm flipH="1">
              <a:off x="6149951" y="2731793"/>
              <a:ext cx="291472" cy="291472"/>
              <a:chOff x="2702750" y="2573905"/>
              <a:chExt cx="495055" cy="585065"/>
            </a:xfrm>
            <a:solidFill>
              <a:srgbClr val="FFC000"/>
            </a:solidFill>
          </p:grpSpPr>
          <p:sp>
            <p:nvSpPr>
              <p:cNvPr id="184" name="直角三角形 183"/>
              <p:cNvSpPr/>
              <p:nvPr/>
            </p:nvSpPr>
            <p:spPr bwMode="auto">
              <a:xfrm>
                <a:off x="2702750" y="2573905"/>
                <a:ext cx="495055" cy="315035"/>
              </a:xfrm>
              <a:prstGeom prst="rtTriangl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直角三角形 184"/>
              <p:cNvSpPr/>
              <p:nvPr/>
            </p:nvSpPr>
            <p:spPr bwMode="auto">
              <a:xfrm flipV="1">
                <a:off x="2702751" y="2888940"/>
                <a:ext cx="450050" cy="270030"/>
              </a:xfrm>
              <a:prstGeom prst="rtTriangl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8" name="楕円 2"/>
            <p:cNvSpPr/>
            <p:nvPr/>
          </p:nvSpPr>
          <p:spPr bwMode="auto">
            <a:xfrm>
              <a:off x="6295688" y="2417900"/>
              <a:ext cx="1121045" cy="1282422"/>
            </a:xfrm>
            <a:custGeom>
              <a:avLst/>
              <a:gdLst>
                <a:gd name="connsiteX0" fmla="*/ 0 w 2835315"/>
                <a:gd name="connsiteY0" fmla="*/ 1417658 h 2835315"/>
                <a:gd name="connsiteX1" fmla="*/ 1417658 w 2835315"/>
                <a:gd name="connsiteY1" fmla="*/ 0 h 2835315"/>
                <a:gd name="connsiteX2" fmla="*/ 2835316 w 2835315"/>
                <a:gd name="connsiteY2" fmla="*/ 1417658 h 2835315"/>
                <a:gd name="connsiteX3" fmla="*/ 1417658 w 2835315"/>
                <a:gd name="connsiteY3" fmla="*/ 2835316 h 2835315"/>
                <a:gd name="connsiteX4" fmla="*/ 0 w 2835315"/>
                <a:gd name="connsiteY4" fmla="*/ 1417658 h 2835315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2095838 h 3513496"/>
                <a:gd name="connsiteX1" fmla="*/ 1425278 w 2835316"/>
                <a:gd name="connsiteY1" fmla="*/ 0 h 3513496"/>
                <a:gd name="connsiteX2" fmla="*/ 2835316 w 2835316"/>
                <a:gd name="connsiteY2" fmla="*/ 2095838 h 3513496"/>
                <a:gd name="connsiteX3" fmla="*/ 1417658 w 2835316"/>
                <a:gd name="connsiteY3" fmla="*/ 3513496 h 3513496"/>
                <a:gd name="connsiteX4" fmla="*/ 0 w 2835316"/>
                <a:gd name="connsiteY4" fmla="*/ 2095838 h 3513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5316" h="3513496">
                  <a:moveTo>
                    <a:pt x="0" y="2095838"/>
                  </a:moveTo>
                  <a:cubicBezTo>
                    <a:pt x="0" y="1312887"/>
                    <a:pt x="642327" y="0"/>
                    <a:pt x="1425278" y="0"/>
                  </a:cubicBezTo>
                  <a:cubicBezTo>
                    <a:pt x="2208229" y="0"/>
                    <a:pt x="2835316" y="1312887"/>
                    <a:pt x="2835316" y="2095838"/>
                  </a:cubicBezTo>
                  <a:cubicBezTo>
                    <a:pt x="2835316" y="2878789"/>
                    <a:pt x="2200609" y="3513496"/>
                    <a:pt x="1417658" y="3513496"/>
                  </a:cubicBezTo>
                  <a:cubicBezTo>
                    <a:pt x="634707" y="3513496"/>
                    <a:pt x="0" y="2878789"/>
                    <a:pt x="0" y="2095838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楕円 2"/>
            <p:cNvSpPr/>
            <p:nvPr/>
          </p:nvSpPr>
          <p:spPr bwMode="auto">
            <a:xfrm>
              <a:off x="6276707" y="2964772"/>
              <a:ext cx="108665" cy="324103"/>
            </a:xfrm>
            <a:custGeom>
              <a:avLst/>
              <a:gdLst>
                <a:gd name="connsiteX0" fmla="*/ 0 w 2835315"/>
                <a:gd name="connsiteY0" fmla="*/ 1417658 h 2835315"/>
                <a:gd name="connsiteX1" fmla="*/ 1417658 w 2835315"/>
                <a:gd name="connsiteY1" fmla="*/ 0 h 2835315"/>
                <a:gd name="connsiteX2" fmla="*/ 2835316 w 2835315"/>
                <a:gd name="connsiteY2" fmla="*/ 1417658 h 2835315"/>
                <a:gd name="connsiteX3" fmla="*/ 1417658 w 2835315"/>
                <a:gd name="connsiteY3" fmla="*/ 2835316 h 2835315"/>
                <a:gd name="connsiteX4" fmla="*/ 0 w 2835315"/>
                <a:gd name="connsiteY4" fmla="*/ 1417658 h 2835315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2095838 h 3513496"/>
                <a:gd name="connsiteX1" fmla="*/ 1425278 w 2835316"/>
                <a:gd name="connsiteY1" fmla="*/ 0 h 3513496"/>
                <a:gd name="connsiteX2" fmla="*/ 2835316 w 2835316"/>
                <a:gd name="connsiteY2" fmla="*/ 2095838 h 3513496"/>
                <a:gd name="connsiteX3" fmla="*/ 1417658 w 2835316"/>
                <a:gd name="connsiteY3" fmla="*/ 3513496 h 3513496"/>
                <a:gd name="connsiteX4" fmla="*/ 0 w 2835316"/>
                <a:gd name="connsiteY4" fmla="*/ 2095838 h 3513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5316" h="3513496">
                  <a:moveTo>
                    <a:pt x="0" y="2095838"/>
                  </a:moveTo>
                  <a:cubicBezTo>
                    <a:pt x="0" y="1312887"/>
                    <a:pt x="642327" y="0"/>
                    <a:pt x="1425278" y="0"/>
                  </a:cubicBezTo>
                  <a:cubicBezTo>
                    <a:pt x="2208229" y="0"/>
                    <a:pt x="2835316" y="1312887"/>
                    <a:pt x="2835316" y="2095838"/>
                  </a:cubicBezTo>
                  <a:cubicBezTo>
                    <a:pt x="2835316" y="2878789"/>
                    <a:pt x="2200609" y="3513496"/>
                    <a:pt x="1417658" y="3513496"/>
                  </a:cubicBezTo>
                  <a:cubicBezTo>
                    <a:pt x="634707" y="3513496"/>
                    <a:pt x="0" y="2878789"/>
                    <a:pt x="0" y="2095838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楕円 179"/>
            <p:cNvSpPr/>
            <p:nvPr/>
          </p:nvSpPr>
          <p:spPr bwMode="auto">
            <a:xfrm>
              <a:off x="6356623" y="2521327"/>
              <a:ext cx="335245" cy="3495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1" name="楕円 180"/>
            <p:cNvSpPr/>
            <p:nvPr/>
          </p:nvSpPr>
          <p:spPr bwMode="auto">
            <a:xfrm>
              <a:off x="6368991" y="2622251"/>
              <a:ext cx="114540" cy="1430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2" name="フリーフォーム: 図形 181"/>
            <p:cNvSpPr/>
            <p:nvPr/>
          </p:nvSpPr>
          <p:spPr bwMode="auto">
            <a:xfrm rot="15300000">
              <a:off x="7342970" y="3136951"/>
              <a:ext cx="294133" cy="614247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05739 w 2003925"/>
                <a:gd name="connsiteY3" fmla="*/ 121039 h 1843219"/>
                <a:gd name="connsiteX4" fmla="*/ 1485476 w 2003925"/>
                <a:gd name="connsiteY4" fmla="*/ 175387 h 1843219"/>
                <a:gd name="connsiteX5" fmla="*/ 1746513 w 2003925"/>
                <a:gd name="connsiteY5" fmla="*/ 485241 h 1843219"/>
                <a:gd name="connsiteX6" fmla="*/ 1915050 w 2003925"/>
                <a:gd name="connsiteY6" fmla="*/ 1605747 h 1843219"/>
                <a:gd name="connsiteX7" fmla="*/ 1874388 w 2003925"/>
                <a:gd name="connsiteY7" fmla="*/ 1620545 h 1843219"/>
                <a:gd name="connsiteX8" fmla="*/ 1841979 w 2003925"/>
                <a:gd name="connsiteY8" fmla="*/ 1621914 h 1843219"/>
                <a:gd name="connsiteX9" fmla="*/ 1837396 w 2003925"/>
                <a:gd name="connsiteY9" fmla="*/ 1656858 h 1843219"/>
                <a:gd name="connsiteX10" fmla="*/ 1782737 w 2003925"/>
                <a:gd name="connsiteY10" fmla="*/ 1742868 h 1843219"/>
                <a:gd name="connsiteX11" fmla="*/ 1649952 w 2003925"/>
                <a:gd name="connsiteY11" fmla="*/ 1736495 h 1843219"/>
                <a:gd name="connsiteX12" fmla="*/ 1618739 w 2003925"/>
                <a:gd name="connsiteY12" fmla="*/ 1720972 h 1843219"/>
                <a:gd name="connsiteX13" fmla="*/ 1594928 w 2003925"/>
                <a:gd name="connsiteY13" fmla="*/ 1756060 h 1843219"/>
                <a:gd name="connsiteX14" fmla="*/ 1515474 w 2003925"/>
                <a:gd name="connsiteY14" fmla="*/ 1810006 h 1843219"/>
                <a:gd name="connsiteX15" fmla="*/ 1261192 w 2003925"/>
                <a:gd name="connsiteY15" fmla="*/ 1693060 h 1843219"/>
                <a:gd name="connsiteX16" fmla="*/ 1236672 w 2003925"/>
                <a:gd name="connsiteY16" fmla="*/ 1666896 h 1843219"/>
                <a:gd name="connsiteX17" fmla="*/ 1220373 w 2003925"/>
                <a:gd name="connsiteY17" fmla="*/ 1695933 h 1843219"/>
                <a:gd name="connsiteX18" fmla="*/ 1024547 w 2003925"/>
                <a:gd name="connsiteY18" fmla="*/ 1843219 h 1843219"/>
                <a:gd name="connsiteX19" fmla="*/ 829655 w 2003925"/>
                <a:gd name="connsiteY19" fmla="*/ 1695933 h 1843219"/>
                <a:gd name="connsiteX20" fmla="*/ 814919 w 2003925"/>
                <a:gd name="connsiteY20" fmla="*/ 1669401 h 1843219"/>
                <a:gd name="connsiteX21" fmla="*/ 792747 w 2003925"/>
                <a:gd name="connsiteY21" fmla="*/ 1693060 h 1843219"/>
                <a:gd name="connsiteX22" fmla="*/ 538465 w 2003925"/>
                <a:gd name="connsiteY22" fmla="*/ 1810006 h 1843219"/>
                <a:gd name="connsiteX23" fmla="*/ 459011 w 2003925"/>
                <a:gd name="connsiteY23" fmla="*/ 1756060 h 1843219"/>
                <a:gd name="connsiteX24" fmla="*/ 442702 w 2003925"/>
                <a:gd name="connsiteY24" fmla="*/ 1732028 h 1843219"/>
                <a:gd name="connsiteX25" fmla="*/ 433718 w 2003925"/>
                <a:gd name="connsiteY25" fmla="*/ 1736496 h 1843219"/>
                <a:gd name="connsiteX26" fmla="*/ 300933 w 2003925"/>
                <a:gd name="connsiteY26" fmla="*/ 1742869 h 1843219"/>
                <a:gd name="connsiteX27" fmla="*/ 246274 w 2003925"/>
                <a:gd name="connsiteY27" fmla="*/ 1656858 h 1843219"/>
                <a:gd name="connsiteX28" fmla="*/ 239923 w 2003925"/>
                <a:gd name="connsiteY28" fmla="*/ 1608426 h 1843219"/>
                <a:gd name="connsiteX29" fmla="*/ 228107 w 2003925"/>
                <a:gd name="connsiteY29" fmla="*/ 1612732 h 1843219"/>
                <a:gd name="connsiteX30" fmla="*/ 88875 w 2003925"/>
                <a:gd name="connsiteY30" fmla="*/ 1605746 h 1843219"/>
                <a:gd name="connsiteX31" fmla="*/ 257413 w 2003925"/>
                <a:gd name="connsiteY31" fmla="*/ 485240 h 1843219"/>
                <a:gd name="connsiteX32" fmla="*/ 518449 w 2003925"/>
                <a:gd name="connsiteY32" fmla="*/ 175386 h 1843219"/>
                <a:gd name="connsiteX33" fmla="*/ 614061 w 2003925"/>
                <a:gd name="connsiteY33" fmla="*/ 110219 h 1843219"/>
                <a:gd name="connsiteX34" fmla="*/ 640762 w 2003925"/>
                <a:gd name="connsiteY34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85476 w 2003925"/>
                <a:gd name="connsiteY2" fmla="*/ 175387 h 1843219"/>
                <a:gd name="connsiteX3" fmla="*/ 1746513 w 2003925"/>
                <a:gd name="connsiteY3" fmla="*/ 485241 h 1843219"/>
                <a:gd name="connsiteX4" fmla="*/ 1915050 w 2003925"/>
                <a:gd name="connsiteY4" fmla="*/ 1605747 h 1843219"/>
                <a:gd name="connsiteX5" fmla="*/ 1874388 w 2003925"/>
                <a:gd name="connsiteY5" fmla="*/ 1620545 h 1843219"/>
                <a:gd name="connsiteX6" fmla="*/ 1841979 w 2003925"/>
                <a:gd name="connsiteY6" fmla="*/ 1621914 h 1843219"/>
                <a:gd name="connsiteX7" fmla="*/ 1837396 w 2003925"/>
                <a:gd name="connsiteY7" fmla="*/ 1656858 h 1843219"/>
                <a:gd name="connsiteX8" fmla="*/ 1782737 w 2003925"/>
                <a:gd name="connsiteY8" fmla="*/ 1742868 h 1843219"/>
                <a:gd name="connsiteX9" fmla="*/ 1649952 w 2003925"/>
                <a:gd name="connsiteY9" fmla="*/ 1736495 h 1843219"/>
                <a:gd name="connsiteX10" fmla="*/ 1618739 w 2003925"/>
                <a:gd name="connsiteY10" fmla="*/ 1720972 h 1843219"/>
                <a:gd name="connsiteX11" fmla="*/ 1594928 w 2003925"/>
                <a:gd name="connsiteY11" fmla="*/ 1756060 h 1843219"/>
                <a:gd name="connsiteX12" fmla="*/ 1515474 w 2003925"/>
                <a:gd name="connsiteY12" fmla="*/ 1810006 h 1843219"/>
                <a:gd name="connsiteX13" fmla="*/ 1261192 w 2003925"/>
                <a:gd name="connsiteY13" fmla="*/ 1693060 h 1843219"/>
                <a:gd name="connsiteX14" fmla="*/ 1236672 w 2003925"/>
                <a:gd name="connsiteY14" fmla="*/ 1666896 h 1843219"/>
                <a:gd name="connsiteX15" fmla="*/ 1220373 w 2003925"/>
                <a:gd name="connsiteY15" fmla="*/ 1695933 h 1843219"/>
                <a:gd name="connsiteX16" fmla="*/ 1024547 w 2003925"/>
                <a:gd name="connsiteY16" fmla="*/ 1843219 h 1843219"/>
                <a:gd name="connsiteX17" fmla="*/ 829655 w 2003925"/>
                <a:gd name="connsiteY17" fmla="*/ 1695933 h 1843219"/>
                <a:gd name="connsiteX18" fmla="*/ 814919 w 2003925"/>
                <a:gd name="connsiteY18" fmla="*/ 1669401 h 1843219"/>
                <a:gd name="connsiteX19" fmla="*/ 792747 w 2003925"/>
                <a:gd name="connsiteY19" fmla="*/ 1693060 h 1843219"/>
                <a:gd name="connsiteX20" fmla="*/ 538465 w 2003925"/>
                <a:gd name="connsiteY20" fmla="*/ 1810006 h 1843219"/>
                <a:gd name="connsiteX21" fmla="*/ 459011 w 2003925"/>
                <a:gd name="connsiteY21" fmla="*/ 1756060 h 1843219"/>
                <a:gd name="connsiteX22" fmla="*/ 442702 w 2003925"/>
                <a:gd name="connsiteY22" fmla="*/ 1732028 h 1843219"/>
                <a:gd name="connsiteX23" fmla="*/ 433718 w 2003925"/>
                <a:gd name="connsiteY23" fmla="*/ 1736496 h 1843219"/>
                <a:gd name="connsiteX24" fmla="*/ 300933 w 2003925"/>
                <a:gd name="connsiteY24" fmla="*/ 1742869 h 1843219"/>
                <a:gd name="connsiteX25" fmla="*/ 246274 w 2003925"/>
                <a:gd name="connsiteY25" fmla="*/ 1656858 h 1843219"/>
                <a:gd name="connsiteX26" fmla="*/ 239923 w 2003925"/>
                <a:gd name="connsiteY26" fmla="*/ 1608426 h 1843219"/>
                <a:gd name="connsiteX27" fmla="*/ 228107 w 2003925"/>
                <a:gd name="connsiteY27" fmla="*/ 1612732 h 1843219"/>
                <a:gd name="connsiteX28" fmla="*/ 88875 w 2003925"/>
                <a:gd name="connsiteY28" fmla="*/ 1605746 h 1843219"/>
                <a:gd name="connsiteX29" fmla="*/ 257413 w 2003925"/>
                <a:gd name="connsiteY29" fmla="*/ 485240 h 1843219"/>
                <a:gd name="connsiteX30" fmla="*/ 518449 w 2003925"/>
                <a:gd name="connsiteY30" fmla="*/ 175386 h 1843219"/>
                <a:gd name="connsiteX31" fmla="*/ 614061 w 2003925"/>
                <a:gd name="connsiteY31" fmla="*/ 110219 h 1843219"/>
                <a:gd name="connsiteX32" fmla="*/ 640762 w 2003925"/>
                <a:gd name="connsiteY32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746513 w 2003925"/>
                <a:gd name="connsiteY2" fmla="*/ 485241 h 1843219"/>
                <a:gd name="connsiteX3" fmla="*/ 1915050 w 2003925"/>
                <a:gd name="connsiteY3" fmla="*/ 1605747 h 1843219"/>
                <a:gd name="connsiteX4" fmla="*/ 1874388 w 2003925"/>
                <a:gd name="connsiteY4" fmla="*/ 1620545 h 1843219"/>
                <a:gd name="connsiteX5" fmla="*/ 1841979 w 2003925"/>
                <a:gd name="connsiteY5" fmla="*/ 1621914 h 1843219"/>
                <a:gd name="connsiteX6" fmla="*/ 1837396 w 2003925"/>
                <a:gd name="connsiteY6" fmla="*/ 1656858 h 1843219"/>
                <a:gd name="connsiteX7" fmla="*/ 1782737 w 2003925"/>
                <a:gd name="connsiteY7" fmla="*/ 1742868 h 1843219"/>
                <a:gd name="connsiteX8" fmla="*/ 1649952 w 2003925"/>
                <a:gd name="connsiteY8" fmla="*/ 1736495 h 1843219"/>
                <a:gd name="connsiteX9" fmla="*/ 1618739 w 2003925"/>
                <a:gd name="connsiteY9" fmla="*/ 1720972 h 1843219"/>
                <a:gd name="connsiteX10" fmla="*/ 1594928 w 2003925"/>
                <a:gd name="connsiteY10" fmla="*/ 1756060 h 1843219"/>
                <a:gd name="connsiteX11" fmla="*/ 1515474 w 2003925"/>
                <a:gd name="connsiteY11" fmla="*/ 1810006 h 1843219"/>
                <a:gd name="connsiteX12" fmla="*/ 1261192 w 2003925"/>
                <a:gd name="connsiteY12" fmla="*/ 1693060 h 1843219"/>
                <a:gd name="connsiteX13" fmla="*/ 1236672 w 2003925"/>
                <a:gd name="connsiteY13" fmla="*/ 1666896 h 1843219"/>
                <a:gd name="connsiteX14" fmla="*/ 1220373 w 2003925"/>
                <a:gd name="connsiteY14" fmla="*/ 1695933 h 1843219"/>
                <a:gd name="connsiteX15" fmla="*/ 1024547 w 2003925"/>
                <a:gd name="connsiteY15" fmla="*/ 1843219 h 1843219"/>
                <a:gd name="connsiteX16" fmla="*/ 829655 w 2003925"/>
                <a:gd name="connsiteY16" fmla="*/ 1695933 h 1843219"/>
                <a:gd name="connsiteX17" fmla="*/ 814919 w 2003925"/>
                <a:gd name="connsiteY17" fmla="*/ 1669401 h 1843219"/>
                <a:gd name="connsiteX18" fmla="*/ 792747 w 2003925"/>
                <a:gd name="connsiteY18" fmla="*/ 1693060 h 1843219"/>
                <a:gd name="connsiteX19" fmla="*/ 538465 w 2003925"/>
                <a:gd name="connsiteY19" fmla="*/ 1810006 h 1843219"/>
                <a:gd name="connsiteX20" fmla="*/ 459011 w 2003925"/>
                <a:gd name="connsiteY20" fmla="*/ 1756060 h 1843219"/>
                <a:gd name="connsiteX21" fmla="*/ 442702 w 2003925"/>
                <a:gd name="connsiteY21" fmla="*/ 1732028 h 1843219"/>
                <a:gd name="connsiteX22" fmla="*/ 433718 w 2003925"/>
                <a:gd name="connsiteY22" fmla="*/ 1736496 h 1843219"/>
                <a:gd name="connsiteX23" fmla="*/ 300933 w 2003925"/>
                <a:gd name="connsiteY23" fmla="*/ 1742869 h 1843219"/>
                <a:gd name="connsiteX24" fmla="*/ 246274 w 2003925"/>
                <a:gd name="connsiteY24" fmla="*/ 1656858 h 1843219"/>
                <a:gd name="connsiteX25" fmla="*/ 239923 w 2003925"/>
                <a:gd name="connsiteY25" fmla="*/ 1608426 h 1843219"/>
                <a:gd name="connsiteX26" fmla="*/ 228107 w 2003925"/>
                <a:gd name="connsiteY26" fmla="*/ 1612732 h 1843219"/>
                <a:gd name="connsiteX27" fmla="*/ 88875 w 2003925"/>
                <a:gd name="connsiteY27" fmla="*/ 1605746 h 1843219"/>
                <a:gd name="connsiteX28" fmla="*/ 257413 w 2003925"/>
                <a:gd name="connsiteY28" fmla="*/ 485240 h 1843219"/>
                <a:gd name="connsiteX29" fmla="*/ 518449 w 2003925"/>
                <a:gd name="connsiteY29" fmla="*/ 175386 h 1843219"/>
                <a:gd name="connsiteX30" fmla="*/ 614061 w 2003925"/>
                <a:gd name="connsiteY30" fmla="*/ 110219 h 1843219"/>
                <a:gd name="connsiteX31" fmla="*/ 640762 w 2003925"/>
                <a:gd name="connsiteY31" fmla="*/ 72134 h 1843219"/>
                <a:gd name="connsiteX0" fmla="*/ 1276344 w 2003925"/>
                <a:gd name="connsiteY0" fmla="*/ 0 h 1843219"/>
                <a:gd name="connsiteX1" fmla="*/ 1746513 w 2003925"/>
                <a:gd name="connsiteY1" fmla="*/ 485241 h 1843219"/>
                <a:gd name="connsiteX2" fmla="*/ 1915050 w 2003925"/>
                <a:gd name="connsiteY2" fmla="*/ 1605747 h 1843219"/>
                <a:gd name="connsiteX3" fmla="*/ 1874388 w 2003925"/>
                <a:gd name="connsiteY3" fmla="*/ 1620545 h 1843219"/>
                <a:gd name="connsiteX4" fmla="*/ 1841979 w 2003925"/>
                <a:gd name="connsiteY4" fmla="*/ 1621914 h 1843219"/>
                <a:gd name="connsiteX5" fmla="*/ 1837396 w 2003925"/>
                <a:gd name="connsiteY5" fmla="*/ 1656858 h 1843219"/>
                <a:gd name="connsiteX6" fmla="*/ 1782737 w 2003925"/>
                <a:gd name="connsiteY6" fmla="*/ 1742868 h 1843219"/>
                <a:gd name="connsiteX7" fmla="*/ 1649952 w 2003925"/>
                <a:gd name="connsiteY7" fmla="*/ 1736495 h 1843219"/>
                <a:gd name="connsiteX8" fmla="*/ 1618739 w 2003925"/>
                <a:gd name="connsiteY8" fmla="*/ 1720972 h 1843219"/>
                <a:gd name="connsiteX9" fmla="*/ 1594928 w 2003925"/>
                <a:gd name="connsiteY9" fmla="*/ 1756060 h 1843219"/>
                <a:gd name="connsiteX10" fmla="*/ 1515474 w 2003925"/>
                <a:gd name="connsiteY10" fmla="*/ 1810006 h 1843219"/>
                <a:gd name="connsiteX11" fmla="*/ 1261192 w 2003925"/>
                <a:gd name="connsiteY11" fmla="*/ 1693060 h 1843219"/>
                <a:gd name="connsiteX12" fmla="*/ 1236672 w 2003925"/>
                <a:gd name="connsiteY12" fmla="*/ 1666896 h 1843219"/>
                <a:gd name="connsiteX13" fmla="*/ 1220373 w 2003925"/>
                <a:gd name="connsiteY13" fmla="*/ 1695933 h 1843219"/>
                <a:gd name="connsiteX14" fmla="*/ 1024547 w 2003925"/>
                <a:gd name="connsiteY14" fmla="*/ 1843219 h 1843219"/>
                <a:gd name="connsiteX15" fmla="*/ 829655 w 2003925"/>
                <a:gd name="connsiteY15" fmla="*/ 1695933 h 1843219"/>
                <a:gd name="connsiteX16" fmla="*/ 814919 w 2003925"/>
                <a:gd name="connsiteY16" fmla="*/ 1669401 h 1843219"/>
                <a:gd name="connsiteX17" fmla="*/ 792747 w 2003925"/>
                <a:gd name="connsiteY17" fmla="*/ 1693060 h 1843219"/>
                <a:gd name="connsiteX18" fmla="*/ 538465 w 2003925"/>
                <a:gd name="connsiteY18" fmla="*/ 1810006 h 1843219"/>
                <a:gd name="connsiteX19" fmla="*/ 459011 w 2003925"/>
                <a:gd name="connsiteY19" fmla="*/ 1756060 h 1843219"/>
                <a:gd name="connsiteX20" fmla="*/ 442702 w 2003925"/>
                <a:gd name="connsiteY20" fmla="*/ 1732028 h 1843219"/>
                <a:gd name="connsiteX21" fmla="*/ 433718 w 2003925"/>
                <a:gd name="connsiteY21" fmla="*/ 1736496 h 1843219"/>
                <a:gd name="connsiteX22" fmla="*/ 300933 w 2003925"/>
                <a:gd name="connsiteY22" fmla="*/ 1742869 h 1843219"/>
                <a:gd name="connsiteX23" fmla="*/ 246274 w 2003925"/>
                <a:gd name="connsiteY23" fmla="*/ 1656858 h 1843219"/>
                <a:gd name="connsiteX24" fmla="*/ 239923 w 2003925"/>
                <a:gd name="connsiteY24" fmla="*/ 1608426 h 1843219"/>
                <a:gd name="connsiteX25" fmla="*/ 228107 w 2003925"/>
                <a:gd name="connsiteY25" fmla="*/ 1612732 h 1843219"/>
                <a:gd name="connsiteX26" fmla="*/ 88875 w 2003925"/>
                <a:gd name="connsiteY26" fmla="*/ 1605746 h 1843219"/>
                <a:gd name="connsiteX27" fmla="*/ 257413 w 2003925"/>
                <a:gd name="connsiteY27" fmla="*/ 485240 h 1843219"/>
                <a:gd name="connsiteX28" fmla="*/ 518449 w 2003925"/>
                <a:gd name="connsiteY28" fmla="*/ 175386 h 1843219"/>
                <a:gd name="connsiteX29" fmla="*/ 614061 w 2003925"/>
                <a:gd name="connsiteY29" fmla="*/ 110219 h 1843219"/>
                <a:gd name="connsiteX30" fmla="*/ 640762 w 2003925"/>
                <a:gd name="connsiteY30" fmla="*/ 72134 h 1843219"/>
                <a:gd name="connsiteX0" fmla="*/ 1746513 w 2003925"/>
                <a:gd name="connsiteY0" fmla="*/ 413106 h 1771084"/>
                <a:gd name="connsiteX1" fmla="*/ 1915050 w 2003925"/>
                <a:gd name="connsiteY1" fmla="*/ 1533612 h 1771084"/>
                <a:gd name="connsiteX2" fmla="*/ 1874388 w 2003925"/>
                <a:gd name="connsiteY2" fmla="*/ 1548410 h 1771084"/>
                <a:gd name="connsiteX3" fmla="*/ 1841979 w 2003925"/>
                <a:gd name="connsiteY3" fmla="*/ 1549779 h 1771084"/>
                <a:gd name="connsiteX4" fmla="*/ 1837396 w 2003925"/>
                <a:gd name="connsiteY4" fmla="*/ 1584723 h 1771084"/>
                <a:gd name="connsiteX5" fmla="*/ 1782737 w 2003925"/>
                <a:gd name="connsiteY5" fmla="*/ 1670733 h 1771084"/>
                <a:gd name="connsiteX6" fmla="*/ 1649952 w 2003925"/>
                <a:gd name="connsiteY6" fmla="*/ 1664360 h 1771084"/>
                <a:gd name="connsiteX7" fmla="*/ 1618739 w 2003925"/>
                <a:gd name="connsiteY7" fmla="*/ 1648837 h 1771084"/>
                <a:gd name="connsiteX8" fmla="*/ 1594928 w 2003925"/>
                <a:gd name="connsiteY8" fmla="*/ 1683925 h 1771084"/>
                <a:gd name="connsiteX9" fmla="*/ 1515474 w 2003925"/>
                <a:gd name="connsiteY9" fmla="*/ 1737871 h 1771084"/>
                <a:gd name="connsiteX10" fmla="*/ 1261192 w 2003925"/>
                <a:gd name="connsiteY10" fmla="*/ 1620925 h 1771084"/>
                <a:gd name="connsiteX11" fmla="*/ 1236672 w 2003925"/>
                <a:gd name="connsiteY11" fmla="*/ 1594761 h 1771084"/>
                <a:gd name="connsiteX12" fmla="*/ 1220373 w 2003925"/>
                <a:gd name="connsiteY12" fmla="*/ 1623798 h 1771084"/>
                <a:gd name="connsiteX13" fmla="*/ 1024547 w 2003925"/>
                <a:gd name="connsiteY13" fmla="*/ 1771084 h 1771084"/>
                <a:gd name="connsiteX14" fmla="*/ 829655 w 2003925"/>
                <a:gd name="connsiteY14" fmla="*/ 1623798 h 1771084"/>
                <a:gd name="connsiteX15" fmla="*/ 814919 w 2003925"/>
                <a:gd name="connsiteY15" fmla="*/ 1597266 h 1771084"/>
                <a:gd name="connsiteX16" fmla="*/ 792747 w 2003925"/>
                <a:gd name="connsiteY16" fmla="*/ 1620925 h 1771084"/>
                <a:gd name="connsiteX17" fmla="*/ 538465 w 2003925"/>
                <a:gd name="connsiteY17" fmla="*/ 1737871 h 1771084"/>
                <a:gd name="connsiteX18" fmla="*/ 459011 w 2003925"/>
                <a:gd name="connsiteY18" fmla="*/ 1683925 h 1771084"/>
                <a:gd name="connsiteX19" fmla="*/ 442702 w 2003925"/>
                <a:gd name="connsiteY19" fmla="*/ 1659893 h 1771084"/>
                <a:gd name="connsiteX20" fmla="*/ 433718 w 2003925"/>
                <a:gd name="connsiteY20" fmla="*/ 1664361 h 1771084"/>
                <a:gd name="connsiteX21" fmla="*/ 300933 w 2003925"/>
                <a:gd name="connsiteY21" fmla="*/ 1670734 h 1771084"/>
                <a:gd name="connsiteX22" fmla="*/ 246274 w 2003925"/>
                <a:gd name="connsiteY22" fmla="*/ 1584723 h 1771084"/>
                <a:gd name="connsiteX23" fmla="*/ 239923 w 2003925"/>
                <a:gd name="connsiteY23" fmla="*/ 1536291 h 1771084"/>
                <a:gd name="connsiteX24" fmla="*/ 228107 w 2003925"/>
                <a:gd name="connsiteY24" fmla="*/ 1540597 h 1771084"/>
                <a:gd name="connsiteX25" fmla="*/ 88875 w 2003925"/>
                <a:gd name="connsiteY25" fmla="*/ 1533611 h 1771084"/>
                <a:gd name="connsiteX26" fmla="*/ 257413 w 2003925"/>
                <a:gd name="connsiteY26" fmla="*/ 413105 h 1771084"/>
                <a:gd name="connsiteX27" fmla="*/ 518449 w 2003925"/>
                <a:gd name="connsiteY27" fmla="*/ 103251 h 1771084"/>
                <a:gd name="connsiteX28" fmla="*/ 614061 w 2003925"/>
                <a:gd name="connsiteY28" fmla="*/ 38084 h 1771084"/>
                <a:gd name="connsiteX29" fmla="*/ 640762 w 2003925"/>
                <a:gd name="connsiteY29" fmla="*/ -1 h 177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03925" h="1771084">
                  <a:moveTo>
                    <a:pt x="1746513" y="413106"/>
                  </a:moveTo>
                  <a:cubicBezTo>
                    <a:pt x="1943509" y="754314"/>
                    <a:pt x="2114276" y="1418589"/>
                    <a:pt x="1915050" y="1533612"/>
                  </a:cubicBezTo>
                  <a:cubicBezTo>
                    <a:pt x="1902599" y="1540801"/>
                    <a:pt x="1888996" y="1545675"/>
                    <a:pt x="1874388" y="1548410"/>
                  </a:cubicBezTo>
                  <a:lnTo>
                    <a:pt x="1841979" y="1549779"/>
                  </a:lnTo>
                  <a:lnTo>
                    <a:pt x="1837396" y="1584723"/>
                  </a:lnTo>
                  <a:cubicBezTo>
                    <a:pt x="1827684" y="1624887"/>
                    <a:pt x="1810027" y="1654977"/>
                    <a:pt x="1782737" y="1670733"/>
                  </a:cubicBezTo>
                  <a:cubicBezTo>
                    <a:pt x="1748625" y="1690428"/>
                    <a:pt x="1702486" y="1685978"/>
                    <a:pt x="1649952" y="1664360"/>
                  </a:cubicBezTo>
                  <a:lnTo>
                    <a:pt x="1618739" y="1648837"/>
                  </a:lnTo>
                  <a:lnTo>
                    <a:pt x="1594928" y="1683925"/>
                  </a:lnTo>
                  <a:cubicBezTo>
                    <a:pt x="1571932" y="1711181"/>
                    <a:pt x="1545522" y="1729819"/>
                    <a:pt x="1515474" y="1737871"/>
                  </a:cubicBezTo>
                  <a:cubicBezTo>
                    <a:pt x="1440353" y="1757999"/>
                    <a:pt x="1351384" y="1709580"/>
                    <a:pt x="1261192" y="1620925"/>
                  </a:cubicBezTo>
                  <a:lnTo>
                    <a:pt x="1236672" y="1594761"/>
                  </a:lnTo>
                  <a:lnTo>
                    <a:pt x="1220373" y="1623798"/>
                  </a:lnTo>
                  <a:cubicBezTo>
                    <a:pt x="1160999" y="1714549"/>
                    <a:pt x="1094541" y="1771084"/>
                    <a:pt x="1024547" y="1771084"/>
                  </a:cubicBezTo>
                  <a:cubicBezTo>
                    <a:pt x="954554" y="1771084"/>
                    <a:pt x="888479" y="1714549"/>
                    <a:pt x="829655" y="1623798"/>
                  </a:cubicBezTo>
                  <a:lnTo>
                    <a:pt x="814919" y="1597266"/>
                  </a:lnTo>
                  <a:lnTo>
                    <a:pt x="792747" y="1620925"/>
                  </a:lnTo>
                  <a:cubicBezTo>
                    <a:pt x="702554" y="1709579"/>
                    <a:pt x="613586" y="1757999"/>
                    <a:pt x="538465" y="1737871"/>
                  </a:cubicBezTo>
                  <a:cubicBezTo>
                    <a:pt x="508417" y="1729819"/>
                    <a:pt x="482007" y="1711181"/>
                    <a:pt x="459011" y="1683925"/>
                  </a:cubicBezTo>
                  <a:lnTo>
                    <a:pt x="442702" y="1659893"/>
                  </a:lnTo>
                  <a:lnTo>
                    <a:pt x="433718" y="1664361"/>
                  </a:lnTo>
                  <a:cubicBezTo>
                    <a:pt x="381184" y="1685979"/>
                    <a:pt x="335046" y="1690429"/>
                    <a:pt x="300933" y="1670734"/>
                  </a:cubicBezTo>
                  <a:cubicBezTo>
                    <a:pt x="273643" y="1654978"/>
                    <a:pt x="255987" y="1624888"/>
                    <a:pt x="246274" y="1584723"/>
                  </a:cubicBezTo>
                  <a:lnTo>
                    <a:pt x="239923" y="1536291"/>
                  </a:lnTo>
                  <a:lnTo>
                    <a:pt x="228107" y="1540597"/>
                  </a:lnTo>
                  <a:cubicBezTo>
                    <a:pt x="173939" y="1555904"/>
                    <a:pt x="126229" y="1555178"/>
                    <a:pt x="88875" y="1533611"/>
                  </a:cubicBezTo>
                  <a:cubicBezTo>
                    <a:pt x="-110350" y="1418589"/>
                    <a:pt x="60417" y="754312"/>
                    <a:pt x="257413" y="413105"/>
                  </a:cubicBezTo>
                  <a:cubicBezTo>
                    <a:pt x="331286" y="285153"/>
                    <a:pt x="422626" y="179398"/>
                    <a:pt x="518449" y="103251"/>
                  </a:cubicBezTo>
                  <a:lnTo>
                    <a:pt x="614061" y="38084"/>
                  </a:lnTo>
                  <a:lnTo>
                    <a:pt x="640762" y="-1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3" name="フリーフォーム: 図形 182"/>
            <p:cNvSpPr/>
            <p:nvPr/>
          </p:nvSpPr>
          <p:spPr bwMode="auto">
            <a:xfrm rot="3600000">
              <a:off x="6398130" y="2711685"/>
              <a:ext cx="931921" cy="857184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1276344 w 2003925"/>
                <a:gd name="connsiteY0" fmla="*/ 50795 h 1894014"/>
                <a:gd name="connsiteX1" fmla="*/ 1327344 w 2003925"/>
                <a:gd name="connsiteY1" fmla="*/ 100315 h 1894014"/>
                <a:gd name="connsiteX2" fmla="*/ 1357154 w 2003925"/>
                <a:gd name="connsiteY2" fmla="*/ 124216 h 1894014"/>
                <a:gd name="connsiteX3" fmla="*/ 1405720 w 2003925"/>
                <a:gd name="connsiteY3" fmla="*/ 171812 h 1894014"/>
                <a:gd name="connsiteX4" fmla="*/ 1405739 w 2003925"/>
                <a:gd name="connsiteY4" fmla="*/ 171834 h 1894014"/>
                <a:gd name="connsiteX5" fmla="*/ 1485476 w 2003925"/>
                <a:gd name="connsiteY5" fmla="*/ 226182 h 1894014"/>
                <a:gd name="connsiteX6" fmla="*/ 1746513 w 2003925"/>
                <a:gd name="connsiteY6" fmla="*/ 536036 h 1894014"/>
                <a:gd name="connsiteX7" fmla="*/ 1915050 w 2003925"/>
                <a:gd name="connsiteY7" fmla="*/ 1656542 h 1894014"/>
                <a:gd name="connsiteX8" fmla="*/ 1874388 w 2003925"/>
                <a:gd name="connsiteY8" fmla="*/ 1671340 h 1894014"/>
                <a:gd name="connsiteX9" fmla="*/ 1841979 w 2003925"/>
                <a:gd name="connsiteY9" fmla="*/ 1672709 h 1894014"/>
                <a:gd name="connsiteX10" fmla="*/ 1837396 w 2003925"/>
                <a:gd name="connsiteY10" fmla="*/ 1707653 h 1894014"/>
                <a:gd name="connsiteX11" fmla="*/ 1782737 w 2003925"/>
                <a:gd name="connsiteY11" fmla="*/ 1793663 h 1894014"/>
                <a:gd name="connsiteX12" fmla="*/ 1649952 w 2003925"/>
                <a:gd name="connsiteY12" fmla="*/ 1787290 h 1894014"/>
                <a:gd name="connsiteX13" fmla="*/ 1618739 w 2003925"/>
                <a:gd name="connsiteY13" fmla="*/ 1771767 h 1894014"/>
                <a:gd name="connsiteX14" fmla="*/ 1594928 w 2003925"/>
                <a:gd name="connsiteY14" fmla="*/ 1806855 h 1894014"/>
                <a:gd name="connsiteX15" fmla="*/ 1515474 w 2003925"/>
                <a:gd name="connsiteY15" fmla="*/ 1860801 h 1894014"/>
                <a:gd name="connsiteX16" fmla="*/ 1261192 w 2003925"/>
                <a:gd name="connsiteY16" fmla="*/ 1743855 h 1894014"/>
                <a:gd name="connsiteX17" fmla="*/ 1236672 w 2003925"/>
                <a:gd name="connsiteY17" fmla="*/ 1717691 h 1894014"/>
                <a:gd name="connsiteX18" fmla="*/ 1220373 w 2003925"/>
                <a:gd name="connsiteY18" fmla="*/ 1746728 h 1894014"/>
                <a:gd name="connsiteX19" fmla="*/ 1024547 w 2003925"/>
                <a:gd name="connsiteY19" fmla="*/ 1894014 h 1894014"/>
                <a:gd name="connsiteX20" fmla="*/ 829655 w 2003925"/>
                <a:gd name="connsiteY20" fmla="*/ 1746728 h 1894014"/>
                <a:gd name="connsiteX21" fmla="*/ 814919 w 2003925"/>
                <a:gd name="connsiteY21" fmla="*/ 1720196 h 1894014"/>
                <a:gd name="connsiteX22" fmla="*/ 792747 w 2003925"/>
                <a:gd name="connsiteY22" fmla="*/ 1743855 h 1894014"/>
                <a:gd name="connsiteX23" fmla="*/ 538465 w 2003925"/>
                <a:gd name="connsiteY23" fmla="*/ 1860801 h 1894014"/>
                <a:gd name="connsiteX24" fmla="*/ 459011 w 2003925"/>
                <a:gd name="connsiteY24" fmla="*/ 1806855 h 1894014"/>
                <a:gd name="connsiteX25" fmla="*/ 442702 w 2003925"/>
                <a:gd name="connsiteY25" fmla="*/ 1782823 h 1894014"/>
                <a:gd name="connsiteX26" fmla="*/ 433718 w 2003925"/>
                <a:gd name="connsiteY26" fmla="*/ 1787291 h 1894014"/>
                <a:gd name="connsiteX27" fmla="*/ 300933 w 2003925"/>
                <a:gd name="connsiteY27" fmla="*/ 1793664 h 1894014"/>
                <a:gd name="connsiteX28" fmla="*/ 246274 w 2003925"/>
                <a:gd name="connsiteY28" fmla="*/ 1707653 h 1894014"/>
                <a:gd name="connsiteX29" fmla="*/ 239923 w 2003925"/>
                <a:gd name="connsiteY29" fmla="*/ 1659221 h 1894014"/>
                <a:gd name="connsiteX30" fmla="*/ 228107 w 2003925"/>
                <a:gd name="connsiteY30" fmla="*/ 1663527 h 1894014"/>
                <a:gd name="connsiteX31" fmla="*/ 88875 w 2003925"/>
                <a:gd name="connsiteY31" fmla="*/ 1656541 h 1894014"/>
                <a:gd name="connsiteX32" fmla="*/ 257413 w 2003925"/>
                <a:gd name="connsiteY32" fmla="*/ 536035 h 1894014"/>
                <a:gd name="connsiteX33" fmla="*/ 518449 w 2003925"/>
                <a:gd name="connsiteY33" fmla="*/ 226181 h 1894014"/>
                <a:gd name="connsiteX34" fmla="*/ 614061 w 2003925"/>
                <a:gd name="connsiteY34" fmla="*/ 161014 h 1894014"/>
                <a:gd name="connsiteX35" fmla="*/ 640762 w 2003925"/>
                <a:gd name="connsiteY35" fmla="*/ 122929 h 1894014"/>
                <a:gd name="connsiteX36" fmla="*/ 1093653 w 2003925"/>
                <a:gd name="connsiteY36" fmla="*/ 47863 h 1894014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003925" h="1843219">
                  <a:moveTo>
                    <a:pt x="1276344" y="0"/>
                  </a:moveTo>
                  <a:lnTo>
                    <a:pt x="1327344" y="49520"/>
                  </a:lnTo>
                  <a:lnTo>
                    <a:pt x="1357154" y="73421"/>
                  </a:lnTo>
                  <a:cubicBezTo>
                    <a:pt x="1373648" y="88093"/>
                    <a:pt x="1389861" y="103983"/>
                    <a:pt x="1405720" y="121017"/>
                  </a:cubicBezTo>
                  <a:lnTo>
                    <a:pt x="1405739" y="121039"/>
                  </a:lnTo>
                  <a:lnTo>
                    <a:pt x="1485476" y="175387"/>
                  </a:lnTo>
                  <a:cubicBezTo>
                    <a:pt x="1581299" y="251534"/>
                    <a:pt x="1672639" y="357289"/>
                    <a:pt x="1746513" y="485241"/>
                  </a:cubicBezTo>
                  <a:cubicBezTo>
                    <a:pt x="1943509" y="826449"/>
                    <a:pt x="2114276" y="1490724"/>
                    <a:pt x="1915050" y="1605747"/>
                  </a:cubicBezTo>
                  <a:cubicBezTo>
                    <a:pt x="1902599" y="1612936"/>
                    <a:pt x="1888996" y="1617810"/>
                    <a:pt x="1874388" y="1620545"/>
                  </a:cubicBezTo>
                  <a:lnTo>
                    <a:pt x="1841979" y="1621914"/>
                  </a:lnTo>
                  <a:lnTo>
                    <a:pt x="1837396" y="1656858"/>
                  </a:lnTo>
                  <a:cubicBezTo>
                    <a:pt x="1827684" y="1697022"/>
                    <a:pt x="1810027" y="1727112"/>
                    <a:pt x="1782737" y="1742868"/>
                  </a:cubicBezTo>
                  <a:cubicBezTo>
                    <a:pt x="1748625" y="1762563"/>
                    <a:pt x="1702486" y="1758113"/>
                    <a:pt x="1649952" y="1736495"/>
                  </a:cubicBezTo>
                  <a:lnTo>
                    <a:pt x="1618739" y="1720972"/>
                  </a:lnTo>
                  <a:lnTo>
                    <a:pt x="1594928" y="1756060"/>
                  </a:lnTo>
                  <a:cubicBezTo>
                    <a:pt x="1571932" y="1783316"/>
                    <a:pt x="1545522" y="1801954"/>
                    <a:pt x="1515474" y="1810006"/>
                  </a:cubicBezTo>
                  <a:cubicBezTo>
                    <a:pt x="1440353" y="1830134"/>
                    <a:pt x="1351384" y="1781715"/>
                    <a:pt x="1261192" y="1693060"/>
                  </a:cubicBezTo>
                  <a:lnTo>
                    <a:pt x="1236672" y="1666896"/>
                  </a:lnTo>
                  <a:lnTo>
                    <a:pt x="1220373" y="1695933"/>
                  </a:lnTo>
                  <a:cubicBezTo>
                    <a:pt x="1160999" y="1786684"/>
                    <a:pt x="1094541" y="1843219"/>
                    <a:pt x="1024547" y="1843219"/>
                  </a:cubicBezTo>
                  <a:cubicBezTo>
                    <a:pt x="954554" y="1843219"/>
                    <a:pt x="888479" y="1786684"/>
                    <a:pt x="829655" y="1695933"/>
                  </a:cubicBezTo>
                  <a:lnTo>
                    <a:pt x="814919" y="1669401"/>
                  </a:lnTo>
                  <a:lnTo>
                    <a:pt x="792747" y="1693060"/>
                  </a:lnTo>
                  <a:cubicBezTo>
                    <a:pt x="702554" y="1781714"/>
                    <a:pt x="613586" y="1830134"/>
                    <a:pt x="538465" y="1810006"/>
                  </a:cubicBezTo>
                  <a:cubicBezTo>
                    <a:pt x="508417" y="1801954"/>
                    <a:pt x="482007" y="1783316"/>
                    <a:pt x="459011" y="1756060"/>
                  </a:cubicBezTo>
                  <a:lnTo>
                    <a:pt x="442702" y="1732028"/>
                  </a:lnTo>
                  <a:lnTo>
                    <a:pt x="433718" y="1736496"/>
                  </a:lnTo>
                  <a:cubicBezTo>
                    <a:pt x="381184" y="1758114"/>
                    <a:pt x="335046" y="1762564"/>
                    <a:pt x="300933" y="1742869"/>
                  </a:cubicBezTo>
                  <a:cubicBezTo>
                    <a:pt x="273643" y="1727113"/>
                    <a:pt x="255987" y="1697023"/>
                    <a:pt x="246274" y="1656858"/>
                  </a:cubicBezTo>
                  <a:lnTo>
                    <a:pt x="239923" y="1608426"/>
                  </a:lnTo>
                  <a:lnTo>
                    <a:pt x="228107" y="1612732"/>
                  </a:lnTo>
                  <a:cubicBezTo>
                    <a:pt x="173939" y="1628039"/>
                    <a:pt x="126229" y="1627313"/>
                    <a:pt x="88875" y="1605746"/>
                  </a:cubicBezTo>
                  <a:cubicBezTo>
                    <a:pt x="-110350" y="1490724"/>
                    <a:pt x="60417" y="826447"/>
                    <a:pt x="257413" y="485240"/>
                  </a:cubicBezTo>
                  <a:cubicBezTo>
                    <a:pt x="331286" y="357288"/>
                    <a:pt x="422626" y="251533"/>
                    <a:pt x="518449" y="175386"/>
                  </a:cubicBezTo>
                  <a:lnTo>
                    <a:pt x="614061" y="110219"/>
                  </a:lnTo>
                  <a:lnTo>
                    <a:pt x="640762" y="72134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30" name="グループ化 329"/>
          <p:cNvGrpSpPr/>
          <p:nvPr/>
        </p:nvGrpSpPr>
        <p:grpSpPr>
          <a:xfrm>
            <a:off x="614115" y="4702960"/>
            <a:ext cx="1239539" cy="1621550"/>
            <a:chOff x="588414" y="5144742"/>
            <a:chExt cx="1239539" cy="1621550"/>
          </a:xfrm>
        </p:grpSpPr>
        <p:sp>
          <p:nvSpPr>
            <p:cNvPr id="192" name="フリーフォーム: 図形 191"/>
            <p:cNvSpPr/>
            <p:nvPr/>
          </p:nvSpPr>
          <p:spPr bwMode="auto">
            <a:xfrm rot="19800000" flipH="1">
              <a:off x="1029409" y="5603082"/>
              <a:ext cx="798544" cy="774708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003925" h="1944107">
                  <a:moveTo>
                    <a:pt x="995697" y="0"/>
                  </a:moveTo>
                  <a:cubicBezTo>
                    <a:pt x="1099655" y="0"/>
                    <a:pt x="1196232" y="37192"/>
                    <a:pt x="1276344" y="100888"/>
                  </a:cubicBezTo>
                  <a:lnTo>
                    <a:pt x="1327344" y="150408"/>
                  </a:lnTo>
                  <a:lnTo>
                    <a:pt x="1357154" y="174309"/>
                  </a:lnTo>
                  <a:cubicBezTo>
                    <a:pt x="1373648" y="188981"/>
                    <a:pt x="1389861" y="204871"/>
                    <a:pt x="1405720" y="221905"/>
                  </a:cubicBezTo>
                  <a:lnTo>
                    <a:pt x="1405739" y="221927"/>
                  </a:lnTo>
                  <a:lnTo>
                    <a:pt x="1485476" y="276275"/>
                  </a:lnTo>
                  <a:cubicBezTo>
                    <a:pt x="1581299" y="352422"/>
                    <a:pt x="1672639" y="458177"/>
                    <a:pt x="1746513" y="586129"/>
                  </a:cubicBezTo>
                  <a:cubicBezTo>
                    <a:pt x="1943509" y="927337"/>
                    <a:pt x="2114276" y="1591612"/>
                    <a:pt x="1915050" y="1706635"/>
                  </a:cubicBezTo>
                  <a:cubicBezTo>
                    <a:pt x="1902599" y="1713824"/>
                    <a:pt x="1888996" y="1718698"/>
                    <a:pt x="1874388" y="1721433"/>
                  </a:cubicBezTo>
                  <a:lnTo>
                    <a:pt x="1841979" y="1722802"/>
                  </a:lnTo>
                  <a:lnTo>
                    <a:pt x="1837396" y="1757746"/>
                  </a:lnTo>
                  <a:cubicBezTo>
                    <a:pt x="1827684" y="1797910"/>
                    <a:pt x="1810027" y="1828000"/>
                    <a:pt x="1782737" y="1843756"/>
                  </a:cubicBezTo>
                  <a:cubicBezTo>
                    <a:pt x="1748625" y="1863451"/>
                    <a:pt x="1702486" y="1859001"/>
                    <a:pt x="1649952" y="1837383"/>
                  </a:cubicBezTo>
                  <a:lnTo>
                    <a:pt x="1618739" y="1821860"/>
                  </a:lnTo>
                  <a:lnTo>
                    <a:pt x="1594928" y="1856948"/>
                  </a:lnTo>
                  <a:cubicBezTo>
                    <a:pt x="1571932" y="1884204"/>
                    <a:pt x="1545522" y="1902842"/>
                    <a:pt x="1515474" y="1910894"/>
                  </a:cubicBezTo>
                  <a:cubicBezTo>
                    <a:pt x="1440353" y="1931022"/>
                    <a:pt x="1351384" y="1882603"/>
                    <a:pt x="1261192" y="1793948"/>
                  </a:cubicBezTo>
                  <a:lnTo>
                    <a:pt x="1236672" y="1767784"/>
                  </a:lnTo>
                  <a:lnTo>
                    <a:pt x="1220373" y="1796821"/>
                  </a:lnTo>
                  <a:cubicBezTo>
                    <a:pt x="1160999" y="1887572"/>
                    <a:pt x="1094541" y="1944107"/>
                    <a:pt x="1024547" y="1944107"/>
                  </a:cubicBezTo>
                  <a:cubicBezTo>
                    <a:pt x="954554" y="1944107"/>
                    <a:pt x="888479" y="1887572"/>
                    <a:pt x="829655" y="1796821"/>
                  </a:cubicBezTo>
                  <a:lnTo>
                    <a:pt x="814919" y="1770289"/>
                  </a:lnTo>
                  <a:lnTo>
                    <a:pt x="792747" y="1793948"/>
                  </a:lnTo>
                  <a:cubicBezTo>
                    <a:pt x="702554" y="1882602"/>
                    <a:pt x="613586" y="1931022"/>
                    <a:pt x="538465" y="1910894"/>
                  </a:cubicBezTo>
                  <a:cubicBezTo>
                    <a:pt x="508417" y="1902842"/>
                    <a:pt x="482007" y="1884204"/>
                    <a:pt x="459011" y="1856948"/>
                  </a:cubicBezTo>
                  <a:lnTo>
                    <a:pt x="442702" y="1832916"/>
                  </a:lnTo>
                  <a:lnTo>
                    <a:pt x="433718" y="1837384"/>
                  </a:lnTo>
                  <a:cubicBezTo>
                    <a:pt x="381184" y="1859002"/>
                    <a:pt x="335046" y="1863452"/>
                    <a:pt x="300933" y="1843757"/>
                  </a:cubicBezTo>
                  <a:cubicBezTo>
                    <a:pt x="273643" y="1828001"/>
                    <a:pt x="255987" y="1797911"/>
                    <a:pt x="246274" y="1757746"/>
                  </a:cubicBezTo>
                  <a:lnTo>
                    <a:pt x="239923" y="1709314"/>
                  </a:lnTo>
                  <a:lnTo>
                    <a:pt x="228107" y="1713620"/>
                  </a:lnTo>
                  <a:cubicBezTo>
                    <a:pt x="173939" y="1728927"/>
                    <a:pt x="126229" y="1728201"/>
                    <a:pt x="88875" y="1706634"/>
                  </a:cubicBezTo>
                  <a:cubicBezTo>
                    <a:pt x="-110350" y="1591612"/>
                    <a:pt x="60417" y="927335"/>
                    <a:pt x="257413" y="586128"/>
                  </a:cubicBezTo>
                  <a:cubicBezTo>
                    <a:pt x="331286" y="458176"/>
                    <a:pt x="422626" y="352421"/>
                    <a:pt x="518449" y="276274"/>
                  </a:cubicBezTo>
                  <a:lnTo>
                    <a:pt x="614061" y="211107"/>
                  </a:lnTo>
                  <a:lnTo>
                    <a:pt x="640762" y="173022"/>
                  </a:lnTo>
                  <a:cubicBezTo>
                    <a:pt x="731597" y="66120"/>
                    <a:pt x="857086" y="-1"/>
                    <a:pt x="99569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93" name="グループ化 192"/>
            <p:cNvGrpSpPr/>
            <p:nvPr/>
          </p:nvGrpSpPr>
          <p:grpSpPr>
            <a:xfrm>
              <a:off x="588414" y="5144742"/>
              <a:ext cx="1217052" cy="1621550"/>
              <a:chOff x="586551" y="4473636"/>
              <a:chExt cx="1420325" cy="1892384"/>
            </a:xfrm>
          </p:grpSpPr>
          <p:sp>
            <p:nvSpPr>
              <p:cNvPr id="194" name="フリーフォーム: 図形 193"/>
              <p:cNvSpPr/>
              <p:nvPr/>
            </p:nvSpPr>
            <p:spPr bwMode="auto">
              <a:xfrm rot="6300000" flipH="1">
                <a:off x="746608" y="5527870"/>
                <a:ext cx="294133" cy="614247"/>
              </a:xfrm>
              <a:custGeom>
                <a:avLst/>
                <a:gdLst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995697 w 2003925"/>
                  <a:gd name="connsiteY37" fmla="*/ 0 h 1944107"/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1093653 w 2003925"/>
                  <a:gd name="connsiteY37" fmla="*/ 97956 h 1944107"/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0" fmla="*/ 1276344 w 2003925"/>
                  <a:gd name="connsiteY0" fmla="*/ 0 h 1843219"/>
                  <a:gd name="connsiteX1" fmla="*/ 1327344 w 2003925"/>
                  <a:gd name="connsiteY1" fmla="*/ 49520 h 1843219"/>
                  <a:gd name="connsiteX2" fmla="*/ 1357154 w 2003925"/>
                  <a:gd name="connsiteY2" fmla="*/ 73421 h 1843219"/>
                  <a:gd name="connsiteX3" fmla="*/ 1405720 w 2003925"/>
                  <a:gd name="connsiteY3" fmla="*/ 121017 h 1843219"/>
                  <a:gd name="connsiteX4" fmla="*/ 1405739 w 2003925"/>
                  <a:gd name="connsiteY4" fmla="*/ 121039 h 1843219"/>
                  <a:gd name="connsiteX5" fmla="*/ 1485476 w 2003925"/>
                  <a:gd name="connsiteY5" fmla="*/ 175387 h 1843219"/>
                  <a:gd name="connsiteX6" fmla="*/ 1746513 w 2003925"/>
                  <a:gd name="connsiteY6" fmla="*/ 485241 h 1843219"/>
                  <a:gd name="connsiteX7" fmla="*/ 1915050 w 2003925"/>
                  <a:gd name="connsiteY7" fmla="*/ 1605747 h 1843219"/>
                  <a:gd name="connsiteX8" fmla="*/ 1874388 w 2003925"/>
                  <a:gd name="connsiteY8" fmla="*/ 1620545 h 1843219"/>
                  <a:gd name="connsiteX9" fmla="*/ 1841979 w 2003925"/>
                  <a:gd name="connsiteY9" fmla="*/ 1621914 h 1843219"/>
                  <a:gd name="connsiteX10" fmla="*/ 1837396 w 2003925"/>
                  <a:gd name="connsiteY10" fmla="*/ 1656858 h 1843219"/>
                  <a:gd name="connsiteX11" fmla="*/ 1782737 w 2003925"/>
                  <a:gd name="connsiteY11" fmla="*/ 1742868 h 1843219"/>
                  <a:gd name="connsiteX12" fmla="*/ 1649952 w 2003925"/>
                  <a:gd name="connsiteY12" fmla="*/ 1736495 h 1843219"/>
                  <a:gd name="connsiteX13" fmla="*/ 1618739 w 2003925"/>
                  <a:gd name="connsiteY13" fmla="*/ 1720972 h 1843219"/>
                  <a:gd name="connsiteX14" fmla="*/ 1594928 w 2003925"/>
                  <a:gd name="connsiteY14" fmla="*/ 1756060 h 1843219"/>
                  <a:gd name="connsiteX15" fmla="*/ 1515474 w 2003925"/>
                  <a:gd name="connsiteY15" fmla="*/ 1810006 h 1843219"/>
                  <a:gd name="connsiteX16" fmla="*/ 1261192 w 2003925"/>
                  <a:gd name="connsiteY16" fmla="*/ 1693060 h 1843219"/>
                  <a:gd name="connsiteX17" fmla="*/ 1236672 w 2003925"/>
                  <a:gd name="connsiteY17" fmla="*/ 1666896 h 1843219"/>
                  <a:gd name="connsiteX18" fmla="*/ 1220373 w 2003925"/>
                  <a:gd name="connsiteY18" fmla="*/ 1695933 h 1843219"/>
                  <a:gd name="connsiteX19" fmla="*/ 1024547 w 2003925"/>
                  <a:gd name="connsiteY19" fmla="*/ 1843219 h 1843219"/>
                  <a:gd name="connsiteX20" fmla="*/ 829655 w 2003925"/>
                  <a:gd name="connsiteY20" fmla="*/ 1695933 h 1843219"/>
                  <a:gd name="connsiteX21" fmla="*/ 814919 w 2003925"/>
                  <a:gd name="connsiteY21" fmla="*/ 1669401 h 1843219"/>
                  <a:gd name="connsiteX22" fmla="*/ 792747 w 2003925"/>
                  <a:gd name="connsiteY22" fmla="*/ 1693060 h 1843219"/>
                  <a:gd name="connsiteX23" fmla="*/ 538465 w 2003925"/>
                  <a:gd name="connsiteY23" fmla="*/ 1810006 h 1843219"/>
                  <a:gd name="connsiteX24" fmla="*/ 459011 w 2003925"/>
                  <a:gd name="connsiteY24" fmla="*/ 1756060 h 1843219"/>
                  <a:gd name="connsiteX25" fmla="*/ 442702 w 2003925"/>
                  <a:gd name="connsiteY25" fmla="*/ 1732028 h 1843219"/>
                  <a:gd name="connsiteX26" fmla="*/ 433718 w 2003925"/>
                  <a:gd name="connsiteY26" fmla="*/ 1736496 h 1843219"/>
                  <a:gd name="connsiteX27" fmla="*/ 300933 w 2003925"/>
                  <a:gd name="connsiteY27" fmla="*/ 1742869 h 1843219"/>
                  <a:gd name="connsiteX28" fmla="*/ 246274 w 2003925"/>
                  <a:gd name="connsiteY28" fmla="*/ 1656858 h 1843219"/>
                  <a:gd name="connsiteX29" fmla="*/ 239923 w 2003925"/>
                  <a:gd name="connsiteY29" fmla="*/ 1608426 h 1843219"/>
                  <a:gd name="connsiteX30" fmla="*/ 228107 w 2003925"/>
                  <a:gd name="connsiteY30" fmla="*/ 1612732 h 1843219"/>
                  <a:gd name="connsiteX31" fmla="*/ 88875 w 2003925"/>
                  <a:gd name="connsiteY31" fmla="*/ 1605746 h 1843219"/>
                  <a:gd name="connsiteX32" fmla="*/ 257413 w 2003925"/>
                  <a:gd name="connsiteY32" fmla="*/ 485240 h 1843219"/>
                  <a:gd name="connsiteX33" fmla="*/ 518449 w 2003925"/>
                  <a:gd name="connsiteY33" fmla="*/ 175386 h 1843219"/>
                  <a:gd name="connsiteX34" fmla="*/ 614061 w 2003925"/>
                  <a:gd name="connsiteY34" fmla="*/ 110219 h 1843219"/>
                  <a:gd name="connsiteX35" fmla="*/ 640762 w 2003925"/>
                  <a:gd name="connsiteY35" fmla="*/ 72134 h 1843219"/>
                  <a:gd name="connsiteX0" fmla="*/ 1276344 w 2003925"/>
                  <a:gd name="connsiteY0" fmla="*/ 0 h 1843219"/>
                  <a:gd name="connsiteX1" fmla="*/ 1327344 w 2003925"/>
                  <a:gd name="connsiteY1" fmla="*/ 49520 h 1843219"/>
                  <a:gd name="connsiteX2" fmla="*/ 1405720 w 2003925"/>
                  <a:gd name="connsiteY2" fmla="*/ 121017 h 1843219"/>
                  <a:gd name="connsiteX3" fmla="*/ 1405739 w 2003925"/>
                  <a:gd name="connsiteY3" fmla="*/ 121039 h 1843219"/>
                  <a:gd name="connsiteX4" fmla="*/ 1485476 w 2003925"/>
                  <a:gd name="connsiteY4" fmla="*/ 175387 h 1843219"/>
                  <a:gd name="connsiteX5" fmla="*/ 1746513 w 2003925"/>
                  <a:gd name="connsiteY5" fmla="*/ 485241 h 1843219"/>
                  <a:gd name="connsiteX6" fmla="*/ 1915050 w 2003925"/>
                  <a:gd name="connsiteY6" fmla="*/ 1605747 h 1843219"/>
                  <a:gd name="connsiteX7" fmla="*/ 1874388 w 2003925"/>
                  <a:gd name="connsiteY7" fmla="*/ 1620545 h 1843219"/>
                  <a:gd name="connsiteX8" fmla="*/ 1841979 w 2003925"/>
                  <a:gd name="connsiteY8" fmla="*/ 1621914 h 1843219"/>
                  <a:gd name="connsiteX9" fmla="*/ 1837396 w 2003925"/>
                  <a:gd name="connsiteY9" fmla="*/ 1656858 h 1843219"/>
                  <a:gd name="connsiteX10" fmla="*/ 1782737 w 2003925"/>
                  <a:gd name="connsiteY10" fmla="*/ 1742868 h 1843219"/>
                  <a:gd name="connsiteX11" fmla="*/ 1649952 w 2003925"/>
                  <a:gd name="connsiteY11" fmla="*/ 1736495 h 1843219"/>
                  <a:gd name="connsiteX12" fmla="*/ 1618739 w 2003925"/>
                  <a:gd name="connsiteY12" fmla="*/ 1720972 h 1843219"/>
                  <a:gd name="connsiteX13" fmla="*/ 1594928 w 2003925"/>
                  <a:gd name="connsiteY13" fmla="*/ 1756060 h 1843219"/>
                  <a:gd name="connsiteX14" fmla="*/ 1515474 w 2003925"/>
                  <a:gd name="connsiteY14" fmla="*/ 1810006 h 1843219"/>
                  <a:gd name="connsiteX15" fmla="*/ 1261192 w 2003925"/>
                  <a:gd name="connsiteY15" fmla="*/ 1693060 h 1843219"/>
                  <a:gd name="connsiteX16" fmla="*/ 1236672 w 2003925"/>
                  <a:gd name="connsiteY16" fmla="*/ 1666896 h 1843219"/>
                  <a:gd name="connsiteX17" fmla="*/ 1220373 w 2003925"/>
                  <a:gd name="connsiteY17" fmla="*/ 1695933 h 1843219"/>
                  <a:gd name="connsiteX18" fmla="*/ 1024547 w 2003925"/>
                  <a:gd name="connsiteY18" fmla="*/ 1843219 h 1843219"/>
                  <a:gd name="connsiteX19" fmla="*/ 829655 w 2003925"/>
                  <a:gd name="connsiteY19" fmla="*/ 1695933 h 1843219"/>
                  <a:gd name="connsiteX20" fmla="*/ 814919 w 2003925"/>
                  <a:gd name="connsiteY20" fmla="*/ 1669401 h 1843219"/>
                  <a:gd name="connsiteX21" fmla="*/ 792747 w 2003925"/>
                  <a:gd name="connsiteY21" fmla="*/ 1693060 h 1843219"/>
                  <a:gd name="connsiteX22" fmla="*/ 538465 w 2003925"/>
                  <a:gd name="connsiteY22" fmla="*/ 1810006 h 1843219"/>
                  <a:gd name="connsiteX23" fmla="*/ 459011 w 2003925"/>
                  <a:gd name="connsiteY23" fmla="*/ 1756060 h 1843219"/>
                  <a:gd name="connsiteX24" fmla="*/ 442702 w 2003925"/>
                  <a:gd name="connsiteY24" fmla="*/ 1732028 h 1843219"/>
                  <a:gd name="connsiteX25" fmla="*/ 433718 w 2003925"/>
                  <a:gd name="connsiteY25" fmla="*/ 1736496 h 1843219"/>
                  <a:gd name="connsiteX26" fmla="*/ 300933 w 2003925"/>
                  <a:gd name="connsiteY26" fmla="*/ 1742869 h 1843219"/>
                  <a:gd name="connsiteX27" fmla="*/ 246274 w 2003925"/>
                  <a:gd name="connsiteY27" fmla="*/ 1656858 h 1843219"/>
                  <a:gd name="connsiteX28" fmla="*/ 239923 w 2003925"/>
                  <a:gd name="connsiteY28" fmla="*/ 1608426 h 1843219"/>
                  <a:gd name="connsiteX29" fmla="*/ 228107 w 2003925"/>
                  <a:gd name="connsiteY29" fmla="*/ 1612732 h 1843219"/>
                  <a:gd name="connsiteX30" fmla="*/ 88875 w 2003925"/>
                  <a:gd name="connsiteY30" fmla="*/ 1605746 h 1843219"/>
                  <a:gd name="connsiteX31" fmla="*/ 257413 w 2003925"/>
                  <a:gd name="connsiteY31" fmla="*/ 485240 h 1843219"/>
                  <a:gd name="connsiteX32" fmla="*/ 518449 w 2003925"/>
                  <a:gd name="connsiteY32" fmla="*/ 175386 h 1843219"/>
                  <a:gd name="connsiteX33" fmla="*/ 614061 w 2003925"/>
                  <a:gd name="connsiteY33" fmla="*/ 110219 h 1843219"/>
                  <a:gd name="connsiteX34" fmla="*/ 640762 w 2003925"/>
                  <a:gd name="connsiteY34" fmla="*/ 72134 h 1843219"/>
                  <a:gd name="connsiteX0" fmla="*/ 1276344 w 2003925"/>
                  <a:gd name="connsiteY0" fmla="*/ 0 h 1843219"/>
                  <a:gd name="connsiteX1" fmla="*/ 1327344 w 2003925"/>
                  <a:gd name="connsiteY1" fmla="*/ 49520 h 1843219"/>
                  <a:gd name="connsiteX2" fmla="*/ 1405720 w 2003925"/>
                  <a:gd name="connsiteY2" fmla="*/ 121017 h 1843219"/>
                  <a:gd name="connsiteX3" fmla="*/ 1485476 w 2003925"/>
                  <a:gd name="connsiteY3" fmla="*/ 175387 h 1843219"/>
                  <a:gd name="connsiteX4" fmla="*/ 1746513 w 2003925"/>
                  <a:gd name="connsiteY4" fmla="*/ 485241 h 1843219"/>
                  <a:gd name="connsiteX5" fmla="*/ 1915050 w 2003925"/>
                  <a:gd name="connsiteY5" fmla="*/ 1605747 h 1843219"/>
                  <a:gd name="connsiteX6" fmla="*/ 1874388 w 2003925"/>
                  <a:gd name="connsiteY6" fmla="*/ 1620545 h 1843219"/>
                  <a:gd name="connsiteX7" fmla="*/ 1841979 w 2003925"/>
                  <a:gd name="connsiteY7" fmla="*/ 1621914 h 1843219"/>
                  <a:gd name="connsiteX8" fmla="*/ 1837396 w 2003925"/>
                  <a:gd name="connsiteY8" fmla="*/ 1656858 h 1843219"/>
                  <a:gd name="connsiteX9" fmla="*/ 1782737 w 2003925"/>
                  <a:gd name="connsiteY9" fmla="*/ 1742868 h 1843219"/>
                  <a:gd name="connsiteX10" fmla="*/ 1649952 w 2003925"/>
                  <a:gd name="connsiteY10" fmla="*/ 1736495 h 1843219"/>
                  <a:gd name="connsiteX11" fmla="*/ 1618739 w 2003925"/>
                  <a:gd name="connsiteY11" fmla="*/ 1720972 h 1843219"/>
                  <a:gd name="connsiteX12" fmla="*/ 1594928 w 2003925"/>
                  <a:gd name="connsiteY12" fmla="*/ 1756060 h 1843219"/>
                  <a:gd name="connsiteX13" fmla="*/ 1515474 w 2003925"/>
                  <a:gd name="connsiteY13" fmla="*/ 1810006 h 1843219"/>
                  <a:gd name="connsiteX14" fmla="*/ 1261192 w 2003925"/>
                  <a:gd name="connsiteY14" fmla="*/ 1693060 h 1843219"/>
                  <a:gd name="connsiteX15" fmla="*/ 1236672 w 2003925"/>
                  <a:gd name="connsiteY15" fmla="*/ 1666896 h 1843219"/>
                  <a:gd name="connsiteX16" fmla="*/ 1220373 w 2003925"/>
                  <a:gd name="connsiteY16" fmla="*/ 1695933 h 1843219"/>
                  <a:gd name="connsiteX17" fmla="*/ 1024547 w 2003925"/>
                  <a:gd name="connsiteY17" fmla="*/ 1843219 h 1843219"/>
                  <a:gd name="connsiteX18" fmla="*/ 829655 w 2003925"/>
                  <a:gd name="connsiteY18" fmla="*/ 1695933 h 1843219"/>
                  <a:gd name="connsiteX19" fmla="*/ 814919 w 2003925"/>
                  <a:gd name="connsiteY19" fmla="*/ 1669401 h 1843219"/>
                  <a:gd name="connsiteX20" fmla="*/ 792747 w 2003925"/>
                  <a:gd name="connsiteY20" fmla="*/ 1693060 h 1843219"/>
                  <a:gd name="connsiteX21" fmla="*/ 538465 w 2003925"/>
                  <a:gd name="connsiteY21" fmla="*/ 1810006 h 1843219"/>
                  <a:gd name="connsiteX22" fmla="*/ 459011 w 2003925"/>
                  <a:gd name="connsiteY22" fmla="*/ 1756060 h 1843219"/>
                  <a:gd name="connsiteX23" fmla="*/ 442702 w 2003925"/>
                  <a:gd name="connsiteY23" fmla="*/ 1732028 h 1843219"/>
                  <a:gd name="connsiteX24" fmla="*/ 433718 w 2003925"/>
                  <a:gd name="connsiteY24" fmla="*/ 1736496 h 1843219"/>
                  <a:gd name="connsiteX25" fmla="*/ 300933 w 2003925"/>
                  <a:gd name="connsiteY25" fmla="*/ 1742869 h 1843219"/>
                  <a:gd name="connsiteX26" fmla="*/ 246274 w 2003925"/>
                  <a:gd name="connsiteY26" fmla="*/ 1656858 h 1843219"/>
                  <a:gd name="connsiteX27" fmla="*/ 239923 w 2003925"/>
                  <a:gd name="connsiteY27" fmla="*/ 1608426 h 1843219"/>
                  <a:gd name="connsiteX28" fmla="*/ 228107 w 2003925"/>
                  <a:gd name="connsiteY28" fmla="*/ 1612732 h 1843219"/>
                  <a:gd name="connsiteX29" fmla="*/ 88875 w 2003925"/>
                  <a:gd name="connsiteY29" fmla="*/ 1605746 h 1843219"/>
                  <a:gd name="connsiteX30" fmla="*/ 257413 w 2003925"/>
                  <a:gd name="connsiteY30" fmla="*/ 485240 h 1843219"/>
                  <a:gd name="connsiteX31" fmla="*/ 518449 w 2003925"/>
                  <a:gd name="connsiteY31" fmla="*/ 175386 h 1843219"/>
                  <a:gd name="connsiteX32" fmla="*/ 614061 w 2003925"/>
                  <a:gd name="connsiteY32" fmla="*/ 110219 h 1843219"/>
                  <a:gd name="connsiteX33" fmla="*/ 640762 w 2003925"/>
                  <a:gd name="connsiteY33" fmla="*/ 72134 h 1843219"/>
                  <a:gd name="connsiteX0" fmla="*/ 1276344 w 2003925"/>
                  <a:gd name="connsiteY0" fmla="*/ 0 h 1843219"/>
                  <a:gd name="connsiteX1" fmla="*/ 1327342 w 2003925"/>
                  <a:gd name="connsiteY1" fmla="*/ 49521 h 1843219"/>
                  <a:gd name="connsiteX2" fmla="*/ 1405720 w 2003925"/>
                  <a:gd name="connsiteY2" fmla="*/ 121017 h 1843219"/>
                  <a:gd name="connsiteX3" fmla="*/ 1485476 w 2003925"/>
                  <a:gd name="connsiteY3" fmla="*/ 175387 h 1843219"/>
                  <a:gd name="connsiteX4" fmla="*/ 1746513 w 2003925"/>
                  <a:gd name="connsiteY4" fmla="*/ 485241 h 1843219"/>
                  <a:gd name="connsiteX5" fmla="*/ 1915050 w 2003925"/>
                  <a:gd name="connsiteY5" fmla="*/ 1605747 h 1843219"/>
                  <a:gd name="connsiteX6" fmla="*/ 1874388 w 2003925"/>
                  <a:gd name="connsiteY6" fmla="*/ 1620545 h 1843219"/>
                  <a:gd name="connsiteX7" fmla="*/ 1841979 w 2003925"/>
                  <a:gd name="connsiteY7" fmla="*/ 1621914 h 1843219"/>
                  <a:gd name="connsiteX8" fmla="*/ 1837396 w 2003925"/>
                  <a:gd name="connsiteY8" fmla="*/ 1656858 h 1843219"/>
                  <a:gd name="connsiteX9" fmla="*/ 1782737 w 2003925"/>
                  <a:gd name="connsiteY9" fmla="*/ 1742868 h 1843219"/>
                  <a:gd name="connsiteX10" fmla="*/ 1649952 w 2003925"/>
                  <a:gd name="connsiteY10" fmla="*/ 1736495 h 1843219"/>
                  <a:gd name="connsiteX11" fmla="*/ 1618739 w 2003925"/>
                  <a:gd name="connsiteY11" fmla="*/ 1720972 h 1843219"/>
                  <a:gd name="connsiteX12" fmla="*/ 1594928 w 2003925"/>
                  <a:gd name="connsiteY12" fmla="*/ 1756060 h 1843219"/>
                  <a:gd name="connsiteX13" fmla="*/ 1515474 w 2003925"/>
                  <a:gd name="connsiteY13" fmla="*/ 1810006 h 1843219"/>
                  <a:gd name="connsiteX14" fmla="*/ 1261192 w 2003925"/>
                  <a:gd name="connsiteY14" fmla="*/ 1693060 h 1843219"/>
                  <a:gd name="connsiteX15" fmla="*/ 1236672 w 2003925"/>
                  <a:gd name="connsiteY15" fmla="*/ 1666896 h 1843219"/>
                  <a:gd name="connsiteX16" fmla="*/ 1220373 w 2003925"/>
                  <a:gd name="connsiteY16" fmla="*/ 1695933 h 1843219"/>
                  <a:gd name="connsiteX17" fmla="*/ 1024547 w 2003925"/>
                  <a:gd name="connsiteY17" fmla="*/ 1843219 h 1843219"/>
                  <a:gd name="connsiteX18" fmla="*/ 829655 w 2003925"/>
                  <a:gd name="connsiteY18" fmla="*/ 1695933 h 1843219"/>
                  <a:gd name="connsiteX19" fmla="*/ 814919 w 2003925"/>
                  <a:gd name="connsiteY19" fmla="*/ 1669401 h 1843219"/>
                  <a:gd name="connsiteX20" fmla="*/ 792747 w 2003925"/>
                  <a:gd name="connsiteY20" fmla="*/ 1693060 h 1843219"/>
                  <a:gd name="connsiteX21" fmla="*/ 538465 w 2003925"/>
                  <a:gd name="connsiteY21" fmla="*/ 1810006 h 1843219"/>
                  <a:gd name="connsiteX22" fmla="*/ 459011 w 2003925"/>
                  <a:gd name="connsiteY22" fmla="*/ 1756060 h 1843219"/>
                  <a:gd name="connsiteX23" fmla="*/ 442702 w 2003925"/>
                  <a:gd name="connsiteY23" fmla="*/ 1732028 h 1843219"/>
                  <a:gd name="connsiteX24" fmla="*/ 433718 w 2003925"/>
                  <a:gd name="connsiteY24" fmla="*/ 1736496 h 1843219"/>
                  <a:gd name="connsiteX25" fmla="*/ 300933 w 2003925"/>
                  <a:gd name="connsiteY25" fmla="*/ 1742869 h 1843219"/>
                  <a:gd name="connsiteX26" fmla="*/ 246274 w 2003925"/>
                  <a:gd name="connsiteY26" fmla="*/ 1656858 h 1843219"/>
                  <a:gd name="connsiteX27" fmla="*/ 239923 w 2003925"/>
                  <a:gd name="connsiteY27" fmla="*/ 1608426 h 1843219"/>
                  <a:gd name="connsiteX28" fmla="*/ 228107 w 2003925"/>
                  <a:gd name="connsiteY28" fmla="*/ 1612732 h 1843219"/>
                  <a:gd name="connsiteX29" fmla="*/ 88875 w 2003925"/>
                  <a:gd name="connsiteY29" fmla="*/ 1605746 h 1843219"/>
                  <a:gd name="connsiteX30" fmla="*/ 257413 w 2003925"/>
                  <a:gd name="connsiteY30" fmla="*/ 485240 h 1843219"/>
                  <a:gd name="connsiteX31" fmla="*/ 518449 w 2003925"/>
                  <a:gd name="connsiteY31" fmla="*/ 175386 h 1843219"/>
                  <a:gd name="connsiteX32" fmla="*/ 614061 w 2003925"/>
                  <a:gd name="connsiteY32" fmla="*/ 110219 h 1843219"/>
                  <a:gd name="connsiteX33" fmla="*/ 640762 w 2003925"/>
                  <a:gd name="connsiteY33" fmla="*/ 72134 h 1843219"/>
                  <a:gd name="connsiteX0" fmla="*/ 1276344 w 2003925"/>
                  <a:gd name="connsiteY0" fmla="*/ 0 h 1843219"/>
                  <a:gd name="connsiteX1" fmla="*/ 1327342 w 2003925"/>
                  <a:gd name="connsiteY1" fmla="*/ 49521 h 1843219"/>
                  <a:gd name="connsiteX2" fmla="*/ 1485476 w 2003925"/>
                  <a:gd name="connsiteY2" fmla="*/ 175387 h 1843219"/>
                  <a:gd name="connsiteX3" fmla="*/ 1746513 w 2003925"/>
                  <a:gd name="connsiteY3" fmla="*/ 485241 h 1843219"/>
                  <a:gd name="connsiteX4" fmla="*/ 1915050 w 2003925"/>
                  <a:gd name="connsiteY4" fmla="*/ 1605747 h 1843219"/>
                  <a:gd name="connsiteX5" fmla="*/ 1874388 w 2003925"/>
                  <a:gd name="connsiteY5" fmla="*/ 1620545 h 1843219"/>
                  <a:gd name="connsiteX6" fmla="*/ 1841979 w 2003925"/>
                  <a:gd name="connsiteY6" fmla="*/ 1621914 h 1843219"/>
                  <a:gd name="connsiteX7" fmla="*/ 1837396 w 2003925"/>
                  <a:gd name="connsiteY7" fmla="*/ 1656858 h 1843219"/>
                  <a:gd name="connsiteX8" fmla="*/ 1782737 w 2003925"/>
                  <a:gd name="connsiteY8" fmla="*/ 1742868 h 1843219"/>
                  <a:gd name="connsiteX9" fmla="*/ 1649952 w 2003925"/>
                  <a:gd name="connsiteY9" fmla="*/ 1736495 h 1843219"/>
                  <a:gd name="connsiteX10" fmla="*/ 1618739 w 2003925"/>
                  <a:gd name="connsiteY10" fmla="*/ 1720972 h 1843219"/>
                  <a:gd name="connsiteX11" fmla="*/ 1594928 w 2003925"/>
                  <a:gd name="connsiteY11" fmla="*/ 1756060 h 1843219"/>
                  <a:gd name="connsiteX12" fmla="*/ 1515474 w 2003925"/>
                  <a:gd name="connsiteY12" fmla="*/ 1810006 h 1843219"/>
                  <a:gd name="connsiteX13" fmla="*/ 1261192 w 2003925"/>
                  <a:gd name="connsiteY13" fmla="*/ 1693060 h 1843219"/>
                  <a:gd name="connsiteX14" fmla="*/ 1236672 w 2003925"/>
                  <a:gd name="connsiteY14" fmla="*/ 1666896 h 1843219"/>
                  <a:gd name="connsiteX15" fmla="*/ 1220373 w 2003925"/>
                  <a:gd name="connsiteY15" fmla="*/ 1695933 h 1843219"/>
                  <a:gd name="connsiteX16" fmla="*/ 1024547 w 2003925"/>
                  <a:gd name="connsiteY16" fmla="*/ 1843219 h 1843219"/>
                  <a:gd name="connsiteX17" fmla="*/ 829655 w 2003925"/>
                  <a:gd name="connsiteY17" fmla="*/ 1695933 h 1843219"/>
                  <a:gd name="connsiteX18" fmla="*/ 814919 w 2003925"/>
                  <a:gd name="connsiteY18" fmla="*/ 1669401 h 1843219"/>
                  <a:gd name="connsiteX19" fmla="*/ 792747 w 2003925"/>
                  <a:gd name="connsiteY19" fmla="*/ 1693060 h 1843219"/>
                  <a:gd name="connsiteX20" fmla="*/ 538465 w 2003925"/>
                  <a:gd name="connsiteY20" fmla="*/ 1810006 h 1843219"/>
                  <a:gd name="connsiteX21" fmla="*/ 459011 w 2003925"/>
                  <a:gd name="connsiteY21" fmla="*/ 1756060 h 1843219"/>
                  <a:gd name="connsiteX22" fmla="*/ 442702 w 2003925"/>
                  <a:gd name="connsiteY22" fmla="*/ 1732028 h 1843219"/>
                  <a:gd name="connsiteX23" fmla="*/ 433718 w 2003925"/>
                  <a:gd name="connsiteY23" fmla="*/ 1736496 h 1843219"/>
                  <a:gd name="connsiteX24" fmla="*/ 300933 w 2003925"/>
                  <a:gd name="connsiteY24" fmla="*/ 1742869 h 1843219"/>
                  <a:gd name="connsiteX25" fmla="*/ 246274 w 2003925"/>
                  <a:gd name="connsiteY25" fmla="*/ 1656858 h 1843219"/>
                  <a:gd name="connsiteX26" fmla="*/ 239923 w 2003925"/>
                  <a:gd name="connsiteY26" fmla="*/ 1608426 h 1843219"/>
                  <a:gd name="connsiteX27" fmla="*/ 228107 w 2003925"/>
                  <a:gd name="connsiteY27" fmla="*/ 1612732 h 1843219"/>
                  <a:gd name="connsiteX28" fmla="*/ 88875 w 2003925"/>
                  <a:gd name="connsiteY28" fmla="*/ 1605746 h 1843219"/>
                  <a:gd name="connsiteX29" fmla="*/ 257413 w 2003925"/>
                  <a:gd name="connsiteY29" fmla="*/ 485240 h 1843219"/>
                  <a:gd name="connsiteX30" fmla="*/ 518449 w 2003925"/>
                  <a:gd name="connsiteY30" fmla="*/ 175386 h 1843219"/>
                  <a:gd name="connsiteX31" fmla="*/ 614061 w 2003925"/>
                  <a:gd name="connsiteY31" fmla="*/ 110219 h 1843219"/>
                  <a:gd name="connsiteX32" fmla="*/ 640762 w 2003925"/>
                  <a:gd name="connsiteY32" fmla="*/ 72134 h 1843219"/>
                  <a:gd name="connsiteX0" fmla="*/ 1276344 w 2003925"/>
                  <a:gd name="connsiteY0" fmla="*/ 0 h 1843219"/>
                  <a:gd name="connsiteX1" fmla="*/ 1327342 w 2003925"/>
                  <a:gd name="connsiteY1" fmla="*/ 49521 h 1843219"/>
                  <a:gd name="connsiteX2" fmla="*/ 1746513 w 2003925"/>
                  <a:gd name="connsiteY2" fmla="*/ 485241 h 1843219"/>
                  <a:gd name="connsiteX3" fmla="*/ 1915050 w 2003925"/>
                  <a:gd name="connsiteY3" fmla="*/ 1605747 h 1843219"/>
                  <a:gd name="connsiteX4" fmla="*/ 1874388 w 2003925"/>
                  <a:gd name="connsiteY4" fmla="*/ 1620545 h 1843219"/>
                  <a:gd name="connsiteX5" fmla="*/ 1841979 w 2003925"/>
                  <a:gd name="connsiteY5" fmla="*/ 1621914 h 1843219"/>
                  <a:gd name="connsiteX6" fmla="*/ 1837396 w 2003925"/>
                  <a:gd name="connsiteY6" fmla="*/ 1656858 h 1843219"/>
                  <a:gd name="connsiteX7" fmla="*/ 1782737 w 2003925"/>
                  <a:gd name="connsiteY7" fmla="*/ 1742868 h 1843219"/>
                  <a:gd name="connsiteX8" fmla="*/ 1649952 w 2003925"/>
                  <a:gd name="connsiteY8" fmla="*/ 1736495 h 1843219"/>
                  <a:gd name="connsiteX9" fmla="*/ 1618739 w 2003925"/>
                  <a:gd name="connsiteY9" fmla="*/ 1720972 h 1843219"/>
                  <a:gd name="connsiteX10" fmla="*/ 1594928 w 2003925"/>
                  <a:gd name="connsiteY10" fmla="*/ 1756060 h 1843219"/>
                  <a:gd name="connsiteX11" fmla="*/ 1515474 w 2003925"/>
                  <a:gd name="connsiteY11" fmla="*/ 1810006 h 1843219"/>
                  <a:gd name="connsiteX12" fmla="*/ 1261192 w 2003925"/>
                  <a:gd name="connsiteY12" fmla="*/ 1693060 h 1843219"/>
                  <a:gd name="connsiteX13" fmla="*/ 1236672 w 2003925"/>
                  <a:gd name="connsiteY13" fmla="*/ 1666896 h 1843219"/>
                  <a:gd name="connsiteX14" fmla="*/ 1220373 w 2003925"/>
                  <a:gd name="connsiteY14" fmla="*/ 1695933 h 1843219"/>
                  <a:gd name="connsiteX15" fmla="*/ 1024547 w 2003925"/>
                  <a:gd name="connsiteY15" fmla="*/ 1843219 h 1843219"/>
                  <a:gd name="connsiteX16" fmla="*/ 829655 w 2003925"/>
                  <a:gd name="connsiteY16" fmla="*/ 1695933 h 1843219"/>
                  <a:gd name="connsiteX17" fmla="*/ 814919 w 2003925"/>
                  <a:gd name="connsiteY17" fmla="*/ 1669401 h 1843219"/>
                  <a:gd name="connsiteX18" fmla="*/ 792747 w 2003925"/>
                  <a:gd name="connsiteY18" fmla="*/ 1693060 h 1843219"/>
                  <a:gd name="connsiteX19" fmla="*/ 538465 w 2003925"/>
                  <a:gd name="connsiteY19" fmla="*/ 1810006 h 1843219"/>
                  <a:gd name="connsiteX20" fmla="*/ 459011 w 2003925"/>
                  <a:gd name="connsiteY20" fmla="*/ 1756060 h 1843219"/>
                  <a:gd name="connsiteX21" fmla="*/ 442702 w 2003925"/>
                  <a:gd name="connsiteY21" fmla="*/ 1732028 h 1843219"/>
                  <a:gd name="connsiteX22" fmla="*/ 433718 w 2003925"/>
                  <a:gd name="connsiteY22" fmla="*/ 1736496 h 1843219"/>
                  <a:gd name="connsiteX23" fmla="*/ 300933 w 2003925"/>
                  <a:gd name="connsiteY23" fmla="*/ 1742869 h 1843219"/>
                  <a:gd name="connsiteX24" fmla="*/ 246274 w 2003925"/>
                  <a:gd name="connsiteY24" fmla="*/ 1656858 h 1843219"/>
                  <a:gd name="connsiteX25" fmla="*/ 239923 w 2003925"/>
                  <a:gd name="connsiteY25" fmla="*/ 1608426 h 1843219"/>
                  <a:gd name="connsiteX26" fmla="*/ 228107 w 2003925"/>
                  <a:gd name="connsiteY26" fmla="*/ 1612732 h 1843219"/>
                  <a:gd name="connsiteX27" fmla="*/ 88875 w 2003925"/>
                  <a:gd name="connsiteY27" fmla="*/ 1605746 h 1843219"/>
                  <a:gd name="connsiteX28" fmla="*/ 257413 w 2003925"/>
                  <a:gd name="connsiteY28" fmla="*/ 485240 h 1843219"/>
                  <a:gd name="connsiteX29" fmla="*/ 518449 w 2003925"/>
                  <a:gd name="connsiteY29" fmla="*/ 175386 h 1843219"/>
                  <a:gd name="connsiteX30" fmla="*/ 614061 w 2003925"/>
                  <a:gd name="connsiteY30" fmla="*/ 110219 h 1843219"/>
                  <a:gd name="connsiteX31" fmla="*/ 640762 w 2003925"/>
                  <a:gd name="connsiteY31" fmla="*/ 72134 h 1843219"/>
                  <a:gd name="connsiteX0" fmla="*/ 1276344 w 2003925"/>
                  <a:gd name="connsiteY0" fmla="*/ 0 h 1843219"/>
                  <a:gd name="connsiteX1" fmla="*/ 1746513 w 2003925"/>
                  <a:gd name="connsiteY1" fmla="*/ 485241 h 1843219"/>
                  <a:gd name="connsiteX2" fmla="*/ 1915050 w 2003925"/>
                  <a:gd name="connsiteY2" fmla="*/ 1605747 h 1843219"/>
                  <a:gd name="connsiteX3" fmla="*/ 1874388 w 2003925"/>
                  <a:gd name="connsiteY3" fmla="*/ 1620545 h 1843219"/>
                  <a:gd name="connsiteX4" fmla="*/ 1841979 w 2003925"/>
                  <a:gd name="connsiteY4" fmla="*/ 1621914 h 1843219"/>
                  <a:gd name="connsiteX5" fmla="*/ 1837396 w 2003925"/>
                  <a:gd name="connsiteY5" fmla="*/ 1656858 h 1843219"/>
                  <a:gd name="connsiteX6" fmla="*/ 1782737 w 2003925"/>
                  <a:gd name="connsiteY6" fmla="*/ 1742868 h 1843219"/>
                  <a:gd name="connsiteX7" fmla="*/ 1649952 w 2003925"/>
                  <a:gd name="connsiteY7" fmla="*/ 1736495 h 1843219"/>
                  <a:gd name="connsiteX8" fmla="*/ 1618739 w 2003925"/>
                  <a:gd name="connsiteY8" fmla="*/ 1720972 h 1843219"/>
                  <a:gd name="connsiteX9" fmla="*/ 1594928 w 2003925"/>
                  <a:gd name="connsiteY9" fmla="*/ 1756060 h 1843219"/>
                  <a:gd name="connsiteX10" fmla="*/ 1515474 w 2003925"/>
                  <a:gd name="connsiteY10" fmla="*/ 1810006 h 1843219"/>
                  <a:gd name="connsiteX11" fmla="*/ 1261192 w 2003925"/>
                  <a:gd name="connsiteY11" fmla="*/ 1693060 h 1843219"/>
                  <a:gd name="connsiteX12" fmla="*/ 1236672 w 2003925"/>
                  <a:gd name="connsiteY12" fmla="*/ 1666896 h 1843219"/>
                  <a:gd name="connsiteX13" fmla="*/ 1220373 w 2003925"/>
                  <a:gd name="connsiteY13" fmla="*/ 1695933 h 1843219"/>
                  <a:gd name="connsiteX14" fmla="*/ 1024547 w 2003925"/>
                  <a:gd name="connsiteY14" fmla="*/ 1843219 h 1843219"/>
                  <a:gd name="connsiteX15" fmla="*/ 829655 w 2003925"/>
                  <a:gd name="connsiteY15" fmla="*/ 1695933 h 1843219"/>
                  <a:gd name="connsiteX16" fmla="*/ 814919 w 2003925"/>
                  <a:gd name="connsiteY16" fmla="*/ 1669401 h 1843219"/>
                  <a:gd name="connsiteX17" fmla="*/ 792747 w 2003925"/>
                  <a:gd name="connsiteY17" fmla="*/ 1693060 h 1843219"/>
                  <a:gd name="connsiteX18" fmla="*/ 538465 w 2003925"/>
                  <a:gd name="connsiteY18" fmla="*/ 1810006 h 1843219"/>
                  <a:gd name="connsiteX19" fmla="*/ 459011 w 2003925"/>
                  <a:gd name="connsiteY19" fmla="*/ 1756060 h 1843219"/>
                  <a:gd name="connsiteX20" fmla="*/ 442702 w 2003925"/>
                  <a:gd name="connsiteY20" fmla="*/ 1732028 h 1843219"/>
                  <a:gd name="connsiteX21" fmla="*/ 433718 w 2003925"/>
                  <a:gd name="connsiteY21" fmla="*/ 1736496 h 1843219"/>
                  <a:gd name="connsiteX22" fmla="*/ 300933 w 2003925"/>
                  <a:gd name="connsiteY22" fmla="*/ 1742869 h 1843219"/>
                  <a:gd name="connsiteX23" fmla="*/ 246274 w 2003925"/>
                  <a:gd name="connsiteY23" fmla="*/ 1656858 h 1843219"/>
                  <a:gd name="connsiteX24" fmla="*/ 239923 w 2003925"/>
                  <a:gd name="connsiteY24" fmla="*/ 1608426 h 1843219"/>
                  <a:gd name="connsiteX25" fmla="*/ 228107 w 2003925"/>
                  <a:gd name="connsiteY25" fmla="*/ 1612732 h 1843219"/>
                  <a:gd name="connsiteX26" fmla="*/ 88875 w 2003925"/>
                  <a:gd name="connsiteY26" fmla="*/ 1605746 h 1843219"/>
                  <a:gd name="connsiteX27" fmla="*/ 257413 w 2003925"/>
                  <a:gd name="connsiteY27" fmla="*/ 485240 h 1843219"/>
                  <a:gd name="connsiteX28" fmla="*/ 518449 w 2003925"/>
                  <a:gd name="connsiteY28" fmla="*/ 175386 h 1843219"/>
                  <a:gd name="connsiteX29" fmla="*/ 614061 w 2003925"/>
                  <a:gd name="connsiteY29" fmla="*/ 110219 h 1843219"/>
                  <a:gd name="connsiteX30" fmla="*/ 640762 w 2003925"/>
                  <a:gd name="connsiteY30" fmla="*/ 72134 h 1843219"/>
                  <a:gd name="connsiteX0" fmla="*/ 1746513 w 2003925"/>
                  <a:gd name="connsiteY0" fmla="*/ 413106 h 1771084"/>
                  <a:gd name="connsiteX1" fmla="*/ 1915050 w 2003925"/>
                  <a:gd name="connsiteY1" fmla="*/ 1533612 h 1771084"/>
                  <a:gd name="connsiteX2" fmla="*/ 1874388 w 2003925"/>
                  <a:gd name="connsiteY2" fmla="*/ 1548410 h 1771084"/>
                  <a:gd name="connsiteX3" fmla="*/ 1841979 w 2003925"/>
                  <a:gd name="connsiteY3" fmla="*/ 1549779 h 1771084"/>
                  <a:gd name="connsiteX4" fmla="*/ 1837396 w 2003925"/>
                  <a:gd name="connsiteY4" fmla="*/ 1584723 h 1771084"/>
                  <a:gd name="connsiteX5" fmla="*/ 1782737 w 2003925"/>
                  <a:gd name="connsiteY5" fmla="*/ 1670733 h 1771084"/>
                  <a:gd name="connsiteX6" fmla="*/ 1649952 w 2003925"/>
                  <a:gd name="connsiteY6" fmla="*/ 1664360 h 1771084"/>
                  <a:gd name="connsiteX7" fmla="*/ 1618739 w 2003925"/>
                  <a:gd name="connsiteY7" fmla="*/ 1648837 h 1771084"/>
                  <a:gd name="connsiteX8" fmla="*/ 1594928 w 2003925"/>
                  <a:gd name="connsiteY8" fmla="*/ 1683925 h 1771084"/>
                  <a:gd name="connsiteX9" fmla="*/ 1515474 w 2003925"/>
                  <a:gd name="connsiteY9" fmla="*/ 1737871 h 1771084"/>
                  <a:gd name="connsiteX10" fmla="*/ 1261192 w 2003925"/>
                  <a:gd name="connsiteY10" fmla="*/ 1620925 h 1771084"/>
                  <a:gd name="connsiteX11" fmla="*/ 1236672 w 2003925"/>
                  <a:gd name="connsiteY11" fmla="*/ 1594761 h 1771084"/>
                  <a:gd name="connsiteX12" fmla="*/ 1220373 w 2003925"/>
                  <a:gd name="connsiteY12" fmla="*/ 1623798 h 1771084"/>
                  <a:gd name="connsiteX13" fmla="*/ 1024547 w 2003925"/>
                  <a:gd name="connsiteY13" fmla="*/ 1771084 h 1771084"/>
                  <a:gd name="connsiteX14" fmla="*/ 829655 w 2003925"/>
                  <a:gd name="connsiteY14" fmla="*/ 1623798 h 1771084"/>
                  <a:gd name="connsiteX15" fmla="*/ 814919 w 2003925"/>
                  <a:gd name="connsiteY15" fmla="*/ 1597266 h 1771084"/>
                  <a:gd name="connsiteX16" fmla="*/ 792747 w 2003925"/>
                  <a:gd name="connsiteY16" fmla="*/ 1620925 h 1771084"/>
                  <a:gd name="connsiteX17" fmla="*/ 538465 w 2003925"/>
                  <a:gd name="connsiteY17" fmla="*/ 1737871 h 1771084"/>
                  <a:gd name="connsiteX18" fmla="*/ 459011 w 2003925"/>
                  <a:gd name="connsiteY18" fmla="*/ 1683925 h 1771084"/>
                  <a:gd name="connsiteX19" fmla="*/ 442702 w 2003925"/>
                  <a:gd name="connsiteY19" fmla="*/ 1659893 h 1771084"/>
                  <a:gd name="connsiteX20" fmla="*/ 433718 w 2003925"/>
                  <a:gd name="connsiteY20" fmla="*/ 1664361 h 1771084"/>
                  <a:gd name="connsiteX21" fmla="*/ 300933 w 2003925"/>
                  <a:gd name="connsiteY21" fmla="*/ 1670734 h 1771084"/>
                  <a:gd name="connsiteX22" fmla="*/ 246274 w 2003925"/>
                  <a:gd name="connsiteY22" fmla="*/ 1584723 h 1771084"/>
                  <a:gd name="connsiteX23" fmla="*/ 239923 w 2003925"/>
                  <a:gd name="connsiteY23" fmla="*/ 1536291 h 1771084"/>
                  <a:gd name="connsiteX24" fmla="*/ 228107 w 2003925"/>
                  <a:gd name="connsiteY24" fmla="*/ 1540597 h 1771084"/>
                  <a:gd name="connsiteX25" fmla="*/ 88875 w 2003925"/>
                  <a:gd name="connsiteY25" fmla="*/ 1533611 h 1771084"/>
                  <a:gd name="connsiteX26" fmla="*/ 257413 w 2003925"/>
                  <a:gd name="connsiteY26" fmla="*/ 413105 h 1771084"/>
                  <a:gd name="connsiteX27" fmla="*/ 518449 w 2003925"/>
                  <a:gd name="connsiteY27" fmla="*/ 103251 h 1771084"/>
                  <a:gd name="connsiteX28" fmla="*/ 614061 w 2003925"/>
                  <a:gd name="connsiteY28" fmla="*/ 38084 h 1771084"/>
                  <a:gd name="connsiteX29" fmla="*/ 640762 w 2003925"/>
                  <a:gd name="connsiteY29" fmla="*/ -1 h 1771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003925" h="1771084">
                    <a:moveTo>
                      <a:pt x="1746513" y="413106"/>
                    </a:moveTo>
                    <a:cubicBezTo>
                      <a:pt x="1943509" y="754314"/>
                      <a:pt x="2114276" y="1418589"/>
                      <a:pt x="1915050" y="1533612"/>
                    </a:cubicBezTo>
                    <a:cubicBezTo>
                      <a:pt x="1902599" y="1540801"/>
                      <a:pt x="1888996" y="1545675"/>
                      <a:pt x="1874388" y="1548410"/>
                    </a:cubicBezTo>
                    <a:lnTo>
                      <a:pt x="1841979" y="1549779"/>
                    </a:lnTo>
                    <a:lnTo>
                      <a:pt x="1837396" y="1584723"/>
                    </a:lnTo>
                    <a:cubicBezTo>
                      <a:pt x="1827684" y="1624887"/>
                      <a:pt x="1810027" y="1654977"/>
                      <a:pt x="1782737" y="1670733"/>
                    </a:cubicBezTo>
                    <a:cubicBezTo>
                      <a:pt x="1748625" y="1690428"/>
                      <a:pt x="1702486" y="1685978"/>
                      <a:pt x="1649952" y="1664360"/>
                    </a:cubicBezTo>
                    <a:lnTo>
                      <a:pt x="1618739" y="1648837"/>
                    </a:lnTo>
                    <a:lnTo>
                      <a:pt x="1594928" y="1683925"/>
                    </a:lnTo>
                    <a:cubicBezTo>
                      <a:pt x="1571932" y="1711181"/>
                      <a:pt x="1545522" y="1729819"/>
                      <a:pt x="1515474" y="1737871"/>
                    </a:cubicBezTo>
                    <a:cubicBezTo>
                      <a:pt x="1440353" y="1757999"/>
                      <a:pt x="1351384" y="1709580"/>
                      <a:pt x="1261192" y="1620925"/>
                    </a:cubicBezTo>
                    <a:lnTo>
                      <a:pt x="1236672" y="1594761"/>
                    </a:lnTo>
                    <a:lnTo>
                      <a:pt x="1220373" y="1623798"/>
                    </a:lnTo>
                    <a:cubicBezTo>
                      <a:pt x="1160999" y="1714549"/>
                      <a:pt x="1094541" y="1771084"/>
                      <a:pt x="1024547" y="1771084"/>
                    </a:cubicBezTo>
                    <a:cubicBezTo>
                      <a:pt x="954554" y="1771084"/>
                      <a:pt x="888479" y="1714549"/>
                      <a:pt x="829655" y="1623798"/>
                    </a:cubicBezTo>
                    <a:lnTo>
                      <a:pt x="814919" y="1597266"/>
                    </a:lnTo>
                    <a:lnTo>
                      <a:pt x="792747" y="1620925"/>
                    </a:lnTo>
                    <a:cubicBezTo>
                      <a:pt x="702554" y="1709579"/>
                      <a:pt x="613586" y="1757999"/>
                      <a:pt x="538465" y="1737871"/>
                    </a:cubicBezTo>
                    <a:cubicBezTo>
                      <a:pt x="508417" y="1729819"/>
                      <a:pt x="482007" y="1711181"/>
                      <a:pt x="459011" y="1683925"/>
                    </a:cubicBezTo>
                    <a:lnTo>
                      <a:pt x="442702" y="1659893"/>
                    </a:lnTo>
                    <a:lnTo>
                      <a:pt x="433718" y="1664361"/>
                    </a:lnTo>
                    <a:cubicBezTo>
                      <a:pt x="381184" y="1685979"/>
                      <a:pt x="335046" y="1690429"/>
                      <a:pt x="300933" y="1670734"/>
                    </a:cubicBezTo>
                    <a:cubicBezTo>
                      <a:pt x="273643" y="1654978"/>
                      <a:pt x="255987" y="1624888"/>
                      <a:pt x="246274" y="1584723"/>
                    </a:cubicBezTo>
                    <a:lnTo>
                      <a:pt x="239923" y="1536291"/>
                    </a:lnTo>
                    <a:lnTo>
                      <a:pt x="228107" y="1540597"/>
                    </a:lnTo>
                    <a:cubicBezTo>
                      <a:pt x="173939" y="1555904"/>
                      <a:pt x="126229" y="1555178"/>
                      <a:pt x="88875" y="1533611"/>
                    </a:cubicBezTo>
                    <a:cubicBezTo>
                      <a:pt x="-110350" y="1418589"/>
                      <a:pt x="60417" y="754312"/>
                      <a:pt x="257413" y="413105"/>
                    </a:cubicBezTo>
                    <a:cubicBezTo>
                      <a:pt x="331286" y="285153"/>
                      <a:pt x="422626" y="179398"/>
                      <a:pt x="518449" y="103251"/>
                    </a:cubicBezTo>
                    <a:lnTo>
                      <a:pt x="614061" y="38084"/>
                    </a:lnTo>
                    <a:lnTo>
                      <a:pt x="640762" y="-1"/>
                    </a:lnTo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95" name="グループ化 194"/>
              <p:cNvGrpSpPr/>
              <p:nvPr/>
            </p:nvGrpSpPr>
            <p:grpSpPr>
              <a:xfrm rot="19800000" flipH="1">
                <a:off x="1308625" y="5775237"/>
                <a:ext cx="361373" cy="573609"/>
                <a:chOff x="2303575" y="4116440"/>
                <a:chExt cx="725376" cy="1151392"/>
              </a:xfrm>
            </p:grpSpPr>
            <p:sp>
              <p:nvSpPr>
                <p:cNvPr id="212" name="台形 211"/>
                <p:cNvSpPr/>
                <p:nvPr/>
              </p:nvSpPr>
              <p:spPr bwMode="auto">
                <a:xfrm rot="10800000">
                  <a:off x="2634607" y="4581524"/>
                  <a:ext cx="208606" cy="335316"/>
                </a:xfrm>
                <a:prstGeom prst="trapezoid">
                  <a:avLst/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3" name="楕円 212"/>
                <p:cNvSpPr/>
                <p:nvPr/>
              </p:nvSpPr>
              <p:spPr bwMode="auto">
                <a:xfrm>
                  <a:off x="2466562" y="4116440"/>
                  <a:ext cx="562389" cy="56033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4" name="フリーフォーム: 図形 213"/>
                <p:cNvSpPr/>
                <p:nvPr/>
              </p:nvSpPr>
              <p:spPr bwMode="auto">
                <a:xfrm>
                  <a:off x="2303575" y="4797102"/>
                  <a:ext cx="611076" cy="470730"/>
                </a:xfrm>
                <a:custGeom>
                  <a:avLst/>
                  <a:gdLst>
                    <a:gd name="connsiteX0" fmla="*/ 415359 w 977138"/>
                    <a:gd name="connsiteY0" fmla="*/ 0 h 752719"/>
                    <a:gd name="connsiteX1" fmla="*/ 977138 w 977138"/>
                    <a:gd name="connsiteY1" fmla="*/ 0 h 752719"/>
                    <a:gd name="connsiteX2" fmla="*/ 977138 w 977138"/>
                    <a:gd name="connsiteY2" fmla="*/ 710058 h 752719"/>
                    <a:gd name="connsiteX3" fmla="*/ 934477 w 977138"/>
                    <a:gd name="connsiteY3" fmla="*/ 752719 h 752719"/>
                    <a:gd name="connsiteX4" fmla="*/ 785426 w 977138"/>
                    <a:gd name="connsiteY4" fmla="*/ 752719 h 752719"/>
                    <a:gd name="connsiteX5" fmla="*/ 458020 w 977138"/>
                    <a:gd name="connsiteY5" fmla="*/ 752719 h 752719"/>
                    <a:gd name="connsiteX6" fmla="*/ 129927 w 977138"/>
                    <a:gd name="connsiteY6" fmla="*/ 752719 h 752719"/>
                    <a:gd name="connsiteX7" fmla="*/ 0 w 977138"/>
                    <a:gd name="connsiteY7" fmla="*/ 622792 h 752719"/>
                    <a:gd name="connsiteX8" fmla="*/ 0 w 977138"/>
                    <a:gd name="connsiteY8" fmla="*/ 505192 h 752719"/>
                    <a:gd name="connsiteX9" fmla="*/ 247527 w 977138"/>
                    <a:gd name="connsiteY9" fmla="*/ 257665 h 752719"/>
                    <a:gd name="connsiteX10" fmla="*/ 415359 w 977138"/>
                    <a:gd name="connsiteY10" fmla="*/ 257665 h 752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7138" h="752719">
                      <a:moveTo>
                        <a:pt x="415359" y="0"/>
                      </a:moveTo>
                      <a:lnTo>
                        <a:pt x="977138" y="0"/>
                      </a:lnTo>
                      <a:lnTo>
                        <a:pt x="977138" y="710058"/>
                      </a:lnTo>
                      <a:cubicBezTo>
                        <a:pt x="977138" y="733619"/>
                        <a:pt x="958038" y="752719"/>
                        <a:pt x="934477" y="752719"/>
                      </a:cubicBezTo>
                      <a:lnTo>
                        <a:pt x="785426" y="752719"/>
                      </a:lnTo>
                      <a:lnTo>
                        <a:pt x="458020" y="752719"/>
                      </a:lnTo>
                      <a:lnTo>
                        <a:pt x="129927" y="752719"/>
                      </a:lnTo>
                      <a:cubicBezTo>
                        <a:pt x="58170" y="752719"/>
                        <a:pt x="0" y="694549"/>
                        <a:pt x="0" y="622792"/>
                      </a:cubicBezTo>
                      <a:lnTo>
                        <a:pt x="0" y="505192"/>
                      </a:lnTo>
                      <a:cubicBezTo>
                        <a:pt x="0" y="368487"/>
                        <a:pt x="110822" y="257665"/>
                        <a:pt x="247527" y="257665"/>
                      </a:cubicBezTo>
                      <a:lnTo>
                        <a:pt x="415359" y="257665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96" name="グループ化 195"/>
              <p:cNvGrpSpPr/>
              <p:nvPr/>
            </p:nvGrpSpPr>
            <p:grpSpPr>
              <a:xfrm rot="1800000" flipH="1">
                <a:off x="811389" y="5792411"/>
                <a:ext cx="361373" cy="573609"/>
                <a:chOff x="2450853" y="4116440"/>
                <a:chExt cx="725376" cy="1151392"/>
              </a:xfrm>
            </p:grpSpPr>
            <p:sp>
              <p:nvSpPr>
                <p:cNvPr id="209" name="台形 208"/>
                <p:cNvSpPr/>
                <p:nvPr/>
              </p:nvSpPr>
              <p:spPr bwMode="auto">
                <a:xfrm rot="10800000">
                  <a:off x="2781885" y="4581524"/>
                  <a:ext cx="208606" cy="335316"/>
                </a:xfrm>
                <a:prstGeom prst="trapezoid">
                  <a:avLst/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0" name="楕円 209"/>
                <p:cNvSpPr/>
                <p:nvPr/>
              </p:nvSpPr>
              <p:spPr bwMode="auto">
                <a:xfrm>
                  <a:off x="2613840" y="4116440"/>
                  <a:ext cx="562389" cy="560335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1" name="フリーフォーム: 図形 210"/>
                <p:cNvSpPr/>
                <p:nvPr/>
              </p:nvSpPr>
              <p:spPr bwMode="auto">
                <a:xfrm>
                  <a:off x="2450853" y="4797102"/>
                  <a:ext cx="611076" cy="470730"/>
                </a:xfrm>
                <a:custGeom>
                  <a:avLst/>
                  <a:gdLst>
                    <a:gd name="connsiteX0" fmla="*/ 415359 w 977138"/>
                    <a:gd name="connsiteY0" fmla="*/ 0 h 752719"/>
                    <a:gd name="connsiteX1" fmla="*/ 977138 w 977138"/>
                    <a:gd name="connsiteY1" fmla="*/ 0 h 752719"/>
                    <a:gd name="connsiteX2" fmla="*/ 977138 w 977138"/>
                    <a:gd name="connsiteY2" fmla="*/ 710058 h 752719"/>
                    <a:gd name="connsiteX3" fmla="*/ 934477 w 977138"/>
                    <a:gd name="connsiteY3" fmla="*/ 752719 h 752719"/>
                    <a:gd name="connsiteX4" fmla="*/ 785426 w 977138"/>
                    <a:gd name="connsiteY4" fmla="*/ 752719 h 752719"/>
                    <a:gd name="connsiteX5" fmla="*/ 458020 w 977138"/>
                    <a:gd name="connsiteY5" fmla="*/ 752719 h 752719"/>
                    <a:gd name="connsiteX6" fmla="*/ 129927 w 977138"/>
                    <a:gd name="connsiteY6" fmla="*/ 752719 h 752719"/>
                    <a:gd name="connsiteX7" fmla="*/ 0 w 977138"/>
                    <a:gd name="connsiteY7" fmla="*/ 622792 h 752719"/>
                    <a:gd name="connsiteX8" fmla="*/ 0 w 977138"/>
                    <a:gd name="connsiteY8" fmla="*/ 505192 h 752719"/>
                    <a:gd name="connsiteX9" fmla="*/ 247527 w 977138"/>
                    <a:gd name="connsiteY9" fmla="*/ 257665 h 752719"/>
                    <a:gd name="connsiteX10" fmla="*/ 415359 w 977138"/>
                    <a:gd name="connsiteY10" fmla="*/ 257665 h 752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7138" h="752719">
                      <a:moveTo>
                        <a:pt x="415359" y="0"/>
                      </a:moveTo>
                      <a:lnTo>
                        <a:pt x="977138" y="0"/>
                      </a:lnTo>
                      <a:lnTo>
                        <a:pt x="977138" y="710058"/>
                      </a:lnTo>
                      <a:cubicBezTo>
                        <a:pt x="977138" y="733619"/>
                        <a:pt x="958038" y="752719"/>
                        <a:pt x="934477" y="752719"/>
                      </a:cubicBezTo>
                      <a:lnTo>
                        <a:pt x="785426" y="752719"/>
                      </a:lnTo>
                      <a:lnTo>
                        <a:pt x="458020" y="752719"/>
                      </a:lnTo>
                      <a:lnTo>
                        <a:pt x="129927" y="752719"/>
                      </a:lnTo>
                      <a:cubicBezTo>
                        <a:pt x="58170" y="752719"/>
                        <a:pt x="0" y="694549"/>
                        <a:pt x="0" y="622792"/>
                      </a:cubicBezTo>
                      <a:lnTo>
                        <a:pt x="0" y="505192"/>
                      </a:lnTo>
                      <a:cubicBezTo>
                        <a:pt x="0" y="368487"/>
                        <a:pt x="110822" y="257665"/>
                        <a:pt x="247527" y="257665"/>
                      </a:cubicBezTo>
                      <a:lnTo>
                        <a:pt x="415359" y="25766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97" name="フリーフォーム: 図形 196"/>
              <p:cNvSpPr/>
              <p:nvPr/>
            </p:nvSpPr>
            <p:spPr bwMode="auto">
              <a:xfrm flipH="1">
                <a:off x="976418" y="4473636"/>
                <a:ext cx="443607" cy="350056"/>
              </a:xfrm>
              <a:custGeom>
                <a:avLst/>
                <a:gdLst>
                  <a:gd name="connsiteX0" fmla="*/ 566057 w 1494106"/>
                  <a:gd name="connsiteY0" fmla="*/ 0 h 1179023"/>
                  <a:gd name="connsiteX1" fmla="*/ 777134 w 1494106"/>
                  <a:gd name="connsiteY1" fmla="*/ 209410 h 1179023"/>
                  <a:gd name="connsiteX2" fmla="*/ 781880 w 1494106"/>
                  <a:gd name="connsiteY2" fmla="*/ 220908 h 1179023"/>
                  <a:gd name="connsiteX3" fmla="*/ 803323 w 1494106"/>
                  <a:gd name="connsiteY3" fmla="*/ 194303 h 1179023"/>
                  <a:gd name="connsiteX4" fmla="*/ 980777 w 1494106"/>
                  <a:gd name="connsiteY4" fmla="*/ 103786 h 1179023"/>
                  <a:gd name="connsiteX5" fmla="*/ 1113140 w 1494106"/>
                  <a:gd name="connsiteY5" fmla="*/ 333635 h 1179023"/>
                  <a:gd name="connsiteX6" fmla="*/ 1119118 w 1494106"/>
                  <a:gd name="connsiteY6" fmla="*/ 377282 h 1179023"/>
                  <a:gd name="connsiteX7" fmla="*/ 1179268 w 1494106"/>
                  <a:gd name="connsiteY7" fmla="*/ 347873 h 1179023"/>
                  <a:gd name="connsiteX8" fmla="*/ 1280671 w 1494106"/>
                  <a:gd name="connsiteY8" fmla="*/ 347131 h 1179023"/>
                  <a:gd name="connsiteX9" fmla="*/ 1332453 w 1494106"/>
                  <a:gd name="connsiteY9" fmla="*/ 561300 h 1179023"/>
                  <a:gd name="connsiteX10" fmla="*/ 1326257 w 1494106"/>
                  <a:gd name="connsiteY10" fmla="*/ 596591 h 1179023"/>
                  <a:gd name="connsiteX11" fmla="*/ 1344410 w 1494106"/>
                  <a:gd name="connsiteY11" fmla="*/ 590060 h 1179023"/>
                  <a:gd name="connsiteX12" fmla="*/ 1473312 w 1494106"/>
                  <a:gd name="connsiteY12" fmla="*/ 599795 h 1179023"/>
                  <a:gd name="connsiteX13" fmla="*/ 1363422 w 1494106"/>
                  <a:gd name="connsiteY13" fmla="*/ 954626 h 1179023"/>
                  <a:gd name="connsiteX14" fmla="*/ 1357334 w 1494106"/>
                  <a:gd name="connsiteY14" fmla="*/ 961521 h 1179023"/>
                  <a:gd name="connsiteX15" fmla="*/ 1343247 w 1494106"/>
                  <a:gd name="connsiteY15" fmla="*/ 983719 h 1179023"/>
                  <a:gd name="connsiteX16" fmla="*/ 740899 w 1494106"/>
                  <a:gd name="connsiteY16" fmla="*/ 1179023 h 1179023"/>
                  <a:gd name="connsiteX17" fmla="*/ 100459 w 1494106"/>
                  <a:gd name="connsiteY17" fmla="*/ 923694 h 1179023"/>
                  <a:gd name="connsiteX18" fmla="*/ 100219 w 1494106"/>
                  <a:gd name="connsiteY18" fmla="*/ 922526 h 1179023"/>
                  <a:gd name="connsiteX19" fmla="*/ 81604 w 1494106"/>
                  <a:gd name="connsiteY19" fmla="*/ 894620 h 1179023"/>
                  <a:gd name="connsiteX20" fmla="*/ 23866 w 1494106"/>
                  <a:gd name="connsiteY20" fmla="*/ 747184 h 1179023"/>
                  <a:gd name="connsiteX21" fmla="*/ 147951 w 1494106"/>
                  <a:gd name="connsiteY21" fmla="*/ 103786 h 1179023"/>
                  <a:gd name="connsiteX22" fmla="*/ 175864 w 1494106"/>
                  <a:gd name="connsiteY22" fmla="*/ 101374 h 1179023"/>
                  <a:gd name="connsiteX23" fmla="*/ 321648 w 1494106"/>
                  <a:gd name="connsiteY23" fmla="*/ 190274 h 1179023"/>
                  <a:gd name="connsiteX24" fmla="*/ 348367 w 1494106"/>
                  <a:gd name="connsiteY24" fmla="*/ 222121 h 1179023"/>
                  <a:gd name="connsiteX25" fmla="*/ 389364 w 1494106"/>
                  <a:gd name="connsiteY25" fmla="*/ 141553 h 1179023"/>
                  <a:gd name="connsiteX26" fmla="*/ 566057 w 1494106"/>
                  <a:gd name="connsiteY26" fmla="*/ 0 h 117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94106" h="1179023">
                    <a:moveTo>
                      <a:pt x="566057" y="0"/>
                    </a:moveTo>
                    <a:cubicBezTo>
                      <a:pt x="647623" y="0"/>
                      <a:pt x="721577" y="89413"/>
                      <a:pt x="777134" y="209410"/>
                    </a:cubicBezTo>
                    <a:lnTo>
                      <a:pt x="781880" y="220908"/>
                    </a:lnTo>
                    <a:lnTo>
                      <a:pt x="803323" y="194303"/>
                    </a:lnTo>
                    <a:cubicBezTo>
                      <a:pt x="863369" y="129283"/>
                      <a:pt x="926234" y="90534"/>
                      <a:pt x="980777" y="103786"/>
                    </a:cubicBezTo>
                    <a:cubicBezTo>
                      <a:pt x="1048955" y="120350"/>
                      <a:pt x="1092029" y="215225"/>
                      <a:pt x="1113140" y="333635"/>
                    </a:cubicBezTo>
                    <a:lnTo>
                      <a:pt x="1119118" y="377282"/>
                    </a:lnTo>
                    <a:lnTo>
                      <a:pt x="1179268" y="347873"/>
                    </a:lnTo>
                    <a:cubicBezTo>
                      <a:pt x="1218478" y="333604"/>
                      <a:pt x="1253750" y="331588"/>
                      <a:pt x="1280671" y="347131"/>
                    </a:cubicBezTo>
                    <a:cubicBezTo>
                      <a:pt x="1331148" y="376274"/>
                      <a:pt x="1343305" y="461973"/>
                      <a:pt x="1332453" y="561300"/>
                    </a:cubicBezTo>
                    <a:lnTo>
                      <a:pt x="1326257" y="596591"/>
                    </a:lnTo>
                    <a:lnTo>
                      <a:pt x="1344410" y="590060"/>
                    </a:lnTo>
                    <a:cubicBezTo>
                      <a:pt x="1399636" y="574294"/>
                      <a:pt x="1447557" y="574039"/>
                      <a:pt x="1473312" y="599795"/>
                    </a:cubicBezTo>
                    <a:cubicBezTo>
                      <a:pt x="1533407" y="659890"/>
                      <a:pt x="1452916" y="841684"/>
                      <a:pt x="1363422" y="954626"/>
                    </a:cubicBezTo>
                    <a:lnTo>
                      <a:pt x="1357334" y="961521"/>
                    </a:lnTo>
                    <a:lnTo>
                      <a:pt x="1343247" y="983719"/>
                    </a:lnTo>
                    <a:cubicBezTo>
                      <a:pt x="1244007" y="1098491"/>
                      <a:pt x="1011679" y="1179023"/>
                      <a:pt x="740899" y="1179023"/>
                    </a:cubicBezTo>
                    <a:cubicBezTo>
                      <a:pt x="424989" y="1179023"/>
                      <a:pt x="161417" y="1069410"/>
                      <a:pt x="100459" y="923694"/>
                    </a:cubicBezTo>
                    <a:lnTo>
                      <a:pt x="100219" y="922526"/>
                    </a:lnTo>
                    <a:lnTo>
                      <a:pt x="81604" y="894620"/>
                    </a:lnTo>
                    <a:cubicBezTo>
                      <a:pt x="56892" y="850996"/>
                      <a:pt x="37005" y="801265"/>
                      <a:pt x="23866" y="747184"/>
                    </a:cubicBezTo>
                    <a:cubicBezTo>
                      <a:pt x="-28691" y="530858"/>
                      <a:pt x="2503" y="139123"/>
                      <a:pt x="147951" y="103786"/>
                    </a:cubicBezTo>
                    <a:cubicBezTo>
                      <a:pt x="157041" y="101577"/>
                      <a:pt x="166363" y="100813"/>
                      <a:pt x="175864" y="101374"/>
                    </a:cubicBezTo>
                    <a:cubicBezTo>
                      <a:pt x="222182" y="104110"/>
                      <a:pt x="272769" y="138344"/>
                      <a:pt x="321648" y="190274"/>
                    </a:cubicBezTo>
                    <a:lnTo>
                      <a:pt x="348367" y="222121"/>
                    </a:lnTo>
                    <a:lnTo>
                      <a:pt x="389364" y="141553"/>
                    </a:lnTo>
                    <a:cubicBezTo>
                      <a:pt x="439947" y="57225"/>
                      <a:pt x="500805" y="0"/>
                      <a:pt x="56605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" name="楕円 2"/>
              <p:cNvSpPr/>
              <p:nvPr/>
            </p:nvSpPr>
            <p:spPr bwMode="auto">
              <a:xfrm flipH="1">
                <a:off x="698340" y="4720266"/>
                <a:ext cx="1121046" cy="1282422"/>
              </a:xfrm>
              <a:custGeom>
                <a:avLst/>
                <a:gdLst>
                  <a:gd name="connsiteX0" fmla="*/ 0 w 2835315"/>
                  <a:gd name="connsiteY0" fmla="*/ 1417658 h 2835315"/>
                  <a:gd name="connsiteX1" fmla="*/ 1417658 w 2835315"/>
                  <a:gd name="connsiteY1" fmla="*/ 0 h 2835315"/>
                  <a:gd name="connsiteX2" fmla="*/ 2835316 w 2835315"/>
                  <a:gd name="connsiteY2" fmla="*/ 1417658 h 2835315"/>
                  <a:gd name="connsiteX3" fmla="*/ 1417658 w 2835315"/>
                  <a:gd name="connsiteY3" fmla="*/ 2835316 h 2835315"/>
                  <a:gd name="connsiteX4" fmla="*/ 0 w 2835315"/>
                  <a:gd name="connsiteY4" fmla="*/ 1417658 h 2835315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2095838 h 3513496"/>
                  <a:gd name="connsiteX1" fmla="*/ 1425278 w 2835316"/>
                  <a:gd name="connsiteY1" fmla="*/ 0 h 3513496"/>
                  <a:gd name="connsiteX2" fmla="*/ 2835316 w 2835316"/>
                  <a:gd name="connsiteY2" fmla="*/ 2095838 h 3513496"/>
                  <a:gd name="connsiteX3" fmla="*/ 1417658 w 2835316"/>
                  <a:gd name="connsiteY3" fmla="*/ 3513496 h 3513496"/>
                  <a:gd name="connsiteX4" fmla="*/ 0 w 2835316"/>
                  <a:gd name="connsiteY4" fmla="*/ 2095838 h 351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5316" h="3513496">
                    <a:moveTo>
                      <a:pt x="0" y="2095838"/>
                    </a:moveTo>
                    <a:cubicBezTo>
                      <a:pt x="0" y="1312887"/>
                      <a:pt x="642327" y="0"/>
                      <a:pt x="1425278" y="0"/>
                    </a:cubicBezTo>
                    <a:cubicBezTo>
                      <a:pt x="2208229" y="0"/>
                      <a:pt x="2835316" y="1312887"/>
                      <a:pt x="2835316" y="2095838"/>
                    </a:cubicBezTo>
                    <a:cubicBezTo>
                      <a:pt x="2835316" y="2878789"/>
                      <a:pt x="2200609" y="3513496"/>
                      <a:pt x="1417658" y="3513496"/>
                    </a:cubicBezTo>
                    <a:cubicBezTo>
                      <a:pt x="634707" y="3513496"/>
                      <a:pt x="0" y="2878789"/>
                      <a:pt x="0" y="2095838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楕円 198"/>
              <p:cNvSpPr/>
              <p:nvPr/>
            </p:nvSpPr>
            <p:spPr bwMode="auto">
              <a:xfrm flipH="1">
                <a:off x="1197193" y="4859305"/>
                <a:ext cx="209419" cy="31389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" name="楕円 199"/>
              <p:cNvSpPr/>
              <p:nvPr/>
            </p:nvSpPr>
            <p:spPr bwMode="auto">
              <a:xfrm flipH="1">
                <a:off x="1524218" y="4859305"/>
                <a:ext cx="209419" cy="31389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01" name="グループ化 200"/>
              <p:cNvGrpSpPr/>
              <p:nvPr/>
            </p:nvGrpSpPr>
            <p:grpSpPr>
              <a:xfrm rot="1175298">
                <a:off x="1811536" y="5106181"/>
                <a:ext cx="195340" cy="462416"/>
                <a:chOff x="3505224" y="4953739"/>
                <a:chExt cx="195340" cy="462416"/>
              </a:xfrm>
            </p:grpSpPr>
            <p:sp>
              <p:nvSpPr>
                <p:cNvPr id="207" name="四角形: 角を丸くする 206"/>
                <p:cNvSpPr/>
                <p:nvPr/>
              </p:nvSpPr>
              <p:spPr bwMode="auto">
                <a:xfrm rot="1800000">
                  <a:off x="3505224" y="4953739"/>
                  <a:ext cx="195340" cy="462416"/>
                </a:xfrm>
                <a:prstGeom prst="roundRect">
                  <a:avLst>
                    <a:gd name="adj" fmla="val 6275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8" name="四角形: 角を丸くする 207"/>
                <p:cNvSpPr/>
                <p:nvPr/>
              </p:nvSpPr>
              <p:spPr bwMode="auto">
                <a:xfrm rot="1800000">
                  <a:off x="3535645" y="4973000"/>
                  <a:ext cx="119828" cy="4003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B0F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02" name="楕円 201"/>
              <p:cNvSpPr/>
              <p:nvPr/>
            </p:nvSpPr>
            <p:spPr bwMode="auto">
              <a:xfrm flipH="1">
                <a:off x="1289323" y="4995954"/>
                <a:ext cx="101294" cy="11697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楕円 202"/>
              <p:cNvSpPr/>
              <p:nvPr/>
            </p:nvSpPr>
            <p:spPr bwMode="auto">
              <a:xfrm flipH="1">
                <a:off x="1550468" y="4981758"/>
                <a:ext cx="101294" cy="11697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" name="直角三角形 203"/>
              <p:cNvSpPr/>
              <p:nvPr/>
            </p:nvSpPr>
            <p:spPr bwMode="auto">
              <a:xfrm>
                <a:off x="1524218" y="5034159"/>
                <a:ext cx="291472" cy="156946"/>
              </a:xfrm>
              <a:prstGeom prst="rt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" name="直角三角形 204"/>
              <p:cNvSpPr/>
              <p:nvPr/>
            </p:nvSpPr>
            <p:spPr bwMode="auto">
              <a:xfrm flipV="1">
                <a:off x="1524218" y="5191105"/>
                <a:ext cx="264975" cy="134526"/>
              </a:xfrm>
              <a:prstGeom prst="rt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" name="フリーフォーム: 図形 205"/>
              <p:cNvSpPr/>
              <p:nvPr/>
            </p:nvSpPr>
            <p:spPr bwMode="auto">
              <a:xfrm rot="17080094" flipH="1">
                <a:off x="1113249" y="5105634"/>
                <a:ext cx="653316" cy="901011"/>
              </a:xfrm>
              <a:custGeom>
                <a:avLst/>
                <a:gdLst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995697 w 2003925"/>
                  <a:gd name="connsiteY37" fmla="*/ 0 h 1944107"/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1093653 w 2003925"/>
                  <a:gd name="connsiteY37" fmla="*/ 97956 h 1944107"/>
                  <a:gd name="connsiteX0" fmla="*/ 1276344 w 2003925"/>
                  <a:gd name="connsiteY0" fmla="*/ 50795 h 1894014"/>
                  <a:gd name="connsiteX1" fmla="*/ 1327344 w 2003925"/>
                  <a:gd name="connsiteY1" fmla="*/ 100315 h 1894014"/>
                  <a:gd name="connsiteX2" fmla="*/ 1357154 w 2003925"/>
                  <a:gd name="connsiteY2" fmla="*/ 124216 h 1894014"/>
                  <a:gd name="connsiteX3" fmla="*/ 1405720 w 2003925"/>
                  <a:gd name="connsiteY3" fmla="*/ 171812 h 1894014"/>
                  <a:gd name="connsiteX4" fmla="*/ 1405739 w 2003925"/>
                  <a:gd name="connsiteY4" fmla="*/ 171834 h 1894014"/>
                  <a:gd name="connsiteX5" fmla="*/ 1485476 w 2003925"/>
                  <a:gd name="connsiteY5" fmla="*/ 226182 h 1894014"/>
                  <a:gd name="connsiteX6" fmla="*/ 1746513 w 2003925"/>
                  <a:gd name="connsiteY6" fmla="*/ 536036 h 1894014"/>
                  <a:gd name="connsiteX7" fmla="*/ 1915050 w 2003925"/>
                  <a:gd name="connsiteY7" fmla="*/ 1656542 h 1894014"/>
                  <a:gd name="connsiteX8" fmla="*/ 1874388 w 2003925"/>
                  <a:gd name="connsiteY8" fmla="*/ 1671340 h 1894014"/>
                  <a:gd name="connsiteX9" fmla="*/ 1841979 w 2003925"/>
                  <a:gd name="connsiteY9" fmla="*/ 1672709 h 1894014"/>
                  <a:gd name="connsiteX10" fmla="*/ 1837396 w 2003925"/>
                  <a:gd name="connsiteY10" fmla="*/ 1707653 h 1894014"/>
                  <a:gd name="connsiteX11" fmla="*/ 1782737 w 2003925"/>
                  <a:gd name="connsiteY11" fmla="*/ 1793663 h 1894014"/>
                  <a:gd name="connsiteX12" fmla="*/ 1649952 w 2003925"/>
                  <a:gd name="connsiteY12" fmla="*/ 1787290 h 1894014"/>
                  <a:gd name="connsiteX13" fmla="*/ 1618739 w 2003925"/>
                  <a:gd name="connsiteY13" fmla="*/ 1771767 h 1894014"/>
                  <a:gd name="connsiteX14" fmla="*/ 1594928 w 2003925"/>
                  <a:gd name="connsiteY14" fmla="*/ 1806855 h 1894014"/>
                  <a:gd name="connsiteX15" fmla="*/ 1515474 w 2003925"/>
                  <a:gd name="connsiteY15" fmla="*/ 1860801 h 1894014"/>
                  <a:gd name="connsiteX16" fmla="*/ 1261192 w 2003925"/>
                  <a:gd name="connsiteY16" fmla="*/ 1743855 h 1894014"/>
                  <a:gd name="connsiteX17" fmla="*/ 1236672 w 2003925"/>
                  <a:gd name="connsiteY17" fmla="*/ 1717691 h 1894014"/>
                  <a:gd name="connsiteX18" fmla="*/ 1220373 w 2003925"/>
                  <a:gd name="connsiteY18" fmla="*/ 1746728 h 1894014"/>
                  <a:gd name="connsiteX19" fmla="*/ 1024547 w 2003925"/>
                  <a:gd name="connsiteY19" fmla="*/ 1894014 h 1894014"/>
                  <a:gd name="connsiteX20" fmla="*/ 829655 w 2003925"/>
                  <a:gd name="connsiteY20" fmla="*/ 1746728 h 1894014"/>
                  <a:gd name="connsiteX21" fmla="*/ 814919 w 2003925"/>
                  <a:gd name="connsiteY21" fmla="*/ 1720196 h 1894014"/>
                  <a:gd name="connsiteX22" fmla="*/ 792747 w 2003925"/>
                  <a:gd name="connsiteY22" fmla="*/ 1743855 h 1894014"/>
                  <a:gd name="connsiteX23" fmla="*/ 538465 w 2003925"/>
                  <a:gd name="connsiteY23" fmla="*/ 1860801 h 1894014"/>
                  <a:gd name="connsiteX24" fmla="*/ 459011 w 2003925"/>
                  <a:gd name="connsiteY24" fmla="*/ 1806855 h 1894014"/>
                  <a:gd name="connsiteX25" fmla="*/ 442702 w 2003925"/>
                  <a:gd name="connsiteY25" fmla="*/ 1782823 h 1894014"/>
                  <a:gd name="connsiteX26" fmla="*/ 433718 w 2003925"/>
                  <a:gd name="connsiteY26" fmla="*/ 1787291 h 1894014"/>
                  <a:gd name="connsiteX27" fmla="*/ 300933 w 2003925"/>
                  <a:gd name="connsiteY27" fmla="*/ 1793664 h 1894014"/>
                  <a:gd name="connsiteX28" fmla="*/ 246274 w 2003925"/>
                  <a:gd name="connsiteY28" fmla="*/ 1707653 h 1894014"/>
                  <a:gd name="connsiteX29" fmla="*/ 239923 w 2003925"/>
                  <a:gd name="connsiteY29" fmla="*/ 1659221 h 1894014"/>
                  <a:gd name="connsiteX30" fmla="*/ 228107 w 2003925"/>
                  <a:gd name="connsiteY30" fmla="*/ 1663527 h 1894014"/>
                  <a:gd name="connsiteX31" fmla="*/ 88875 w 2003925"/>
                  <a:gd name="connsiteY31" fmla="*/ 1656541 h 1894014"/>
                  <a:gd name="connsiteX32" fmla="*/ 257413 w 2003925"/>
                  <a:gd name="connsiteY32" fmla="*/ 536035 h 1894014"/>
                  <a:gd name="connsiteX33" fmla="*/ 518449 w 2003925"/>
                  <a:gd name="connsiteY33" fmla="*/ 226181 h 1894014"/>
                  <a:gd name="connsiteX34" fmla="*/ 614061 w 2003925"/>
                  <a:gd name="connsiteY34" fmla="*/ 161014 h 1894014"/>
                  <a:gd name="connsiteX35" fmla="*/ 640762 w 2003925"/>
                  <a:gd name="connsiteY35" fmla="*/ 122929 h 1894014"/>
                  <a:gd name="connsiteX36" fmla="*/ 1093653 w 2003925"/>
                  <a:gd name="connsiteY36" fmla="*/ 47863 h 1894014"/>
                  <a:gd name="connsiteX0" fmla="*/ 1276344 w 2003925"/>
                  <a:gd name="connsiteY0" fmla="*/ 0 h 1843219"/>
                  <a:gd name="connsiteX1" fmla="*/ 1327344 w 2003925"/>
                  <a:gd name="connsiteY1" fmla="*/ 49520 h 1843219"/>
                  <a:gd name="connsiteX2" fmla="*/ 1357154 w 2003925"/>
                  <a:gd name="connsiteY2" fmla="*/ 73421 h 1843219"/>
                  <a:gd name="connsiteX3" fmla="*/ 1405720 w 2003925"/>
                  <a:gd name="connsiteY3" fmla="*/ 121017 h 1843219"/>
                  <a:gd name="connsiteX4" fmla="*/ 1405739 w 2003925"/>
                  <a:gd name="connsiteY4" fmla="*/ 121039 h 1843219"/>
                  <a:gd name="connsiteX5" fmla="*/ 1485476 w 2003925"/>
                  <a:gd name="connsiteY5" fmla="*/ 175387 h 1843219"/>
                  <a:gd name="connsiteX6" fmla="*/ 1746513 w 2003925"/>
                  <a:gd name="connsiteY6" fmla="*/ 485241 h 1843219"/>
                  <a:gd name="connsiteX7" fmla="*/ 1915050 w 2003925"/>
                  <a:gd name="connsiteY7" fmla="*/ 1605747 h 1843219"/>
                  <a:gd name="connsiteX8" fmla="*/ 1874388 w 2003925"/>
                  <a:gd name="connsiteY8" fmla="*/ 1620545 h 1843219"/>
                  <a:gd name="connsiteX9" fmla="*/ 1841979 w 2003925"/>
                  <a:gd name="connsiteY9" fmla="*/ 1621914 h 1843219"/>
                  <a:gd name="connsiteX10" fmla="*/ 1837396 w 2003925"/>
                  <a:gd name="connsiteY10" fmla="*/ 1656858 h 1843219"/>
                  <a:gd name="connsiteX11" fmla="*/ 1782737 w 2003925"/>
                  <a:gd name="connsiteY11" fmla="*/ 1742868 h 1843219"/>
                  <a:gd name="connsiteX12" fmla="*/ 1649952 w 2003925"/>
                  <a:gd name="connsiteY12" fmla="*/ 1736495 h 1843219"/>
                  <a:gd name="connsiteX13" fmla="*/ 1618739 w 2003925"/>
                  <a:gd name="connsiteY13" fmla="*/ 1720972 h 1843219"/>
                  <a:gd name="connsiteX14" fmla="*/ 1594928 w 2003925"/>
                  <a:gd name="connsiteY14" fmla="*/ 1756060 h 1843219"/>
                  <a:gd name="connsiteX15" fmla="*/ 1515474 w 2003925"/>
                  <a:gd name="connsiteY15" fmla="*/ 1810006 h 1843219"/>
                  <a:gd name="connsiteX16" fmla="*/ 1261192 w 2003925"/>
                  <a:gd name="connsiteY16" fmla="*/ 1693060 h 1843219"/>
                  <a:gd name="connsiteX17" fmla="*/ 1236672 w 2003925"/>
                  <a:gd name="connsiteY17" fmla="*/ 1666896 h 1843219"/>
                  <a:gd name="connsiteX18" fmla="*/ 1220373 w 2003925"/>
                  <a:gd name="connsiteY18" fmla="*/ 1695933 h 1843219"/>
                  <a:gd name="connsiteX19" fmla="*/ 1024547 w 2003925"/>
                  <a:gd name="connsiteY19" fmla="*/ 1843219 h 1843219"/>
                  <a:gd name="connsiteX20" fmla="*/ 829655 w 2003925"/>
                  <a:gd name="connsiteY20" fmla="*/ 1695933 h 1843219"/>
                  <a:gd name="connsiteX21" fmla="*/ 814919 w 2003925"/>
                  <a:gd name="connsiteY21" fmla="*/ 1669401 h 1843219"/>
                  <a:gd name="connsiteX22" fmla="*/ 792747 w 2003925"/>
                  <a:gd name="connsiteY22" fmla="*/ 1693060 h 1843219"/>
                  <a:gd name="connsiteX23" fmla="*/ 538465 w 2003925"/>
                  <a:gd name="connsiteY23" fmla="*/ 1810006 h 1843219"/>
                  <a:gd name="connsiteX24" fmla="*/ 459011 w 2003925"/>
                  <a:gd name="connsiteY24" fmla="*/ 1756060 h 1843219"/>
                  <a:gd name="connsiteX25" fmla="*/ 442702 w 2003925"/>
                  <a:gd name="connsiteY25" fmla="*/ 1732028 h 1843219"/>
                  <a:gd name="connsiteX26" fmla="*/ 433718 w 2003925"/>
                  <a:gd name="connsiteY26" fmla="*/ 1736496 h 1843219"/>
                  <a:gd name="connsiteX27" fmla="*/ 300933 w 2003925"/>
                  <a:gd name="connsiteY27" fmla="*/ 1742869 h 1843219"/>
                  <a:gd name="connsiteX28" fmla="*/ 246274 w 2003925"/>
                  <a:gd name="connsiteY28" fmla="*/ 1656858 h 1843219"/>
                  <a:gd name="connsiteX29" fmla="*/ 239923 w 2003925"/>
                  <a:gd name="connsiteY29" fmla="*/ 1608426 h 1843219"/>
                  <a:gd name="connsiteX30" fmla="*/ 228107 w 2003925"/>
                  <a:gd name="connsiteY30" fmla="*/ 1612732 h 1843219"/>
                  <a:gd name="connsiteX31" fmla="*/ 88875 w 2003925"/>
                  <a:gd name="connsiteY31" fmla="*/ 1605746 h 1843219"/>
                  <a:gd name="connsiteX32" fmla="*/ 257413 w 2003925"/>
                  <a:gd name="connsiteY32" fmla="*/ 485240 h 1843219"/>
                  <a:gd name="connsiteX33" fmla="*/ 518449 w 2003925"/>
                  <a:gd name="connsiteY33" fmla="*/ 175386 h 1843219"/>
                  <a:gd name="connsiteX34" fmla="*/ 614061 w 2003925"/>
                  <a:gd name="connsiteY34" fmla="*/ 110219 h 1843219"/>
                  <a:gd name="connsiteX35" fmla="*/ 640762 w 2003925"/>
                  <a:gd name="connsiteY35" fmla="*/ 72134 h 1843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003925" h="1843219">
                    <a:moveTo>
                      <a:pt x="1276344" y="0"/>
                    </a:moveTo>
                    <a:lnTo>
                      <a:pt x="1327344" y="49520"/>
                    </a:lnTo>
                    <a:lnTo>
                      <a:pt x="1357154" y="73421"/>
                    </a:lnTo>
                    <a:cubicBezTo>
                      <a:pt x="1373648" y="88093"/>
                      <a:pt x="1389861" y="103983"/>
                      <a:pt x="1405720" y="121017"/>
                    </a:cubicBezTo>
                    <a:lnTo>
                      <a:pt x="1405739" y="121039"/>
                    </a:lnTo>
                    <a:lnTo>
                      <a:pt x="1485476" y="175387"/>
                    </a:lnTo>
                    <a:cubicBezTo>
                      <a:pt x="1581299" y="251534"/>
                      <a:pt x="1672639" y="357289"/>
                      <a:pt x="1746513" y="485241"/>
                    </a:cubicBezTo>
                    <a:cubicBezTo>
                      <a:pt x="1943509" y="826449"/>
                      <a:pt x="2114276" y="1490724"/>
                      <a:pt x="1915050" y="1605747"/>
                    </a:cubicBezTo>
                    <a:cubicBezTo>
                      <a:pt x="1902599" y="1612936"/>
                      <a:pt x="1888996" y="1617810"/>
                      <a:pt x="1874388" y="1620545"/>
                    </a:cubicBezTo>
                    <a:lnTo>
                      <a:pt x="1841979" y="1621914"/>
                    </a:lnTo>
                    <a:lnTo>
                      <a:pt x="1837396" y="1656858"/>
                    </a:lnTo>
                    <a:cubicBezTo>
                      <a:pt x="1827684" y="1697022"/>
                      <a:pt x="1810027" y="1727112"/>
                      <a:pt x="1782737" y="1742868"/>
                    </a:cubicBezTo>
                    <a:cubicBezTo>
                      <a:pt x="1748625" y="1762563"/>
                      <a:pt x="1702486" y="1758113"/>
                      <a:pt x="1649952" y="1736495"/>
                    </a:cubicBezTo>
                    <a:lnTo>
                      <a:pt x="1618739" y="1720972"/>
                    </a:lnTo>
                    <a:lnTo>
                      <a:pt x="1594928" y="1756060"/>
                    </a:lnTo>
                    <a:cubicBezTo>
                      <a:pt x="1571932" y="1783316"/>
                      <a:pt x="1545522" y="1801954"/>
                      <a:pt x="1515474" y="1810006"/>
                    </a:cubicBezTo>
                    <a:cubicBezTo>
                      <a:pt x="1440353" y="1830134"/>
                      <a:pt x="1351384" y="1781715"/>
                      <a:pt x="1261192" y="1693060"/>
                    </a:cubicBezTo>
                    <a:lnTo>
                      <a:pt x="1236672" y="1666896"/>
                    </a:lnTo>
                    <a:lnTo>
                      <a:pt x="1220373" y="1695933"/>
                    </a:lnTo>
                    <a:cubicBezTo>
                      <a:pt x="1160999" y="1786684"/>
                      <a:pt x="1094541" y="1843219"/>
                      <a:pt x="1024547" y="1843219"/>
                    </a:cubicBezTo>
                    <a:cubicBezTo>
                      <a:pt x="954554" y="1843219"/>
                      <a:pt x="888479" y="1786684"/>
                      <a:pt x="829655" y="1695933"/>
                    </a:cubicBezTo>
                    <a:lnTo>
                      <a:pt x="814919" y="1669401"/>
                    </a:lnTo>
                    <a:lnTo>
                      <a:pt x="792747" y="1693060"/>
                    </a:lnTo>
                    <a:cubicBezTo>
                      <a:pt x="702554" y="1781714"/>
                      <a:pt x="613586" y="1830134"/>
                      <a:pt x="538465" y="1810006"/>
                    </a:cubicBezTo>
                    <a:cubicBezTo>
                      <a:pt x="508417" y="1801954"/>
                      <a:pt x="482007" y="1783316"/>
                      <a:pt x="459011" y="1756060"/>
                    </a:cubicBezTo>
                    <a:lnTo>
                      <a:pt x="442702" y="1732028"/>
                    </a:lnTo>
                    <a:lnTo>
                      <a:pt x="433718" y="1736496"/>
                    </a:lnTo>
                    <a:cubicBezTo>
                      <a:pt x="381184" y="1758114"/>
                      <a:pt x="335046" y="1762564"/>
                      <a:pt x="300933" y="1742869"/>
                    </a:cubicBezTo>
                    <a:cubicBezTo>
                      <a:pt x="273643" y="1727113"/>
                      <a:pt x="255987" y="1697023"/>
                      <a:pt x="246274" y="1656858"/>
                    </a:cubicBezTo>
                    <a:lnTo>
                      <a:pt x="239923" y="1608426"/>
                    </a:lnTo>
                    <a:lnTo>
                      <a:pt x="228107" y="1612732"/>
                    </a:lnTo>
                    <a:cubicBezTo>
                      <a:pt x="173939" y="1628039"/>
                      <a:pt x="126229" y="1627313"/>
                      <a:pt x="88875" y="1605746"/>
                    </a:cubicBezTo>
                    <a:cubicBezTo>
                      <a:pt x="-110350" y="1490724"/>
                      <a:pt x="60417" y="826447"/>
                      <a:pt x="257413" y="485240"/>
                    </a:cubicBezTo>
                    <a:cubicBezTo>
                      <a:pt x="331286" y="357288"/>
                      <a:pt x="422626" y="251533"/>
                      <a:pt x="518449" y="175386"/>
                    </a:cubicBezTo>
                    <a:lnTo>
                      <a:pt x="614061" y="110219"/>
                    </a:lnTo>
                    <a:lnTo>
                      <a:pt x="640762" y="72134"/>
                    </a:lnTo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15" name="グループ化 214"/>
          <p:cNvGrpSpPr/>
          <p:nvPr/>
        </p:nvGrpSpPr>
        <p:grpSpPr>
          <a:xfrm rot="411872">
            <a:off x="4312773" y="4932788"/>
            <a:ext cx="1398956" cy="1370092"/>
            <a:chOff x="7646178" y="509783"/>
            <a:chExt cx="1632612" cy="1598928"/>
          </a:xfrm>
        </p:grpSpPr>
        <p:sp>
          <p:nvSpPr>
            <p:cNvPr id="216" name="フリーフォーム: 図形 215"/>
            <p:cNvSpPr/>
            <p:nvPr/>
          </p:nvSpPr>
          <p:spPr bwMode="auto">
            <a:xfrm rot="864041">
              <a:off x="7706187" y="1059454"/>
              <a:ext cx="931921" cy="904102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003925" h="1944107">
                  <a:moveTo>
                    <a:pt x="995697" y="0"/>
                  </a:moveTo>
                  <a:cubicBezTo>
                    <a:pt x="1099655" y="0"/>
                    <a:pt x="1196232" y="37192"/>
                    <a:pt x="1276344" y="100888"/>
                  </a:cubicBezTo>
                  <a:lnTo>
                    <a:pt x="1327344" y="150408"/>
                  </a:lnTo>
                  <a:lnTo>
                    <a:pt x="1357154" y="174309"/>
                  </a:lnTo>
                  <a:cubicBezTo>
                    <a:pt x="1373648" y="188981"/>
                    <a:pt x="1389861" y="204871"/>
                    <a:pt x="1405720" y="221905"/>
                  </a:cubicBezTo>
                  <a:lnTo>
                    <a:pt x="1405739" y="221927"/>
                  </a:lnTo>
                  <a:lnTo>
                    <a:pt x="1485476" y="276275"/>
                  </a:lnTo>
                  <a:cubicBezTo>
                    <a:pt x="1581299" y="352422"/>
                    <a:pt x="1672639" y="458177"/>
                    <a:pt x="1746513" y="586129"/>
                  </a:cubicBezTo>
                  <a:cubicBezTo>
                    <a:pt x="1943509" y="927337"/>
                    <a:pt x="2114276" y="1591612"/>
                    <a:pt x="1915050" y="1706635"/>
                  </a:cubicBezTo>
                  <a:cubicBezTo>
                    <a:pt x="1902599" y="1713824"/>
                    <a:pt x="1888996" y="1718698"/>
                    <a:pt x="1874388" y="1721433"/>
                  </a:cubicBezTo>
                  <a:lnTo>
                    <a:pt x="1841979" y="1722802"/>
                  </a:lnTo>
                  <a:lnTo>
                    <a:pt x="1837396" y="1757746"/>
                  </a:lnTo>
                  <a:cubicBezTo>
                    <a:pt x="1827684" y="1797910"/>
                    <a:pt x="1810027" y="1828000"/>
                    <a:pt x="1782737" y="1843756"/>
                  </a:cubicBezTo>
                  <a:cubicBezTo>
                    <a:pt x="1748625" y="1863451"/>
                    <a:pt x="1702486" y="1859001"/>
                    <a:pt x="1649952" y="1837383"/>
                  </a:cubicBezTo>
                  <a:lnTo>
                    <a:pt x="1618739" y="1821860"/>
                  </a:lnTo>
                  <a:lnTo>
                    <a:pt x="1594928" y="1856948"/>
                  </a:lnTo>
                  <a:cubicBezTo>
                    <a:pt x="1571932" y="1884204"/>
                    <a:pt x="1545522" y="1902842"/>
                    <a:pt x="1515474" y="1910894"/>
                  </a:cubicBezTo>
                  <a:cubicBezTo>
                    <a:pt x="1440353" y="1931022"/>
                    <a:pt x="1351384" y="1882603"/>
                    <a:pt x="1261192" y="1793948"/>
                  </a:cubicBezTo>
                  <a:lnTo>
                    <a:pt x="1236672" y="1767784"/>
                  </a:lnTo>
                  <a:lnTo>
                    <a:pt x="1220373" y="1796821"/>
                  </a:lnTo>
                  <a:cubicBezTo>
                    <a:pt x="1160999" y="1887572"/>
                    <a:pt x="1094541" y="1944107"/>
                    <a:pt x="1024547" y="1944107"/>
                  </a:cubicBezTo>
                  <a:cubicBezTo>
                    <a:pt x="954554" y="1944107"/>
                    <a:pt x="888479" y="1887572"/>
                    <a:pt x="829655" y="1796821"/>
                  </a:cubicBezTo>
                  <a:lnTo>
                    <a:pt x="814919" y="1770289"/>
                  </a:lnTo>
                  <a:lnTo>
                    <a:pt x="792747" y="1793948"/>
                  </a:lnTo>
                  <a:cubicBezTo>
                    <a:pt x="702554" y="1882602"/>
                    <a:pt x="613586" y="1931022"/>
                    <a:pt x="538465" y="1910894"/>
                  </a:cubicBezTo>
                  <a:cubicBezTo>
                    <a:pt x="508417" y="1902842"/>
                    <a:pt x="482007" y="1884204"/>
                    <a:pt x="459011" y="1856948"/>
                  </a:cubicBezTo>
                  <a:lnTo>
                    <a:pt x="442702" y="1832916"/>
                  </a:lnTo>
                  <a:lnTo>
                    <a:pt x="433718" y="1837384"/>
                  </a:lnTo>
                  <a:cubicBezTo>
                    <a:pt x="381184" y="1859002"/>
                    <a:pt x="335046" y="1863452"/>
                    <a:pt x="300933" y="1843757"/>
                  </a:cubicBezTo>
                  <a:cubicBezTo>
                    <a:pt x="273643" y="1828001"/>
                    <a:pt x="255987" y="1797911"/>
                    <a:pt x="246274" y="1757746"/>
                  </a:cubicBezTo>
                  <a:lnTo>
                    <a:pt x="239923" y="1709314"/>
                  </a:lnTo>
                  <a:lnTo>
                    <a:pt x="228107" y="1713620"/>
                  </a:lnTo>
                  <a:cubicBezTo>
                    <a:pt x="173939" y="1728927"/>
                    <a:pt x="126229" y="1728201"/>
                    <a:pt x="88875" y="1706634"/>
                  </a:cubicBezTo>
                  <a:cubicBezTo>
                    <a:pt x="-110350" y="1591612"/>
                    <a:pt x="60417" y="927335"/>
                    <a:pt x="257413" y="586128"/>
                  </a:cubicBezTo>
                  <a:cubicBezTo>
                    <a:pt x="331286" y="458176"/>
                    <a:pt x="422626" y="352421"/>
                    <a:pt x="518449" y="276274"/>
                  </a:cubicBezTo>
                  <a:lnTo>
                    <a:pt x="614061" y="211107"/>
                  </a:lnTo>
                  <a:lnTo>
                    <a:pt x="640762" y="173022"/>
                  </a:lnTo>
                  <a:cubicBezTo>
                    <a:pt x="731597" y="66120"/>
                    <a:pt x="857086" y="-1"/>
                    <a:pt x="99569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7" name="フリーフォーム: 図形 216"/>
            <p:cNvSpPr/>
            <p:nvPr/>
          </p:nvSpPr>
          <p:spPr bwMode="auto">
            <a:xfrm rot="15300000">
              <a:off x="8610857" y="1564017"/>
              <a:ext cx="294133" cy="614247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05739 w 2003925"/>
                <a:gd name="connsiteY3" fmla="*/ 121039 h 1843219"/>
                <a:gd name="connsiteX4" fmla="*/ 1485476 w 2003925"/>
                <a:gd name="connsiteY4" fmla="*/ 175387 h 1843219"/>
                <a:gd name="connsiteX5" fmla="*/ 1746513 w 2003925"/>
                <a:gd name="connsiteY5" fmla="*/ 485241 h 1843219"/>
                <a:gd name="connsiteX6" fmla="*/ 1915050 w 2003925"/>
                <a:gd name="connsiteY6" fmla="*/ 1605747 h 1843219"/>
                <a:gd name="connsiteX7" fmla="*/ 1874388 w 2003925"/>
                <a:gd name="connsiteY7" fmla="*/ 1620545 h 1843219"/>
                <a:gd name="connsiteX8" fmla="*/ 1841979 w 2003925"/>
                <a:gd name="connsiteY8" fmla="*/ 1621914 h 1843219"/>
                <a:gd name="connsiteX9" fmla="*/ 1837396 w 2003925"/>
                <a:gd name="connsiteY9" fmla="*/ 1656858 h 1843219"/>
                <a:gd name="connsiteX10" fmla="*/ 1782737 w 2003925"/>
                <a:gd name="connsiteY10" fmla="*/ 1742868 h 1843219"/>
                <a:gd name="connsiteX11" fmla="*/ 1649952 w 2003925"/>
                <a:gd name="connsiteY11" fmla="*/ 1736495 h 1843219"/>
                <a:gd name="connsiteX12" fmla="*/ 1618739 w 2003925"/>
                <a:gd name="connsiteY12" fmla="*/ 1720972 h 1843219"/>
                <a:gd name="connsiteX13" fmla="*/ 1594928 w 2003925"/>
                <a:gd name="connsiteY13" fmla="*/ 1756060 h 1843219"/>
                <a:gd name="connsiteX14" fmla="*/ 1515474 w 2003925"/>
                <a:gd name="connsiteY14" fmla="*/ 1810006 h 1843219"/>
                <a:gd name="connsiteX15" fmla="*/ 1261192 w 2003925"/>
                <a:gd name="connsiteY15" fmla="*/ 1693060 h 1843219"/>
                <a:gd name="connsiteX16" fmla="*/ 1236672 w 2003925"/>
                <a:gd name="connsiteY16" fmla="*/ 1666896 h 1843219"/>
                <a:gd name="connsiteX17" fmla="*/ 1220373 w 2003925"/>
                <a:gd name="connsiteY17" fmla="*/ 1695933 h 1843219"/>
                <a:gd name="connsiteX18" fmla="*/ 1024547 w 2003925"/>
                <a:gd name="connsiteY18" fmla="*/ 1843219 h 1843219"/>
                <a:gd name="connsiteX19" fmla="*/ 829655 w 2003925"/>
                <a:gd name="connsiteY19" fmla="*/ 1695933 h 1843219"/>
                <a:gd name="connsiteX20" fmla="*/ 814919 w 2003925"/>
                <a:gd name="connsiteY20" fmla="*/ 1669401 h 1843219"/>
                <a:gd name="connsiteX21" fmla="*/ 792747 w 2003925"/>
                <a:gd name="connsiteY21" fmla="*/ 1693060 h 1843219"/>
                <a:gd name="connsiteX22" fmla="*/ 538465 w 2003925"/>
                <a:gd name="connsiteY22" fmla="*/ 1810006 h 1843219"/>
                <a:gd name="connsiteX23" fmla="*/ 459011 w 2003925"/>
                <a:gd name="connsiteY23" fmla="*/ 1756060 h 1843219"/>
                <a:gd name="connsiteX24" fmla="*/ 442702 w 2003925"/>
                <a:gd name="connsiteY24" fmla="*/ 1732028 h 1843219"/>
                <a:gd name="connsiteX25" fmla="*/ 433718 w 2003925"/>
                <a:gd name="connsiteY25" fmla="*/ 1736496 h 1843219"/>
                <a:gd name="connsiteX26" fmla="*/ 300933 w 2003925"/>
                <a:gd name="connsiteY26" fmla="*/ 1742869 h 1843219"/>
                <a:gd name="connsiteX27" fmla="*/ 246274 w 2003925"/>
                <a:gd name="connsiteY27" fmla="*/ 1656858 h 1843219"/>
                <a:gd name="connsiteX28" fmla="*/ 239923 w 2003925"/>
                <a:gd name="connsiteY28" fmla="*/ 1608426 h 1843219"/>
                <a:gd name="connsiteX29" fmla="*/ 228107 w 2003925"/>
                <a:gd name="connsiteY29" fmla="*/ 1612732 h 1843219"/>
                <a:gd name="connsiteX30" fmla="*/ 88875 w 2003925"/>
                <a:gd name="connsiteY30" fmla="*/ 1605746 h 1843219"/>
                <a:gd name="connsiteX31" fmla="*/ 257413 w 2003925"/>
                <a:gd name="connsiteY31" fmla="*/ 485240 h 1843219"/>
                <a:gd name="connsiteX32" fmla="*/ 518449 w 2003925"/>
                <a:gd name="connsiteY32" fmla="*/ 175386 h 1843219"/>
                <a:gd name="connsiteX33" fmla="*/ 614061 w 2003925"/>
                <a:gd name="connsiteY33" fmla="*/ 110219 h 1843219"/>
                <a:gd name="connsiteX34" fmla="*/ 640762 w 2003925"/>
                <a:gd name="connsiteY34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85476 w 2003925"/>
                <a:gd name="connsiteY2" fmla="*/ 175387 h 1843219"/>
                <a:gd name="connsiteX3" fmla="*/ 1746513 w 2003925"/>
                <a:gd name="connsiteY3" fmla="*/ 485241 h 1843219"/>
                <a:gd name="connsiteX4" fmla="*/ 1915050 w 2003925"/>
                <a:gd name="connsiteY4" fmla="*/ 1605747 h 1843219"/>
                <a:gd name="connsiteX5" fmla="*/ 1874388 w 2003925"/>
                <a:gd name="connsiteY5" fmla="*/ 1620545 h 1843219"/>
                <a:gd name="connsiteX6" fmla="*/ 1841979 w 2003925"/>
                <a:gd name="connsiteY6" fmla="*/ 1621914 h 1843219"/>
                <a:gd name="connsiteX7" fmla="*/ 1837396 w 2003925"/>
                <a:gd name="connsiteY7" fmla="*/ 1656858 h 1843219"/>
                <a:gd name="connsiteX8" fmla="*/ 1782737 w 2003925"/>
                <a:gd name="connsiteY8" fmla="*/ 1742868 h 1843219"/>
                <a:gd name="connsiteX9" fmla="*/ 1649952 w 2003925"/>
                <a:gd name="connsiteY9" fmla="*/ 1736495 h 1843219"/>
                <a:gd name="connsiteX10" fmla="*/ 1618739 w 2003925"/>
                <a:gd name="connsiteY10" fmla="*/ 1720972 h 1843219"/>
                <a:gd name="connsiteX11" fmla="*/ 1594928 w 2003925"/>
                <a:gd name="connsiteY11" fmla="*/ 1756060 h 1843219"/>
                <a:gd name="connsiteX12" fmla="*/ 1515474 w 2003925"/>
                <a:gd name="connsiteY12" fmla="*/ 1810006 h 1843219"/>
                <a:gd name="connsiteX13" fmla="*/ 1261192 w 2003925"/>
                <a:gd name="connsiteY13" fmla="*/ 1693060 h 1843219"/>
                <a:gd name="connsiteX14" fmla="*/ 1236672 w 2003925"/>
                <a:gd name="connsiteY14" fmla="*/ 1666896 h 1843219"/>
                <a:gd name="connsiteX15" fmla="*/ 1220373 w 2003925"/>
                <a:gd name="connsiteY15" fmla="*/ 1695933 h 1843219"/>
                <a:gd name="connsiteX16" fmla="*/ 1024547 w 2003925"/>
                <a:gd name="connsiteY16" fmla="*/ 1843219 h 1843219"/>
                <a:gd name="connsiteX17" fmla="*/ 829655 w 2003925"/>
                <a:gd name="connsiteY17" fmla="*/ 1695933 h 1843219"/>
                <a:gd name="connsiteX18" fmla="*/ 814919 w 2003925"/>
                <a:gd name="connsiteY18" fmla="*/ 1669401 h 1843219"/>
                <a:gd name="connsiteX19" fmla="*/ 792747 w 2003925"/>
                <a:gd name="connsiteY19" fmla="*/ 1693060 h 1843219"/>
                <a:gd name="connsiteX20" fmla="*/ 538465 w 2003925"/>
                <a:gd name="connsiteY20" fmla="*/ 1810006 h 1843219"/>
                <a:gd name="connsiteX21" fmla="*/ 459011 w 2003925"/>
                <a:gd name="connsiteY21" fmla="*/ 1756060 h 1843219"/>
                <a:gd name="connsiteX22" fmla="*/ 442702 w 2003925"/>
                <a:gd name="connsiteY22" fmla="*/ 1732028 h 1843219"/>
                <a:gd name="connsiteX23" fmla="*/ 433718 w 2003925"/>
                <a:gd name="connsiteY23" fmla="*/ 1736496 h 1843219"/>
                <a:gd name="connsiteX24" fmla="*/ 300933 w 2003925"/>
                <a:gd name="connsiteY24" fmla="*/ 1742869 h 1843219"/>
                <a:gd name="connsiteX25" fmla="*/ 246274 w 2003925"/>
                <a:gd name="connsiteY25" fmla="*/ 1656858 h 1843219"/>
                <a:gd name="connsiteX26" fmla="*/ 239923 w 2003925"/>
                <a:gd name="connsiteY26" fmla="*/ 1608426 h 1843219"/>
                <a:gd name="connsiteX27" fmla="*/ 228107 w 2003925"/>
                <a:gd name="connsiteY27" fmla="*/ 1612732 h 1843219"/>
                <a:gd name="connsiteX28" fmla="*/ 88875 w 2003925"/>
                <a:gd name="connsiteY28" fmla="*/ 1605746 h 1843219"/>
                <a:gd name="connsiteX29" fmla="*/ 257413 w 2003925"/>
                <a:gd name="connsiteY29" fmla="*/ 485240 h 1843219"/>
                <a:gd name="connsiteX30" fmla="*/ 518449 w 2003925"/>
                <a:gd name="connsiteY30" fmla="*/ 175386 h 1843219"/>
                <a:gd name="connsiteX31" fmla="*/ 614061 w 2003925"/>
                <a:gd name="connsiteY31" fmla="*/ 110219 h 1843219"/>
                <a:gd name="connsiteX32" fmla="*/ 640762 w 2003925"/>
                <a:gd name="connsiteY32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746513 w 2003925"/>
                <a:gd name="connsiteY2" fmla="*/ 485241 h 1843219"/>
                <a:gd name="connsiteX3" fmla="*/ 1915050 w 2003925"/>
                <a:gd name="connsiteY3" fmla="*/ 1605747 h 1843219"/>
                <a:gd name="connsiteX4" fmla="*/ 1874388 w 2003925"/>
                <a:gd name="connsiteY4" fmla="*/ 1620545 h 1843219"/>
                <a:gd name="connsiteX5" fmla="*/ 1841979 w 2003925"/>
                <a:gd name="connsiteY5" fmla="*/ 1621914 h 1843219"/>
                <a:gd name="connsiteX6" fmla="*/ 1837396 w 2003925"/>
                <a:gd name="connsiteY6" fmla="*/ 1656858 h 1843219"/>
                <a:gd name="connsiteX7" fmla="*/ 1782737 w 2003925"/>
                <a:gd name="connsiteY7" fmla="*/ 1742868 h 1843219"/>
                <a:gd name="connsiteX8" fmla="*/ 1649952 w 2003925"/>
                <a:gd name="connsiteY8" fmla="*/ 1736495 h 1843219"/>
                <a:gd name="connsiteX9" fmla="*/ 1618739 w 2003925"/>
                <a:gd name="connsiteY9" fmla="*/ 1720972 h 1843219"/>
                <a:gd name="connsiteX10" fmla="*/ 1594928 w 2003925"/>
                <a:gd name="connsiteY10" fmla="*/ 1756060 h 1843219"/>
                <a:gd name="connsiteX11" fmla="*/ 1515474 w 2003925"/>
                <a:gd name="connsiteY11" fmla="*/ 1810006 h 1843219"/>
                <a:gd name="connsiteX12" fmla="*/ 1261192 w 2003925"/>
                <a:gd name="connsiteY12" fmla="*/ 1693060 h 1843219"/>
                <a:gd name="connsiteX13" fmla="*/ 1236672 w 2003925"/>
                <a:gd name="connsiteY13" fmla="*/ 1666896 h 1843219"/>
                <a:gd name="connsiteX14" fmla="*/ 1220373 w 2003925"/>
                <a:gd name="connsiteY14" fmla="*/ 1695933 h 1843219"/>
                <a:gd name="connsiteX15" fmla="*/ 1024547 w 2003925"/>
                <a:gd name="connsiteY15" fmla="*/ 1843219 h 1843219"/>
                <a:gd name="connsiteX16" fmla="*/ 829655 w 2003925"/>
                <a:gd name="connsiteY16" fmla="*/ 1695933 h 1843219"/>
                <a:gd name="connsiteX17" fmla="*/ 814919 w 2003925"/>
                <a:gd name="connsiteY17" fmla="*/ 1669401 h 1843219"/>
                <a:gd name="connsiteX18" fmla="*/ 792747 w 2003925"/>
                <a:gd name="connsiteY18" fmla="*/ 1693060 h 1843219"/>
                <a:gd name="connsiteX19" fmla="*/ 538465 w 2003925"/>
                <a:gd name="connsiteY19" fmla="*/ 1810006 h 1843219"/>
                <a:gd name="connsiteX20" fmla="*/ 459011 w 2003925"/>
                <a:gd name="connsiteY20" fmla="*/ 1756060 h 1843219"/>
                <a:gd name="connsiteX21" fmla="*/ 442702 w 2003925"/>
                <a:gd name="connsiteY21" fmla="*/ 1732028 h 1843219"/>
                <a:gd name="connsiteX22" fmla="*/ 433718 w 2003925"/>
                <a:gd name="connsiteY22" fmla="*/ 1736496 h 1843219"/>
                <a:gd name="connsiteX23" fmla="*/ 300933 w 2003925"/>
                <a:gd name="connsiteY23" fmla="*/ 1742869 h 1843219"/>
                <a:gd name="connsiteX24" fmla="*/ 246274 w 2003925"/>
                <a:gd name="connsiteY24" fmla="*/ 1656858 h 1843219"/>
                <a:gd name="connsiteX25" fmla="*/ 239923 w 2003925"/>
                <a:gd name="connsiteY25" fmla="*/ 1608426 h 1843219"/>
                <a:gd name="connsiteX26" fmla="*/ 228107 w 2003925"/>
                <a:gd name="connsiteY26" fmla="*/ 1612732 h 1843219"/>
                <a:gd name="connsiteX27" fmla="*/ 88875 w 2003925"/>
                <a:gd name="connsiteY27" fmla="*/ 1605746 h 1843219"/>
                <a:gd name="connsiteX28" fmla="*/ 257413 w 2003925"/>
                <a:gd name="connsiteY28" fmla="*/ 485240 h 1843219"/>
                <a:gd name="connsiteX29" fmla="*/ 518449 w 2003925"/>
                <a:gd name="connsiteY29" fmla="*/ 175386 h 1843219"/>
                <a:gd name="connsiteX30" fmla="*/ 614061 w 2003925"/>
                <a:gd name="connsiteY30" fmla="*/ 110219 h 1843219"/>
                <a:gd name="connsiteX31" fmla="*/ 640762 w 2003925"/>
                <a:gd name="connsiteY31" fmla="*/ 72134 h 1843219"/>
                <a:gd name="connsiteX0" fmla="*/ 1276344 w 2003925"/>
                <a:gd name="connsiteY0" fmla="*/ 0 h 1843219"/>
                <a:gd name="connsiteX1" fmla="*/ 1746513 w 2003925"/>
                <a:gd name="connsiteY1" fmla="*/ 485241 h 1843219"/>
                <a:gd name="connsiteX2" fmla="*/ 1915050 w 2003925"/>
                <a:gd name="connsiteY2" fmla="*/ 1605747 h 1843219"/>
                <a:gd name="connsiteX3" fmla="*/ 1874388 w 2003925"/>
                <a:gd name="connsiteY3" fmla="*/ 1620545 h 1843219"/>
                <a:gd name="connsiteX4" fmla="*/ 1841979 w 2003925"/>
                <a:gd name="connsiteY4" fmla="*/ 1621914 h 1843219"/>
                <a:gd name="connsiteX5" fmla="*/ 1837396 w 2003925"/>
                <a:gd name="connsiteY5" fmla="*/ 1656858 h 1843219"/>
                <a:gd name="connsiteX6" fmla="*/ 1782737 w 2003925"/>
                <a:gd name="connsiteY6" fmla="*/ 1742868 h 1843219"/>
                <a:gd name="connsiteX7" fmla="*/ 1649952 w 2003925"/>
                <a:gd name="connsiteY7" fmla="*/ 1736495 h 1843219"/>
                <a:gd name="connsiteX8" fmla="*/ 1618739 w 2003925"/>
                <a:gd name="connsiteY8" fmla="*/ 1720972 h 1843219"/>
                <a:gd name="connsiteX9" fmla="*/ 1594928 w 2003925"/>
                <a:gd name="connsiteY9" fmla="*/ 1756060 h 1843219"/>
                <a:gd name="connsiteX10" fmla="*/ 1515474 w 2003925"/>
                <a:gd name="connsiteY10" fmla="*/ 1810006 h 1843219"/>
                <a:gd name="connsiteX11" fmla="*/ 1261192 w 2003925"/>
                <a:gd name="connsiteY11" fmla="*/ 1693060 h 1843219"/>
                <a:gd name="connsiteX12" fmla="*/ 1236672 w 2003925"/>
                <a:gd name="connsiteY12" fmla="*/ 1666896 h 1843219"/>
                <a:gd name="connsiteX13" fmla="*/ 1220373 w 2003925"/>
                <a:gd name="connsiteY13" fmla="*/ 1695933 h 1843219"/>
                <a:gd name="connsiteX14" fmla="*/ 1024547 w 2003925"/>
                <a:gd name="connsiteY14" fmla="*/ 1843219 h 1843219"/>
                <a:gd name="connsiteX15" fmla="*/ 829655 w 2003925"/>
                <a:gd name="connsiteY15" fmla="*/ 1695933 h 1843219"/>
                <a:gd name="connsiteX16" fmla="*/ 814919 w 2003925"/>
                <a:gd name="connsiteY16" fmla="*/ 1669401 h 1843219"/>
                <a:gd name="connsiteX17" fmla="*/ 792747 w 2003925"/>
                <a:gd name="connsiteY17" fmla="*/ 1693060 h 1843219"/>
                <a:gd name="connsiteX18" fmla="*/ 538465 w 2003925"/>
                <a:gd name="connsiteY18" fmla="*/ 1810006 h 1843219"/>
                <a:gd name="connsiteX19" fmla="*/ 459011 w 2003925"/>
                <a:gd name="connsiteY19" fmla="*/ 1756060 h 1843219"/>
                <a:gd name="connsiteX20" fmla="*/ 442702 w 2003925"/>
                <a:gd name="connsiteY20" fmla="*/ 1732028 h 1843219"/>
                <a:gd name="connsiteX21" fmla="*/ 433718 w 2003925"/>
                <a:gd name="connsiteY21" fmla="*/ 1736496 h 1843219"/>
                <a:gd name="connsiteX22" fmla="*/ 300933 w 2003925"/>
                <a:gd name="connsiteY22" fmla="*/ 1742869 h 1843219"/>
                <a:gd name="connsiteX23" fmla="*/ 246274 w 2003925"/>
                <a:gd name="connsiteY23" fmla="*/ 1656858 h 1843219"/>
                <a:gd name="connsiteX24" fmla="*/ 239923 w 2003925"/>
                <a:gd name="connsiteY24" fmla="*/ 1608426 h 1843219"/>
                <a:gd name="connsiteX25" fmla="*/ 228107 w 2003925"/>
                <a:gd name="connsiteY25" fmla="*/ 1612732 h 1843219"/>
                <a:gd name="connsiteX26" fmla="*/ 88875 w 2003925"/>
                <a:gd name="connsiteY26" fmla="*/ 1605746 h 1843219"/>
                <a:gd name="connsiteX27" fmla="*/ 257413 w 2003925"/>
                <a:gd name="connsiteY27" fmla="*/ 485240 h 1843219"/>
                <a:gd name="connsiteX28" fmla="*/ 518449 w 2003925"/>
                <a:gd name="connsiteY28" fmla="*/ 175386 h 1843219"/>
                <a:gd name="connsiteX29" fmla="*/ 614061 w 2003925"/>
                <a:gd name="connsiteY29" fmla="*/ 110219 h 1843219"/>
                <a:gd name="connsiteX30" fmla="*/ 640762 w 2003925"/>
                <a:gd name="connsiteY30" fmla="*/ 72134 h 1843219"/>
                <a:gd name="connsiteX0" fmla="*/ 1746513 w 2003925"/>
                <a:gd name="connsiteY0" fmla="*/ 413106 h 1771084"/>
                <a:gd name="connsiteX1" fmla="*/ 1915050 w 2003925"/>
                <a:gd name="connsiteY1" fmla="*/ 1533612 h 1771084"/>
                <a:gd name="connsiteX2" fmla="*/ 1874388 w 2003925"/>
                <a:gd name="connsiteY2" fmla="*/ 1548410 h 1771084"/>
                <a:gd name="connsiteX3" fmla="*/ 1841979 w 2003925"/>
                <a:gd name="connsiteY3" fmla="*/ 1549779 h 1771084"/>
                <a:gd name="connsiteX4" fmla="*/ 1837396 w 2003925"/>
                <a:gd name="connsiteY4" fmla="*/ 1584723 h 1771084"/>
                <a:gd name="connsiteX5" fmla="*/ 1782737 w 2003925"/>
                <a:gd name="connsiteY5" fmla="*/ 1670733 h 1771084"/>
                <a:gd name="connsiteX6" fmla="*/ 1649952 w 2003925"/>
                <a:gd name="connsiteY6" fmla="*/ 1664360 h 1771084"/>
                <a:gd name="connsiteX7" fmla="*/ 1618739 w 2003925"/>
                <a:gd name="connsiteY7" fmla="*/ 1648837 h 1771084"/>
                <a:gd name="connsiteX8" fmla="*/ 1594928 w 2003925"/>
                <a:gd name="connsiteY8" fmla="*/ 1683925 h 1771084"/>
                <a:gd name="connsiteX9" fmla="*/ 1515474 w 2003925"/>
                <a:gd name="connsiteY9" fmla="*/ 1737871 h 1771084"/>
                <a:gd name="connsiteX10" fmla="*/ 1261192 w 2003925"/>
                <a:gd name="connsiteY10" fmla="*/ 1620925 h 1771084"/>
                <a:gd name="connsiteX11" fmla="*/ 1236672 w 2003925"/>
                <a:gd name="connsiteY11" fmla="*/ 1594761 h 1771084"/>
                <a:gd name="connsiteX12" fmla="*/ 1220373 w 2003925"/>
                <a:gd name="connsiteY12" fmla="*/ 1623798 h 1771084"/>
                <a:gd name="connsiteX13" fmla="*/ 1024547 w 2003925"/>
                <a:gd name="connsiteY13" fmla="*/ 1771084 h 1771084"/>
                <a:gd name="connsiteX14" fmla="*/ 829655 w 2003925"/>
                <a:gd name="connsiteY14" fmla="*/ 1623798 h 1771084"/>
                <a:gd name="connsiteX15" fmla="*/ 814919 w 2003925"/>
                <a:gd name="connsiteY15" fmla="*/ 1597266 h 1771084"/>
                <a:gd name="connsiteX16" fmla="*/ 792747 w 2003925"/>
                <a:gd name="connsiteY16" fmla="*/ 1620925 h 1771084"/>
                <a:gd name="connsiteX17" fmla="*/ 538465 w 2003925"/>
                <a:gd name="connsiteY17" fmla="*/ 1737871 h 1771084"/>
                <a:gd name="connsiteX18" fmla="*/ 459011 w 2003925"/>
                <a:gd name="connsiteY18" fmla="*/ 1683925 h 1771084"/>
                <a:gd name="connsiteX19" fmla="*/ 442702 w 2003925"/>
                <a:gd name="connsiteY19" fmla="*/ 1659893 h 1771084"/>
                <a:gd name="connsiteX20" fmla="*/ 433718 w 2003925"/>
                <a:gd name="connsiteY20" fmla="*/ 1664361 h 1771084"/>
                <a:gd name="connsiteX21" fmla="*/ 300933 w 2003925"/>
                <a:gd name="connsiteY21" fmla="*/ 1670734 h 1771084"/>
                <a:gd name="connsiteX22" fmla="*/ 246274 w 2003925"/>
                <a:gd name="connsiteY22" fmla="*/ 1584723 h 1771084"/>
                <a:gd name="connsiteX23" fmla="*/ 239923 w 2003925"/>
                <a:gd name="connsiteY23" fmla="*/ 1536291 h 1771084"/>
                <a:gd name="connsiteX24" fmla="*/ 228107 w 2003925"/>
                <a:gd name="connsiteY24" fmla="*/ 1540597 h 1771084"/>
                <a:gd name="connsiteX25" fmla="*/ 88875 w 2003925"/>
                <a:gd name="connsiteY25" fmla="*/ 1533611 h 1771084"/>
                <a:gd name="connsiteX26" fmla="*/ 257413 w 2003925"/>
                <a:gd name="connsiteY26" fmla="*/ 413105 h 1771084"/>
                <a:gd name="connsiteX27" fmla="*/ 518449 w 2003925"/>
                <a:gd name="connsiteY27" fmla="*/ 103251 h 1771084"/>
                <a:gd name="connsiteX28" fmla="*/ 614061 w 2003925"/>
                <a:gd name="connsiteY28" fmla="*/ 38084 h 1771084"/>
                <a:gd name="connsiteX29" fmla="*/ 640762 w 2003925"/>
                <a:gd name="connsiteY29" fmla="*/ -1 h 177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03925" h="1771084">
                  <a:moveTo>
                    <a:pt x="1746513" y="413106"/>
                  </a:moveTo>
                  <a:cubicBezTo>
                    <a:pt x="1943509" y="754314"/>
                    <a:pt x="2114276" y="1418589"/>
                    <a:pt x="1915050" y="1533612"/>
                  </a:cubicBezTo>
                  <a:cubicBezTo>
                    <a:pt x="1902599" y="1540801"/>
                    <a:pt x="1888996" y="1545675"/>
                    <a:pt x="1874388" y="1548410"/>
                  </a:cubicBezTo>
                  <a:lnTo>
                    <a:pt x="1841979" y="1549779"/>
                  </a:lnTo>
                  <a:lnTo>
                    <a:pt x="1837396" y="1584723"/>
                  </a:lnTo>
                  <a:cubicBezTo>
                    <a:pt x="1827684" y="1624887"/>
                    <a:pt x="1810027" y="1654977"/>
                    <a:pt x="1782737" y="1670733"/>
                  </a:cubicBezTo>
                  <a:cubicBezTo>
                    <a:pt x="1748625" y="1690428"/>
                    <a:pt x="1702486" y="1685978"/>
                    <a:pt x="1649952" y="1664360"/>
                  </a:cubicBezTo>
                  <a:lnTo>
                    <a:pt x="1618739" y="1648837"/>
                  </a:lnTo>
                  <a:lnTo>
                    <a:pt x="1594928" y="1683925"/>
                  </a:lnTo>
                  <a:cubicBezTo>
                    <a:pt x="1571932" y="1711181"/>
                    <a:pt x="1545522" y="1729819"/>
                    <a:pt x="1515474" y="1737871"/>
                  </a:cubicBezTo>
                  <a:cubicBezTo>
                    <a:pt x="1440353" y="1757999"/>
                    <a:pt x="1351384" y="1709580"/>
                    <a:pt x="1261192" y="1620925"/>
                  </a:cubicBezTo>
                  <a:lnTo>
                    <a:pt x="1236672" y="1594761"/>
                  </a:lnTo>
                  <a:lnTo>
                    <a:pt x="1220373" y="1623798"/>
                  </a:lnTo>
                  <a:cubicBezTo>
                    <a:pt x="1160999" y="1714549"/>
                    <a:pt x="1094541" y="1771084"/>
                    <a:pt x="1024547" y="1771084"/>
                  </a:cubicBezTo>
                  <a:cubicBezTo>
                    <a:pt x="954554" y="1771084"/>
                    <a:pt x="888479" y="1714549"/>
                    <a:pt x="829655" y="1623798"/>
                  </a:cubicBezTo>
                  <a:lnTo>
                    <a:pt x="814919" y="1597266"/>
                  </a:lnTo>
                  <a:lnTo>
                    <a:pt x="792747" y="1620925"/>
                  </a:lnTo>
                  <a:cubicBezTo>
                    <a:pt x="702554" y="1709579"/>
                    <a:pt x="613586" y="1757999"/>
                    <a:pt x="538465" y="1737871"/>
                  </a:cubicBezTo>
                  <a:cubicBezTo>
                    <a:pt x="508417" y="1729819"/>
                    <a:pt x="482007" y="1711181"/>
                    <a:pt x="459011" y="1683925"/>
                  </a:cubicBezTo>
                  <a:lnTo>
                    <a:pt x="442702" y="1659893"/>
                  </a:lnTo>
                  <a:lnTo>
                    <a:pt x="433718" y="1664361"/>
                  </a:lnTo>
                  <a:cubicBezTo>
                    <a:pt x="381184" y="1685979"/>
                    <a:pt x="335046" y="1690429"/>
                    <a:pt x="300933" y="1670734"/>
                  </a:cubicBezTo>
                  <a:cubicBezTo>
                    <a:pt x="273643" y="1654978"/>
                    <a:pt x="255987" y="1624888"/>
                    <a:pt x="246274" y="1584723"/>
                  </a:cubicBezTo>
                  <a:lnTo>
                    <a:pt x="239923" y="1536291"/>
                  </a:lnTo>
                  <a:lnTo>
                    <a:pt x="228107" y="1540597"/>
                  </a:lnTo>
                  <a:cubicBezTo>
                    <a:pt x="173939" y="1555904"/>
                    <a:pt x="126229" y="1555178"/>
                    <a:pt x="88875" y="1533611"/>
                  </a:cubicBezTo>
                  <a:cubicBezTo>
                    <a:pt x="-110350" y="1418589"/>
                    <a:pt x="60417" y="754312"/>
                    <a:pt x="257413" y="413105"/>
                  </a:cubicBezTo>
                  <a:cubicBezTo>
                    <a:pt x="331286" y="285153"/>
                    <a:pt x="422626" y="179398"/>
                    <a:pt x="518449" y="103251"/>
                  </a:cubicBezTo>
                  <a:lnTo>
                    <a:pt x="614061" y="38084"/>
                  </a:lnTo>
                  <a:lnTo>
                    <a:pt x="640762" y="-1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18" name="グループ化 217"/>
            <p:cNvGrpSpPr/>
            <p:nvPr/>
          </p:nvGrpSpPr>
          <p:grpSpPr>
            <a:xfrm rot="4500000">
              <a:off x="7752296" y="1570435"/>
              <a:ext cx="361373" cy="573609"/>
              <a:chOff x="2303575" y="4116440"/>
              <a:chExt cx="725376" cy="1151392"/>
            </a:xfrm>
          </p:grpSpPr>
          <p:sp>
            <p:nvSpPr>
              <p:cNvPr id="235" name="台形 234"/>
              <p:cNvSpPr/>
              <p:nvPr/>
            </p:nvSpPr>
            <p:spPr bwMode="auto">
              <a:xfrm rot="10800000">
                <a:off x="2634607" y="4581524"/>
                <a:ext cx="208606" cy="3353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" name="楕円 235"/>
              <p:cNvSpPr/>
              <p:nvPr/>
            </p:nvSpPr>
            <p:spPr bwMode="auto">
              <a:xfrm>
                <a:off x="2466562" y="4116440"/>
                <a:ext cx="562389" cy="56033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" name="フリーフォーム: 図形 236"/>
              <p:cNvSpPr/>
              <p:nvPr/>
            </p:nvSpPr>
            <p:spPr bwMode="auto">
              <a:xfrm>
                <a:off x="2303575" y="4797102"/>
                <a:ext cx="611076" cy="470730"/>
              </a:xfrm>
              <a:custGeom>
                <a:avLst/>
                <a:gdLst>
                  <a:gd name="connsiteX0" fmla="*/ 415359 w 977138"/>
                  <a:gd name="connsiteY0" fmla="*/ 0 h 752719"/>
                  <a:gd name="connsiteX1" fmla="*/ 977138 w 977138"/>
                  <a:gd name="connsiteY1" fmla="*/ 0 h 752719"/>
                  <a:gd name="connsiteX2" fmla="*/ 977138 w 977138"/>
                  <a:gd name="connsiteY2" fmla="*/ 710058 h 752719"/>
                  <a:gd name="connsiteX3" fmla="*/ 934477 w 977138"/>
                  <a:gd name="connsiteY3" fmla="*/ 752719 h 752719"/>
                  <a:gd name="connsiteX4" fmla="*/ 785426 w 977138"/>
                  <a:gd name="connsiteY4" fmla="*/ 752719 h 752719"/>
                  <a:gd name="connsiteX5" fmla="*/ 458020 w 977138"/>
                  <a:gd name="connsiteY5" fmla="*/ 752719 h 752719"/>
                  <a:gd name="connsiteX6" fmla="*/ 129927 w 977138"/>
                  <a:gd name="connsiteY6" fmla="*/ 752719 h 752719"/>
                  <a:gd name="connsiteX7" fmla="*/ 0 w 977138"/>
                  <a:gd name="connsiteY7" fmla="*/ 622792 h 752719"/>
                  <a:gd name="connsiteX8" fmla="*/ 0 w 977138"/>
                  <a:gd name="connsiteY8" fmla="*/ 505192 h 752719"/>
                  <a:gd name="connsiteX9" fmla="*/ 247527 w 977138"/>
                  <a:gd name="connsiteY9" fmla="*/ 257665 h 752719"/>
                  <a:gd name="connsiteX10" fmla="*/ 415359 w 977138"/>
                  <a:gd name="connsiteY10" fmla="*/ 257665 h 75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7138" h="752719">
                    <a:moveTo>
                      <a:pt x="415359" y="0"/>
                    </a:moveTo>
                    <a:lnTo>
                      <a:pt x="977138" y="0"/>
                    </a:lnTo>
                    <a:lnTo>
                      <a:pt x="977138" y="710058"/>
                    </a:lnTo>
                    <a:cubicBezTo>
                      <a:pt x="977138" y="733619"/>
                      <a:pt x="958038" y="752719"/>
                      <a:pt x="934477" y="752719"/>
                    </a:cubicBezTo>
                    <a:lnTo>
                      <a:pt x="785426" y="752719"/>
                    </a:lnTo>
                    <a:lnTo>
                      <a:pt x="458020" y="752719"/>
                    </a:lnTo>
                    <a:lnTo>
                      <a:pt x="129927" y="752719"/>
                    </a:lnTo>
                    <a:cubicBezTo>
                      <a:pt x="58170" y="752719"/>
                      <a:pt x="0" y="694549"/>
                      <a:pt x="0" y="622792"/>
                    </a:cubicBezTo>
                    <a:lnTo>
                      <a:pt x="0" y="505192"/>
                    </a:lnTo>
                    <a:cubicBezTo>
                      <a:pt x="0" y="368487"/>
                      <a:pt x="110822" y="257665"/>
                      <a:pt x="247527" y="257665"/>
                    </a:cubicBezTo>
                    <a:lnTo>
                      <a:pt x="415359" y="257665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9" name="フリーフォーム: 図形 218"/>
            <p:cNvSpPr/>
            <p:nvPr/>
          </p:nvSpPr>
          <p:spPr bwMode="auto">
            <a:xfrm>
              <a:off x="8231573" y="509783"/>
              <a:ext cx="443607" cy="350056"/>
            </a:xfrm>
            <a:custGeom>
              <a:avLst/>
              <a:gdLst>
                <a:gd name="connsiteX0" fmla="*/ 566057 w 1494106"/>
                <a:gd name="connsiteY0" fmla="*/ 0 h 1179023"/>
                <a:gd name="connsiteX1" fmla="*/ 777134 w 1494106"/>
                <a:gd name="connsiteY1" fmla="*/ 209410 h 1179023"/>
                <a:gd name="connsiteX2" fmla="*/ 781880 w 1494106"/>
                <a:gd name="connsiteY2" fmla="*/ 220908 h 1179023"/>
                <a:gd name="connsiteX3" fmla="*/ 803323 w 1494106"/>
                <a:gd name="connsiteY3" fmla="*/ 194303 h 1179023"/>
                <a:gd name="connsiteX4" fmla="*/ 980777 w 1494106"/>
                <a:gd name="connsiteY4" fmla="*/ 103786 h 1179023"/>
                <a:gd name="connsiteX5" fmla="*/ 1113140 w 1494106"/>
                <a:gd name="connsiteY5" fmla="*/ 333635 h 1179023"/>
                <a:gd name="connsiteX6" fmla="*/ 1119118 w 1494106"/>
                <a:gd name="connsiteY6" fmla="*/ 377282 h 1179023"/>
                <a:gd name="connsiteX7" fmla="*/ 1179268 w 1494106"/>
                <a:gd name="connsiteY7" fmla="*/ 347873 h 1179023"/>
                <a:gd name="connsiteX8" fmla="*/ 1280671 w 1494106"/>
                <a:gd name="connsiteY8" fmla="*/ 347131 h 1179023"/>
                <a:gd name="connsiteX9" fmla="*/ 1332453 w 1494106"/>
                <a:gd name="connsiteY9" fmla="*/ 561300 h 1179023"/>
                <a:gd name="connsiteX10" fmla="*/ 1326257 w 1494106"/>
                <a:gd name="connsiteY10" fmla="*/ 596591 h 1179023"/>
                <a:gd name="connsiteX11" fmla="*/ 1344410 w 1494106"/>
                <a:gd name="connsiteY11" fmla="*/ 590060 h 1179023"/>
                <a:gd name="connsiteX12" fmla="*/ 1473312 w 1494106"/>
                <a:gd name="connsiteY12" fmla="*/ 599795 h 1179023"/>
                <a:gd name="connsiteX13" fmla="*/ 1363422 w 1494106"/>
                <a:gd name="connsiteY13" fmla="*/ 954626 h 1179023"/>
                <a:gd name="connsiteX14" fmla="*/ 1357334 w 1494106"/>
                <a:gd name="connsiteY14" fmla="*/ 961521 h 1179023"/>
                <a:gd name="connsiteX15" fmla="*/ 1343247 w 1494106"/>
                <a:gd name="connsiteY15" fmla="*/ 983719 h 1179023"/>
                <a:gd name="connsiteX16" fmla="*/ 740899 w 1494106"/>
                <a:gd name="connsiteY16" fmla="*/ 1179023 h 1179023"/>
                <a:gd name="connsiteX17" fmla="*/ 100459 w 1494106"/>
                <a:gd name="connsiteY17" fmla="*/ 923694 h 1179023"/>
                <a:gd name="connsiteX18" fmla="*/ 100219 w 1494106"/>
                <a:gd name="connsiteY18" fmla="*/ 922526 h 1179023"/>
                <a:gd name="connsiteX19" fmla="*/ 81604 w 1494106"/>
                <a:gd name="connsiteY19" fmla="*/ 894620 h 1179023"/>
                <a:gd name="connsiteX20" fmla="*/ 23866 w 1494106"/>
                <a:gd name="connsiteY20" fmla="*/ 747184 h 1179023"/>
                <a:gd name="connsiteX21" fmla="*/ 147951 w 1494106"/>
                <a:gd name="connsiteY21" fmla="*/ 103786 h 1179023"/>
                <a:gd name="connsiteX22" fmla="*/ 175864 w 1494106"/>
                <a:gd name="connsiteY22" fmla="*/ 101374 h 1179023"/>
                <a:gd name="connsiteX23" fmla="*/ 321648 w 1494106"/>
                <a:gd name="connsiteY23" fmla="*/ 190274 h 1179023"/>
                <a:gd name="connsiteX24" fmla="*/ 348367 w 1494106"/>
                <a:gd name="connsiteY24" fmla="*/ 222121 h 1179023"/>
                <a:gd name="connsiteX25" fmla="*/ 389364 w 1494106"/>
                <a:gd name="connsiteY25" fmla="*/ 141553 h 1179023"/>
                <a:gd name="connsiteX26" fmla="*/ 566057 w 1494106"/>
                <a:gd name="connsiteY26" fmla="*/ 0 h 117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494106" h="1179023">
                  <a:moveTo>
                    <a:pt x="566057" y="0"/>
                  </a:moveTo>
                  <a:cubicBezTo>
                    <a:pt x="647623" y="0"/>
                    <a:pt x="721577" y="89413"/>
                    <a:pt x="777134" y="209410"/>
                  </a:cubicBezTo>
                  <a:lnTo>
                    <a:pt x="781880" y="220908"/>
                  </a:lnTo>
                  <a:lnTo>
                    <a:pt x="803323" y="194303"/>
                  </a:lnTo>
                  <a:cubicBezTo>
                    <a:pt x="863369" y="129283"/>
                    <a:pt x="926234" y="90534"/>
                    <a:pt x="980777" y="103786"/>
                  </a:cubicBezTo>
                  <a:cubicBezTo>
                    <a:pt x="1048955" y="120350"/>
                    <a:pt x="1092029" y="215225"/>
                    <a:pt x="1113140" y="333635"/>
                  </a:cubicBezTo>
                  <a:lnTo>
                    <a:pt x="1119118" y="377282"/>
                  </a:lnTo>
                  <a:lnTo>
                    <a:pt x="1179268" y="347873"/>
                  </a:lnTo>
                  <a:cubicBezTo>
                    <a:pt x="1218478" y="333604"/>
                    <a:pt x="1253750" y="331588"/>
                    <a:pt x="1280671" y="347131"/>
                  </a:cubicBezTo>
                  <a:cubicBezTo>
                    <a:pt x="1331148" y="376274"/>
                    <a:pt x="1343305" y="461973"/>
                    <a:pt x="1332453" y="561300"/>
                  </a:cubicBezTo>
                  <a:lnTo>
                    <a:pt x="1326257" y="596591"/>
                  </a:lnTo>
                  <a:lnTo>
                    <a:pt x="1344410" y="590060"/>
                  </a:lnTo>
                  <a:cubicBezTo>
                    <a:pt x="1399636" y="574294"/>
                    <a:pt x="1447557" y="574039"/>
                    <a:pt x="1473312" y="599795"/>
                  </a:cubicBezTo>
                  <a:cubicBezTo>
                    <a:pt x="1533407" y="659890"/>
                    <a:pt x="1452916" y="841684"/>
                    <a:pt x="1363422" y="954626"/>
                  </a:cubicBezTo>
                  <a:lnTo>
                    <a:pt x="1357334" y="961521"/>
                  </a:lnTo>
                  <a:lnTo>
                    <a:pt x="1343247" y="983719"/>
                  </a:lnTo>
                  <a:cubicBezTo>
                    <a:pt x="1244007" y="1098491"/>
                    <a:pt x="1011679" y="1179023"/>
                    <a:pt x="740899" y="1179023"/>
                  </a:cubicBezTo>
                  <a:cubicBezTo>
                    <a:pt x="424989" y="1179023"/>
                    <a:pt x="161417" y="1069410"/>
                    <a:pt x="100459" y="923694"/>
                  </a:cubicBezTo>
                  <a:lnTo>
                    <a:pt x="100219" y="922526"/>
                  </a:lnTo>
                  <a:lnTo>
                    <a:pt x="81604" y="894620"/>
                  </a:lnTo>
                  <a:cubicBezTo>
                    <a:pt x="56892" y="850996"/>
                    <a:pt x="37005" y="801265"/>
                    <a:pt x="23866" y="747184"/>
                  </a:cubicBezTo>
                  <a:cubicBezTo>
                    <a:pt x="-28691" y="530858"/>
                    <a:pt x="2503" y="139123"/>
                    <a:pt x="147951" y="103786"/>
                  </a:cubicBezTo>
                  <a:cubicBezTo>
                    <a:pt x="157041" y="101577"/>
                    <a:pt x="166363" y="100813"/>
                    <a:pt x="175864" y="101374"/>
                  </a:cubicBezTo>
                  <a:cubicBezTo>
                    <a:pt x="222182" y="104110"/>
                    <a:pt x="272769" y="138344"/>
                    <a:pt x="321648" y="190274"/>
                  </a:cubicBezTo>
                  <a:lnTo>
                    <a:pt x="348367" y="222121"/>
                  </a:lnTo>
                  <a:lnTo>
                    <a:pt x="389364" y="141553"/>
                  </a:lnTo>
                  <a:cubicBezTo>
                    <a:pt x="439947" y="57225"/>
                    <a:pt x="500805" y="0"/>
                    <a:pt x="566057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0" name="楕円 2"/>
            <p:cNvSpPr/>
            <p:nvPr/>
          </p:nvSpPr>
          <p:spPr bwMode="auto">
            <a:xfrm>
              <a:off x="7832212" y="756413"/>
              <a:ext cx="1121046" cy="1282422"/>
            </a:xfrm>
            <a:custGeom>
              <a:avLst/>
              <a:gdLst>
                <a:gd name="connsiteX0" fmla="*/ 0 w 2835315"/>
                <a:gd name="connsiteY0" fmla="*/ 1417658 h 2835315"/>
                <a:gd name="connsiteX1" fmla="*/ 1417658 w 2835315"/>
                <a:gd name="connsiteY1" fmla="*/ 0 h 2835315"/>
                <a:gd name="connsiteX2" fmla="*/ 2835316 w 2835315"/>
                <a:gd name="connsiteY2" fmla="*/ 1417658 h 2835315"/>
                <a:gd name="connsiteX3" fmla="*/ 1417658 w 2835315"/>
                <a:gd name="connsiteY3" fmla="*/ 2835316 h 2835315"/>
                <a:gd name="connsiteX4" fmla="*/ 0 w 2835315"/>
                <a:gd name="connsiteY4" fmla="*/ 1417658 h 2835315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2095838 h 3513496"/>
                <a:gd name="connsiteX1" fmla="*/ 1425278 w 2835316"/>
                <a:gd name="connsiteY1" fmla="*/ 0 h 3513496"/>
                <a:gd name="connsiteX2" fmla="*/ 2835316 w 2835316"/>
                <a:gd name="connsiteY2" fmla="*/ 2095838 h 3513496"/>
                <a:gd name="connsiteX3" fmla="*/ 1417658 w 2835316"/>
                <a:gd name="connsiteY3" fmla="*/ 3513496 h 3513496"/>
                <a:gd name="connsiteX4" fmla="*/ 0 w 2835316"/>
                <a:gd name="connsiteY4" fmla="*/ 2095838 h 3513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5316" h="3513496">
                  <a:moveTo>
                    <a:pt x="0" y="2095838"/>
                  </a:moveTo>
                  <a:cubicBezTo>
                    <a:pt x="0" y="1312887"/>
                    <a:pt x="642327" y="0"/>
                    <a:pt x="1425278" y="0"/>
                  </a:cubicBezTo>
                  <a:cubicBezTo>
                    <a:pt x="2208229" y="0"/>
                    <a:pt x="2835316" y="1312887"/>
                    <a:pt x="2835316" y="2095838"/>
                  </a:cubicBezTo>
                  <a:cubicBezTo>
                    <a:pt x="2835316" y="2878789"/>
                    <a:pt x="2200609" y="3513496"/>
                    <a:pt x="1417658" y="3513496"/>
                  </a:cubicBezTo>
                  <a:cubicBezTo>
                    <a:pt x="634707" y="3513496"/>
                    <a:pt x="0" y="2878789"/>
                    <a:pt x="0" y="2095838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楕円 220"/>
            <p:cNvSpPr/>
            <p:nvPr/>
          </p:nvSpPr>
          <p:spPr bwMode="auto">
            <a:xfrm>
              <a:off x="8244986" y="895452"/>
              <a:ext cx="209419" cy="31389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2" name="楕円 221"/>
            <p:cNvSpPr/>
            <p:nvPr/>
          </p:nvSpPr>
          <p:spPr bwMode="auto">
            <a:xfrm>
              <a:off x="8251785" y="971001"/>
              <a:ext cx="108612" cy="162796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3" name="フリーフォーム: 図形 222"/>
            <p:cNvSpPr/>
            <p:nvPr/>
          </p:nvSpPr>
          <p:spPr bwMode="auto">
            <a:xfrm rot="20400150">
              <a:off x="8346869" y="1093097"/>
              <a:ext cx="931921" cy="857184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1276344 w 2003925"/>
                <a:gd name="connsiteY0" fmla="*/ 50795 h 1894014"/>
                <a:gd name="connsiteX1" fmla="*/ 1327344 w 2003925"/>
                <a:gd name="connsiteY1" fmla="*/ 100315 h 1894014"/>
                <a:gd name="connsiteX2" fmla="*/ 1357154 w 2003925"/>
                <a:gd name="connsiteY2" fmla="*/ 124216 h 1894014"/>
                <a:gd name="connsiteX3" fmla="*/ 1405720 w 2003925"/>
                <a:gd name="connsiteY3" fmla="*/ 171812 h 1894014"/>
                <a:gd name="connsiteX4" fmla="*/ 1405739 w 2003925"/>
                <a:gd name="connsiteY4" fmla="*/ 171834 h 1894014"/>
                <a:gd name="connsiteX5" fmla="*/ 1485476 w 2003925"/>
                <a:gd name="connsiteY5" fmla="*/ 226182 h 1894014"/>
                <a:gd name="connsiteX6" fmla="*/ 1746513 w 2003925"/>
                <a:gd name="connsiteY6" fmla="*/ 536036 h 1894014"/>
                <a:gd name="connsiteX7" fmla="*/ 1915050 w 2003925"/>
                <a:gd name="connsiteY7" fmla="*/ 1656542 h 1894014"/>
                <a:gd name="connsiteX8" fmla="*/ 1874388 w 2003925"/>
                <a:gd name="connsiteY8" fmla="*/ 1671340 h 1894014"/>
                <a:gd name="connsiteX9" fmla="*/ 1841979 w 2003925"/>
                <a:gd name="connsiteY9" fmla="*/ 1672709 h 1894014"/>
                <a:gd name="connsiteX10" fmla="*/ 1837396 w 2003925"/>
                <a:gd name="connsiteY10" fmla="*/ 1707653 h 1894014"/>
                <a:gd name="connsiteX11" fmla="*/ 1782737 w 2003925"/>
                <a:gd name="connsiteY11" fmla="*/ 1793663 h 1894014"/>
                <a:gd name="connsiteX12" fmla="*/ 1649952 w 2003925"/>
                <a:gd name="connsiteY12" fmla="*/ 1787290 h 1894014"/>
                <a:gd name="connsiteX13" fmla="*/ 1618739 w 2003925"/>
                <a:gd name="connsiteY13" fmla="*/ 1771767 h 1894014"/>
                <a:gd name="connsiteX14" fmla="*/ 1594928 w 2003925"/>
                <a:gd name="connsiteY14" fmla="*/ 1806855 h 1894014"/>
                <a:gd name="connsiteX15" fmla="*/ 1515474 w 2003925"/>
                <a:gd name="connsiteY15" fmla="*/ 1860801 h 1894014"/>
                <a:gd name="connsiteX16" fmla="*/ 1261192 w 2003925"/>
                <a:gd name="connsiteY16" fmla="*/ 1743855 h 1894014"/>
                <a:gd name="connsiteX17" fmla="*/ 1236672 w 2003925"/>
                <a:gd name="connsiteY17" fmla="*/ 1717691 h 1894014"/>
                <a:gd name="connsiteX18" fmla="*/ 1220373 w 2003925"/>
                <a:gd name="connsiteY18" fmla="*/ 1746728 h 1894014"/>
                <a:gd name="connsiteX19" fmla="*/ 1024547 w 2003925"/>
                <a:gd name="connsiteY19" fmla="*/ 1894014 h 1894014"/>
                <a:gd name="connsiteX20" fmla="*/ 829655 w 2003925"/>
                <a:gd name="connsiteY20" fmla="*/ 1746728 h 1894014"/>
                <a:gd name="connsiteX21" fmla="*/ 814919 w 2003925"/>
                <a:gd name="connsiteY21" fmla="*/ 1720196 h 1894014"/>
                <a:gd name="connsiteX22" fmla="*/ 792747 w 2003925"/>
                <a:gd name="connsiteY22" fmla="*/ 1743855 h 1894014"/>
                <a:gd name="connsiteX23" fmla="*/ 538465 w 2003925"/>
                <a:gd name="connsiteY23" fmla="*/ 1860801 h 1894014"/>
                <a:gd name="connsiteX24" fmla="*/ 459011 w 2003925"/>
                <a:gd name="connsiteY24" fmla="*/ 1806855 h 1894014"/>
                <a:gd name="connsiteX25" fmla="*/ 442702 w 2003925"/>
                <a:gd name="connsiteY25" fmla="*/ 1782823 h 1894014"/>
                <a:gd name="connsiteX26" fmla="*/ 433718 w 2003925"/>
                <a:gd name="connsiteY26" fmla="*/ 1787291 h 1894014"/>
                <a:gd name="connsiteX27" fmla="*/ 300933 w 2003925"/>
                <a:gd name="connsiteY27" fmla="*/ 1793664 h 1894014"/>
                <a:gd name="connsiteX28" fmla="*/ 246274 w 2003925"/>
                <a:gd name="connsiteY28" fmla="*/ 1707653 h 1894014"/>
                <a:gd name="connsiteX29" fmla="*/ 239923 w 2003925"/>
                <a:gd name="connsiteY29" fmla="*/ 1659221 h 1894014"/>
                <a:gd name="connsiteX30" fmla="*/ 228107 w 2003925"/>
                <a:gd name="connsiteY30" fmla="*/ 1663527 h 1894014"/>
                <a:gd name="connsiteX31" fmla="*/ 88875 w 2003925"/>
                <a:gd name="connsiteY31" fmla="*/ 1656541 h 1894014"/>
                <a:gd name="connsiteX32" fmla="*/ 257413 w 2003925"/>
                <a:gd name="connsiteY32" fmla="*/ 536035 h 1894014"/>
                <a:gd name="connsiteX33" fmla="*/ 518449 w 2003925"/>
                <a:gd name="connsiteY33" fmla="*/ 226181 h 1894014"/>
                <a:gd name="connsiteX34" fmla="*/ 614061 w 2003925"/>
                <a:gd name="connsiteY34" fmla="*/ 161014 h 1894014"/>
                <a:gd name="connsiteX35" fmla="*/ 640762 w 2003925"/>
                <a:gd name="connsiteY35" fmla="*/ 122929 h 1894014"/>
                <a:gd name="connsiteX36" fmla="*/ 1093653 w 2003925"/>
                <a:gd name="connsiteY36" fmla="*/ 47863 h 1894014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003925" h="1843219">
                  <a:moveTo>
                    <a:pt x="1276344" y="0"/>
                  </a:moveTo>
                  <a:lnTo>
                    <a:pt x="1327344" y="49520"/>
                  </a:lnTo>
                  <a:lnTo>
                    <a:pt x="1357154" y="73421"/>
                  </a:lnTo>
                  <a:cubicBezTo>
                    <a:pt x="1373648" y="88093"/>
                    <a:pt x="1389861" y="103983"/>
                    <a:pt x="1405720" y="121017"/>
                  </a:cubicBezTo>
                  <a:lnTo>
                    <a:pt x="1405739" y="121039"/>
                  </a:lnTo>
                  <a:lnTo>
                    <a:pt x="1485476" y="175387"/>
                  </a:lnTo>
                  <a:cubicBezTo>
                    <a:pt x="1581299" y="251534"/>
                    <a:pt x="1672639" y="357289"/>
                    <a:pt x="1746513" y="485241"/>
                  </a:cubicBezTo>
                  <a:cubicBezTo>
                    <a:pt x="1943509" y="826449"/>
                    <a:pt x="2114276" y="1490724"/>
                    <a:pt x="1915050" y="1605747"/>
                  </a:cubicBezTo>
                  <a:cubicBezTo>
                    <a:pt x="1902599" y="1612936"/>
                    <a:pt x="1888996" y="1617810"/>
                    <a:pt x="1874388" y="1620545"/>
                  </a:cubicBezTo>
                  <a:lnTo>
                    <a:pt x="1841979" y="1621914"/>
                  </a:lnTo>
                  <a:lnTo>
                    <a:pt x="1837396" y="1656858"/>
                  </a:lnTo>
                  <a:cubicBezTo>
                    <a:pt x="1827684" y="1697022"/>
                    <a:pt x="1810027" y="1727112"/>
                    <a:pt x="1782737" y="1742868"/>
                  </a:cubicBezTo>
                  <a:cubicBezTo>
                    <a:pt x="1748625" y="1762563"/>
                    <a:pt x="1702486" y="1758113"/>
                    <a:pt x="1649952" y="1736495"/>
                  </a:cubicBezTo>
                  <a:lnTo>
                    <a:pt x="1618739" y="1720972"/>
                  </a:lnTo>
                  <a:lnTo>
                    <a:pt x="1594928" y="1756060"/>
                  </a:lnTo>
                  <a:cubicBezTo>
                    <a:pt x="1571932" y="1783316"/>
                    <a:pt x="1545522" y="1801954"/>
                    <a:pt x="1515474" y="1810006"/>
                  </a:cubicBezTo>
                  <a:cubicBezTo>
                    <a:pt x="1440353" y="1830134"/>
                    <a:pt x="1351384" y="1781715"/>
                    <a:pt x="1261192" y="1693060"/>
                  </a:cubicBezTo>
                  <a:lnTo>
                    <a:pt x="1236672" y="1666896"/>
                  </a:lnTo>
                  <a:lnTo>
                    <a:pt x="1220373" y="1695933"/>
                  </a:lnTo>
                  <a:cubicBezTo>
                    <a:pt x="1160999" y="1786684"/>
                    <a:pt x="1094541" y="1843219"/>
                    <a:pt x="1024547" y="1843219"/>
                  </a:cubicBezTo>
                  <a:cubicBezTo>
                    <a:pt x="954554" y="1843219"/>
                    <a:pt x="888479" y="1786684"/>
                    <a:pt x="829655" y="1695933"/>
                  </a:cubicBezTo>
                  <a:lnTo>
                    <a:pt x="814919" y="1669401"/>
                  </a:lnTo>
                  <a:lnTo>
                    <a:pt x="792747" y="1693060"/>
                  </a:lnTo>
                  <a:cubicBezTo>
                    <a:pt x="702554" y="1781714"/>
                    <a:pt x="613586" y="1830134"/>
                    <a:pt x="538465" y="1810006"/>
                  </a:cubicBezTo>
                  <a:cubicBezTo>
                    <a:pt x="508417" y="1801954"/>
                    <a:pt x="482007" y="1783316"/>
                    <a:pt x="459011" y="1756060"/>
                  </a:cubicBezTo>
                  <a:lnTo>
                    <a:pt x="442702" y="1732028"/>
                  </a:lnTo>
                  <a:lnTo>
                    <a:pt x="433718" y="1736496"/>
                  </a:lnTo>
                  <a:cubicBezTo>
                    <a:pt x="381184" y="1758114"/>
                    <a:pt x="335046" y="1762564"/>
                    <a:pt x="300933" y="1742869"/>
                  </a:cubicBezTo>
                  <a:cubicBezTo>
                    <a:pt x="273643" y="1727113"/>
                    <a:pt x="255987" y="1697023"/>
                    <a:pt x="246274" y="1656858"/>
                  </a:cubicBezTo>
                  <a:lnTo>
                    <a:pt x="239923" y="1608426"/>
                  </a:lnTo>
                  <a:lnTo>
                    <a:pt x="228107" y="1612732"/>
                  </a:lnTo>
                  <a:cubicBezTo>
                    <a:pt x="173939" y="1628039"/>
                    <a:pt x="126229" y="1627313"/>
                    <a:pt x="88875" y="1605746"/>
                  </a:cubicBezTo>
                  <a:cubicBezTo>
                    <a:pt x="-110350" y="1490724"/>
                    <a:pt x="60417" y="826447"/>
                    <a:pt x="257413" y="485240"/>
                  </a:cubicBezTo>
                  <a:cubicBezTo>
                    <a:pt x="331286" y="357288"/>
                    <a:pt x="422626" y="251533"/>
                    <a:pt x="518449" y="175386"/>
                  </a:cubicBezTo>
                  <a:lnTo>
                    <a:pt x="614061" y="110219"/>
                  </a:lnTo>
                  <a:lnTo>
                    <a:pt x="640762" y="72134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4" name="楕円 223"/>
            <p:cNvSpPr/>
            <p:nvPr/>
          </p:nvSpPr>
          <p:spPr bwMode="auto">
            <a:xfrm>
              <a:off x="7917961" y="895452"/>
              <a:ext cx="209419" cy="31389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5" name="楕円 224"/>
            <p:cNvSpPr/>
            <p:nvPr/>
          </p:nvSpPr>
          <p:spPr bwMode="auto">
            <a:xfrm>
              <a:off x="7924760" y="971001"/>
              <a:ext cx="108612" cy="162796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6" name="直角三角形 225"/>
            <p:cNvSpPr/>
            <p:nvPr/>
          </p:nvSpPr>
          <p:spPr bwMode="auto">
            <a:xfrm flipH="1">
              <a:off x="7835908" y="1070306"/>
              <a:ext cx="291472" cy="156946"/>
            </a:xfrm>
            <a:prstGeom prst="rtTriangle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7" name="直角三角形 226"/>
            <p:cNvSpPr/>
            <p:nvPr/>
          </p:nvSpPr>
          <p:spPr bwMode="auto">
            <a:xfrm flipH="1" flipV="1">
              <a:off x="7862405" y="1227252"/>
              <a:ext cx="264975" cy="134526"/>
            </a:xfrm>
            <a:prstGeom prst="rtTriangle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8" name="ハート 227"/>
            <p:cNvSpPr/>
            <p:nvPr/>
          </p:nvSpPr>
          <p:spPr bwMode="auto">
            <a:xfrm rot="10800000">
              <a:off x="8014100" y="1334466"/>
              <a:ext cx="195010" cy="390988"/>
            </a:xfrm>
            <a:prstGeom prst="hear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29" name="グループ化 228"/>
            <p:cNvGrpSpPr/>
            <p:nvPr/>
          </p:nvGrpSpPr>
          <p:grpSpPr>
            <a:xfrm rot="4500000">
              <a:off x="7949963" y="1651070"/>
              <a:ext cx="337240" cy="578042"/>
              <a:chOff x="2450853" y="4107539"/>
              <a:chExt cx="676936" cy="1160293"/>
            </a:xfrm>
          </p:grpSpPr>
          <p:sp>
            <p:nvSpPr>
              <p:cNvPr id="232" name="台形 231"/>
              <p:cNvSpPr/>
              <p:nvPr/>
            </p:nvSpPr>
            <p:spPr bwMode="auto">
              <a:xfrm rot="10800000">
                <a:off x="2781885" y="4581524"/>
                <a:ext cx="208606" cy="3353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" name="楕円 359"/>
              <p:cNvSpPr/>
              <p:nvPr/>
            </p:nvSpPr>
            <p:spPr bwMode="auto">
              <a:xfrm rot="6300000">
                <a:off x="2566425" y="4108569"/>
                <a:ext cx="562394" cy="560334"/>
              </a:xfrm>
              <a:custGeom>
                <a:avLst/>
                <a:gdLst>
                  <a:gd name="connsiteX0" fmla="*/ 0 w 280175"/>
                  <a:gd name="connsiteY0" fmla="*/ 139576 h 279152"/>
                  <a:gd name="connsiteX1" fmla="*/ 140088 w 280175"/>
                  <a:gd name="connsiteY1" fmla="*/ 0 h 279152"/>
                  <a:gd name="connsiteX2" fmla="*/ 280176 w 280175"/>
                  <a:gd name="connsiteY2" fmla="*/ 139576 h 279152"/>
                  <a:gd name="connsiteX3" fmla="*/ 140088 w 280175"/>
                  <a:gd name="connsiteY3" fmla="*/ 279152 h 279152"/>
                  <a:gd name="connsiteX4" fmla="*/ 0 w 280175"/>
                  <a:gd name="connsiteY4" fmla="*/ 139576 h 279152"/>
                  <a:gd name="connsiteX0" fmla="*/ 0 w 280176"/>
                  <a:gd name="connsiteY0" fmla="*/ 139576 h 279152"/>
                  <a:gd name="connsiteX1" fmla="*/ 140088 w 280176"/>
                  <a:gd name="connsiteY1" fmla="*/ 0 h 279152"/>
                  <a:gd name="connsiteX2" fmla="*/ 280176 w 280176"/>
                  <a:gd name="connsiteY2" fmla="*/ 139576 h 279152"/>
                  <a:gd name="connsiteX3" fmla="*/ 140088 w 280176"/>
                  <a:gd name="connsiteY3" fmla="*/ 279152 h 279152"/>
                  <a:gd name="connsiteX4" fmla="*/ 0 w 280176"/>
                  <a:gd name="connsiteY4" fmla="*/ 139576 h 279152"/>
                  <a:gd name="connsiteX0" fmla="*/ 0 w 280176"/>
                  <a:gd name="connsiteY0" fmla="*/ 139576 h 279152"/>
                  <a:gd name="connsiteX1" fmla="*/ 140088 w 280176"/>
                  <a:gd name="connsiteY1" fmla="*/ 0 h 279152"/>
                  <a:gd name="connsiteX2" fmla="*/ 280176 w 280176"/>
                  <a:gd name="connsiteY2" fmla="*/ 139576 h 279152"/>
                  <a:gd name="connsiteX3" fmla="*/ 140088 w 280176"/>
                  <a:gd name="connsiteY3" fmla="*/ 279152 h 279152"/>
                  <a:gd name="connsiteX4" fmla="*/ 0 w 280176"/>
                  <a:gd name="connsiteY4" fmla="*/ 139576 h 279152"/>
                  <a:gd name="connsiteX0" fmla="*/ 0 w 280176"/>
                  <a:gd name="connsiteY0" fmla="*/ 139576 h 279152"/>
                  <a:gd name="connsiteX1" fmla="*/ 140088 w 280176"/>
                  <a:gd name="connsiteY1" fmla="*/ 0 h 279152"/>
                  <a:gd name="connsiteX2" fmla="*/ 280176 w 280176"/>
                  <a:gd name="connsiteY2" fmla="*/ 139576 h 279152"/>
                  <a:gd name="connsiteX3" fmla="*/ 140088 w 280176"/>
                  <a:gd name="connsiteY3" fmla="*/ 279152 h 279152"/>
                  <a:gd name="connsiteX4" fmla="*/ 0 w 280176"/>
                  <a:gd name="connsiteY4" fmla="*/ 139576 h 279152"/>
                  <a:gd name="connsiteX0" fmla="*/ 0 w 280176"/>
                  <a:gd name="connsiteY0" fmla="*/ 139576 h 279152"/>
                  <a:gd name="connsiteX1" fmla="*/ 140088 w 280176"/>
                  <a:gd name="connsiteY1" fmla="*/ 0 h 279152"/>
                  <a:gd name="connsiteX2" fmla="*/ 280176 w 280176"/>
                  <a:gd name="connsiteY2" fmla="*/ 139576 h 279152"/>
                  <a:gd name="connsiteX3" fmla="*/ 140088 w 280176"/>
                  <a:gd name="connsiteY3" fmla="*/ 279152 h 279152"/>
                  <a:gd name="connsiteX4" fmla="*/ 91440 w 280176"/>
                  <a:gd name="connsiteY4" fmla="*/ 231016 h 279152"/>
                  <a:gd name="connsiteX0" fmla="*/ 0 w 280176"/>
                  <a:gd name="connsiteY0" fmla="*/ 139576 h 279152"/>
                  <a:gd name="connsiteX1" fmla="*/ 140088 w 280176"/>
                  <a:gd name="connsiteY1" fmla="*/ 0 h 279152"/>
                  <a:gd name="connsiteX2" fmla="*/ 280176 w 280176"/>
                  <a:gd name="connsiteY2" fmla="*/ 139576 h 279152"/>
                  <a:gd name="connsiteX3" fmla="*/ 140088 w 280176"/>
                  <a:gd name="connsiteY3" fmla="*/ 279152 h 279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0176" h="279152">
                    <a:moveTo>
                      <a:pt x="0" y="139576"/>
                    </a:moveTo>
                    <a:cubicBezTo>
                      <a:pt x="0" y="62490"/>
                      <a:pt x="62720" y="0"/>
                      <a:pt x="140088" y="0"/>
                    </a:cubicBezTo>
                    <a:cubicBezTo>
                      <a:pt x="217456" y="0"/>
                      <a:pt x="280176" y="62490"/>
                      <a:pt x="280176" y="139576"/>
                    </a:cubicBezTo>
                    <a:cubicBezTo>
                      <a:pt x="280176" y="216662"/>
                      <a:pt x="217456" y="279152"/>
                      <a:pt x="140088" y="279152"/>
                    </a:cubicBezTo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" name="フリーフォーム: 図形 233"/>
              <p:cNvSpPr/>
              <p:nvPr/>
            </p:nvSpPr>
            <p:spPr bwMode="auto">
              <a:xfrm>
                <a:off x="2450853" y="4797102"/>
                <a:ext cx="611076" cy="470730"/>
              </a:xfrm>
              <a:custGeom>
                <a:avLst/>
                <a:gdLst>
                  <a:gd name="connsiteX0" fmla="*/ 415359 w 977138"/>
                  <a:gd name="connsiteY0" fmla="*/ 0 h 752719"/>
                  <a:gd name="connsiteX1" fmla="*/ 977138 w 977138"/>
                  <a:gd name="connsiteY1" fmla="*/ 0 h 752719"/>
                  <a:gd name="connsiteX2" fmla="*/ 977138 w 977138"/>
                  <a:gd name="connsiteY2" fmla="*/ 710058 h 752719"/>
                  <a:gd name="connsiteX3" fmla="*/ 934477 w 977138"/>
                  <a:gd name="connsiteY3" fmla="*/ 752719 h 752719"/>
                  <a:gd name="connsiteX4" fmla="*/ 785426 w 977138"/>
                  <a:gd name="connsiteY4" fmla="*/ 752719 h 752719"/>
                  <a:gd name="connsiteX5" fmla="*/ 458020 w 977138"/>
                  <a:gd name="connsiteY5" fmla="*/ 752719 h 752719"/>
                  <a:gd name="connsiteX6" fmla="*/ 129927 w 977138"/>
                  <a:gd name="connsiteY6" fmla="*/ 752719 h 752719"/>
                  <a:gd name="connsiteX7" fmla="*/ 0 w 977138"/>
                  <a:gd name="connsiteY7" fmla="*/ 622792 h 752719"/>
                  <a:gd name="connsiteX8" fmla="*/ 0 w 977138"/>
                  <a:gd name="connsiteY8" fmla="*/ 505192 h 752719"/>
                  <a:gd name="connsiteX9" fmla="*/ 247527 w 977138"/>
                  <a:gd name="connsiteY9" fmla="*/ 257665 h 752719"/>
                  <a:gd name="connsiteX10" fmla="*/ 415359 w 977138"/>
                  <a:gd name="connsiteY10" fmla="*/ 257665 h 75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7138" h="752719">
                    <a:moveTo>
                      <a:pt x="415359" y="0"/>
                    </a:moveTo>
                    <a:lnTo>
                      <a:pt x="977138" y="0"/>
                    </a:lnTo>
                    <a:lnTo>
                      <a:pt x="977138" y="710058"/>
                    </a:lnTo>
                    <a:cubicBezTo>
                      <a:pt x="977138" y="733619"/>
                      <a:pt x="958038" y="752719"/>
                      <a:pt x="934477" y="752719"/>
                    </a:cubicBezTo>
                    <a:lnTo>
                      <a:pt x="785426" y="752719"/>
                    </a:lnTo>
                    <a:lnTo>
                      <a:pt x="458020" y="752719"/>
                    </a:lnTo>
                    <a:lnTo>
                      <a:pt x="129927" y="752719"/>
                    </a:lnTo>
                    <a:cubicBezTo>
                      <a:pt x="58170" y="752719"/>
                      <a:pt x="0" y="694549"/>
                      <a:pt x="0" y="622792"/>
                    </a:cubicBezTo>
                    <a:lnTo>
                      <a:pt x="0" y="505192"/>
                    </a:lnTo>
                    <a:cubicBezTo>
                      <a:pt x="0" y="368487"/>
                      <a:pt x="110822" y="257665"/>
                      <a:pt x="247527" y="257665"/>
                    </a:cubicBezTo>
                    <a:lnTo>
                      <a:pt x="415359" y="257665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0" name="フリーフォーム: 図形 229"/>
            <p:cNvSpPr/>
            <p:nvPr/>
          </p:nvSpPr>
          <p:spPr bwMode="auto">
            <a:xfrm>
              <a:off x="7916665" y="891214"/>
              <a:ext cx="208555" cy="157343"/>
            </a:xfrm>
            <a:custGeom>
              <a:avLst/>
              <a:gdLst>
                <a:gd name="connsiteX0" fmla="*/ 104710 w 208555"/>
                <a:gd name="connsiteY0" fmla="*/ 0 h 157343"/>
                <a:gd name="connsiteX1" fmla="*/ 201192 w 208555"/>
                <a:gd name="connsiteY1" fmla="*/ 95856 h 157343"/>
                <a:gd name="connsiteX2" fmla="*/ 208555 w 208555"/>
                <a:gd name="connsiteY2" fmla="*/ 150527 h 157343"/>
                <a:gd name="connsiteX3" fmla="*/ 203101 w 208555"/>
                <a:gd name="connsiteY3" fmla="*/ 148065 h 157343"/>
                <a:gd name="connsiteX4" fmla="*/ 111854 w 208555"/>
                <a:gd name="connsiteY4" fmla="*/ 135731 h 157343"/>
                <a:gd name="connsiteX5" fmla="*/ 20607 w 208555"/>
                <a:gd name="connsiteY5" fmla="*/ 148065 h 157343"/>
                <a:gd name="connsiteX6" fmla="*/ 54 w 208555"/>
                <a:gd name="connsiteY6" fmla="*/ 157343 h 157343"/>
                <a:gd name="connsiteX7" fmla="*/ 0 w 208555"/>
                <a:gd name="connsiteY7" fmla="*/ 156947 h 157343"/>
                <a:gd name="connsiteX8" fmla="*/ 104710 w 208555"/>
                <a:gd name="connsiteY8" fmla="*/ 0 h 15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555" h="157343">
                  <a:moveTo>
                    <a:pt x="104710" y="0"/>
                  </a:moveTo>
                  <a:cubicBezTo>
                    <a:pt x="148083" y="0"/>
                    <a:pt x="185296" y="39526"/>
                    <a:pt x="201192" y="95856"/>
                  </a:cubicBezTo>
                  <a:lnTo>
                    <a:pt x="208555" y="150527"/>
                  </a:lnTo>
                  <a:lnTo>
                    <a:pt x="203101" y="148065"/>
                  </a:lnTo>
                  <a:cubicBezTo>
                    <a:pt x="175056" y="140123"/>
                    <a:pt x="144221" y="135731"/>
                    <a:pt x="111854" y="135731"/>
                  </a:cubicBezTo>
                  <a:cubicBezTo>
                    <a:pt x="79487" y="135731"/>
                    <a:pt x="48653" y="140123"/>
                    <a:pt x="20607" y="148065"/>
                  </a:cubicBezTo>
                  <a:lnTo>
                    <a:pt x="54" y="157343"/>
                  </a:lnTo>
                  <a:lnTo>
                    <a:pt x="0" y="156947"/>
                  </a:lnTo>
                  <a:cubicBezTo>
                    <a:pt x="0" y="70268"/>
                    <a:pt x="46880" y="0"/>
                    <a:pt x="104710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1" name="フリーフォーム: 図形 230"/>
            <p:cNvSpPr/>
            <p:nvPr/>
          </p:nvSpPr>
          <p:spPr bwMode="auto">
            <a:xfrm>
              <a:off x="8245277" y="891214"/>
              <a:ext cx="208555" cy="157343"/>
            </a:xfrm>
            <a:custGeom>
              <a:avLst/>
              <a:gdLst>
                <a:gd name="connsiteX0" fmla="*/ 104710 w 208555"/>
                <a:gd name="connsiteY0" fmla="*/ 0 h 157343"/>
                <a:gd name="connsiteX1" fmla="*/ 201192 w 208555"/>
                <a:gd name="connsiteY1" fmla="*/ 95856 h 157343"/>
                <a:gd name="connsiteX2" fmla="*/ 208555 w 208555"/>
                <a:gd name="connsiteY2" fmla="*/ 150527 h 157343"/>
                <a:gd name="connsiteX3" fmla="*/ 203101 w 208555"/>
                <a:gd name="connsiteY3" fmla="*/ 148065 h 157343"/>
                <a:gd name="connsiteX4" fmla="*/ 111854 w 208555"/>
                <a:gd name="connsiteY4" fmla="*/ 135731 h 157343"/>
                <a:gd name="connsiteX5" fmla="*/ 20607 w 208555"/>
                <a:gd name="connsiteY5" fmla="*/ 148065 h 157343"/>
                <a:gd name="connsiteX6" fmla="*/ 54 w 208555"/>
                <a:gd name="connsiteY6" fmla="*/ 157343 h 157343"/>
                <a:gd name="connsiteX7" fmla="*/ 0 w 208555"/>
                <a:gd name="connsiteY7" fmla="*/ 156947 h 157343"/>
                <a:gd name="connsiteX8" fmla="*/ 104710 w 208555"/>
                <a:gd name="connsiteY8" fmla="*/ 0 h 15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555" h="157343">
                  <a:moveTo>
                    <a:pt x="104710" y="0"/>
                  </a:moveTo>
                  <a:cubicBezTo>
                    <a:pt x="148083" y="0"/>
                    <a:pt x="185296" y="39526"/>
                    <a:pt x="201192" y="95856"/>
                  </a:cubicBezTo>
                  <a:lnTo>
                    <a:pt x="208555" y="150527"/>
                  </a:lnTo>
                  <a:lnTo>
                    <a:pt x="203101" y="148065"/>
                  </a:lnTo>
                  <a:cubicBezTo>
                    <a:pt x="175056" y="140123"/>
                    <a:pt x="144221" y="135731"/>
                    <a:pt x="111854" y="135731"/>
                  </a:cubicBezTo>
                  <a:cubicBezTo>
                    <a:pt x="79487" y="135731"/>
                    <a:pt x="48653" y="140123"/>
                    <a:pt x="20607" y="148065"/>
                  </a:cubicBezTo>
                  <a:lnTo>
                    <a:pt x="54" y="157343"/>
                  </a:lnTo>
                  <a:lnTo>
                    <a:pt x="0" y="156947"/>
                  </a:lnTo>
                  <a:cubicBezTo>
                    <a:pt x="0" y="70268"/>
                    <a:pt x="46880" y="0"/>
                    <a:pt x="104710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38" name="グループ化 237"/>
          <p:cNvGrpSpPr/>
          <p:nvPr/>
        </p:nvGrpSpPr>
        <p:grpSpPr>
          <a:xfrm>
            <a:off x="6033654" y="5261697"/>
            <a:ext cx="1658448" cy="1099032"/>
            <a:chOff x="6325112" y="5168971"/>
            <a:chExt cx="1935443" cy="1282594"/>
          </a:xfrm>
        </p:grpSpPr>
        <p:sp>
          <p:nvSpPr>
            <p:cNvPr id="239" name="フリーフォーム: 図形 238"/>
            <p:cNvSpPr/>
            <p:nvPr/>
          </p:nvSpPr>
          <p:spPr bwMode="auto">
            <a:xfrm rot="5400000">
              <a:off x="6796743" y="5096275"/>
              <a:ext cx="545212" cy="1233067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003925" h="1944107">
                  <a:moveTo>
                    <a:pt x="995697" y="0"/>
                  </a:moveTo>
                  <a:cubicBezTo>
                    <a:pt x="1099655" y="0"/>
                    <a:pt x="1196232" y="37192"/>
                    <a:pt x="1276344" y="100888"/>
                  </a:cubicBezTo>
                  <a:lnTo>
                    <a:pt x="1327344" y="150408"/>
                  </a:lnTo>
                  <a:lnTo>
                    <a:pt x="1357154" y="174309"/>
                  </a:lnTo>
                  <a:cubicBezTo>
                    <a:pt x="1373648" y="188981"/>
                    <a:pt x="1389861" y="204871"/>
                    <a:pt x="1405720" y="221905"/>
                  </a:cubicBezTo>
                  <a:lnTo>
                    <a:pt x="1405739" y="221927"/>
                  </a:lnTo>
                  <a:lnTo>
                    <a:pt x="1485476" y="276275"/>
                  </a:lnTo>
                  <a:cubicBezTo>
                    <a:pt x="1581299" y="352422"/>
                    <a:pt x="1672639" y="458177"/>
                    <a:pt x="1746513" y="586129"/>
                  </a:cubicBezTo>
                  <a:cubicBezTo>
                    <a:pt x="1943509" y="927337"/>
                    <a:pt x="2114276" y="1591612"/>
                    <a:pt x="1915050" y="1706635"/>
                  </a:cubicBezTo>
                  <a:cubicBezTo>
                    <a:pt x="1902599" y="1713824"/>
                    <a:pt x="1888996" y="1718698"/>
                    <a:pt x="1874388" y="1721433"/>
                  </a:cubicBezTo>
                  <a:lnTo>
                    <a:pt x="1841979" y="1722802"/>
                  </a:lnTo>
                  <a:lnTo>
                    <a:pt x="1837396" y="1757746"/>
                  </a:lnTo>
                  <a:cubicBezTo>
                    <a:pt x="1827684" y="1797910"/>
                    <a:pt x="1810027" y="1828000"/>
                    <a:pt x="1782737" y="1843756"/>
                  </a:cubicBezTo>
                  <a:cubicBezTo>
                    <a:pt x="1748625" y="1863451"/>
                    <a:pt x="1702486" y="1859001"/>
                    <a:pt x="1649952" y="1837383"/>
                  </a:cubicBezTo>
                  <a:lnTo>
                    <a:pt x="1618739" y="1821860"/>
                  </a:lnTo>
                  <a:lnTo>
                    <a:pt x="1594928" y="1856948"/>
                  </a:lnTo>
                  <a:cubicBezTo>
                    <a:pt x="1571932" y="1884204"/>
                    <a:pt x="1545522" y="1902842"/>
                    <a:pt x="1515474" y="1910894"/>
                  </a:cubicBezTo>
                  <a:cubicBezTo>
                    <a:pt x="1440353" y="1931022"/>
                    <a:pt x="1351384" y="1882603"/>
                    <a:pt x="1261192" y="1793948"/>
                  </a:cubicBezTo>
                  <a:lnTo>
                    <a:pt x="1236672" y="1767784"/>
                  </a:lnTo>
                  <a:lnTo>
                    <a:pt x="1220373" y="1796821"/>
                  </a:lnTo>
                  <a:cubicBezTo>
                    <a:pt x="1160999" y="1887572"/>
                    <a:pt x="1094541" y="1944107"/>
                    <a:pt x="1024547" y="1944107"/>
                  </a:cubicBezTo>
                  <a:cubicBezTo>
                    <a:pt x="954554" y="1944107"/>
                    <a:pt x="888479" y="1887572"/>
                    <a:pt x="829655" y="1796821"/>
                  </a:cubicBezTo>
                  <a:lnTo>
                    <a:pt x="814919" y="1770289"/>
                  </a:lnTo>
                  <a:lnTo>
                    <a:pt x="792747" y="1793948"/>
                  </a:lnTo>
                  <a:cubicBezTo>
                    <a:pt x="702554" y="1882602"/>
                    <a:pt x="613586" y="1931022"/>
                    <a:pt x="538465" y="1910894"/>
                  </a:cubicBezTo>
                  <a:cubicBezTo>
                    <a:pt x="508417" y="1902842"/>
                    <a:pt x="482007" y="1884204"/>
                    <a:pt x="459011" y="1856948"/>
                  </a:cubicBezTo>
                  <a:lnTo>
                    <a:pt x="442702" y="1832916"/>
                  </a:lnTo>
                  <a:lnTo>
                    <a:pt x="433718" y="1837384"/>
                  </a:lnTo>
                  <a:cubicBezTo>
                    <a:pt x="381184" y="1859002"/>
                    <a:pt x="335046" y="1863452"/>
                    <a:pt x="300933" y="1843757"/>
                  </a:cubicBezTo>
                  <a:cubicBezTo>
                    <a:pt x="273643" y="1828001"/>
                    <a:pt x="255987" y="1797911"/>
                    <a:pt x="246274" y="1757746"/>
                  </a:cubicBezTo>
                  <a:lnTo>
                    <a:pt x="239923" y="1709314"/>
                  </a:lnTo>
                  <a:lnTo>
                    <a:pt x="228107" y="1713620"/>
                  </a:lnTo>
                  <a:cubicBezTo>
                    <a:pt x="173939" y="1728927"/>
                    <a:pt x="126229" y="1728201"/>
                    <a:pt x="88875" y="1706634"/>
                  </a:cubicBezTo>
                  <a:cubicBezTo>
                    <a:pt x="-110350" y="1591612"/>
                    <a:pt x="60417" y="927335"/>
                    <a:pt x="257413" y="586128"/>
                  </a:cubicBezTo>
                  <a:cubicBezTo>
                    <a:pt x="331286" y="458176"/>
                    <a:pt x="422626" y="352421"/>
                    <a:pt x="518449" y="276274"/>
                  </a:cubicBezTo>
                  <a:lnTo>
                    <a:pt x="614061" y="211107"/>
                  </a:lnTo>
                  <a:lnTo>
                    <a:pt x="640762" y="173022"/>
                  </a:lnTo>
                  <a:cubicBezTo>
                    <a:pt x="731597" y="66120"/>
                    <a:pt x="857086" y="-1"/>
                    <a:pt x="99569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40" name="グループ化 239"/>
            <p:cNvGrpSpPr/>
            <p:nvPr/>
          </p:nvGrpSpPr>
          <p:grpSpPr>
            <a:xfrm rot="4911872">
              <a:off x="6431230" y="5588438"/>
              <a:ext cx="361373" cy="573609"/>
              <a:chOff x="2303575" y="4116440"/>
              <a:chExt cx="725376" cy="1151392"/>
            </a:xfrm>
          </p:grpSpPr>
          <p:sp>
            <p:nvSpPr>
              <p:cNvPr id="260" name="台形 259"/>
              <p:cNvSpPr/>
              <p:nvPr/>
            </p:nvSpPr>
            <p:spPr bwMode="auto">
              <a:xfrm rot="10800000">
                <a:off x="2634607" y="4581524"/>
                <a:ext cx="208606" cy="3353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" name="楕円 260"/>
              <p:cNvSpPr/>
              <p:nvPr/>
            </p:nvSpPr>
            <p:spPr bwMode="auto">
              <a:xfrm>
                <a:off x="2466562" y="4116440"/>
                <a:ext cx="562389" cy="56033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2" name="フリーフォーム: 図形 261"/>
              <p:cNvSpPr/>
              <p:nvPr/>
            </p:nvSpPr>
            <p:spPr bwMode="auto">
              <a:xfrm>
                <a:off x="2303575" y="4797102"/>
                <a:ext cx="611076" cy="470730"/>
              </a:xfrm>
              <a:custGeom>
                <a:avLst/>
                <a:gdLst>
                  <a:gd name="connsiteX0" fmla="*/ 415359 w 977138"/>
                  <a:gd name="connsiteY0" fmla="*/ 0 h 752719"/>
                  <a:gd name="connsiteX1" fmla="*/ 977138 w 977138"/>
                  <a:gd name="connsiteY1" fmla="*/ 0 h 752719"/>
                  <a:gd name="connsiteX2" fmla="*/ 977138 w 977138"/>
                  <a:gd name="connsiteY2" fmla="*/ 710058 h 752719"/>
                  <a:gd name="connsiteX3" fmla="*/ 934477 w 977138"/>
                  <a:gd name="connsiteY3" fmla="*/ 752719 h 752719"/>
                  <a:gd name="connsiteX4" fmla="*/ 785426 w 977138"/>
                  <a:gd name="connsiteY4" fmla="*/ 752719 h 752719"/>
                  <a:gd name="connsiteX5" fmla="*/ 458020 w 977138"/>
                  <a:gd name="connsiteY5" fmla="*/ 752719 h 752719"/>
                  <a:gd name="connsiteX6" fmla="*/ 129927 w 977138"/>
                  <a:gd name="connsiteY6" fmla="*/ 752719 h 752719"/>
                  <a:gd name="connsiteX7" fmla="*/ 0 w 977138"/>
                  <a:gd name="connsiteY7" fmla="*/ 622792 h 752719"/>
                  <a:gd name="connsiteX8" fmla="*/ 0 w 977138"/>
                  <a:gd name="connsiteY8" fmla="*/ 505192 h 752719"/>
                  <a:gd name="connsiteX9" fmla="*/ 247527 w 977138"/>
                  <a:gd name="connsiteY9" fmla="*/ 257665 h 752719"/>
                  <a:gd name="connsiteX10" fmla="*/ 415359 w 977138"/>
                  <a:gd name="connsiteY10" fmla="*/ 257665 h 75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7138" h="752719">
                    <a:moveTo>
                      <a:pt x="415359" y="0"/>
                    </a:moveTo>
                    <a:lnTo>
                      <a:pt x="977138" y="0"/>
                    </a:lnTo>
                    <a:lnTo>
                      <a:pt x="977138" y="710058"/>
                    </a:lnTo>
                    <a:cubicBezTo>
                      <a:pt x="977138" y="733619"/>
                      <a:pt x="958038" y="752719"/>
                      <a:pt x="934477" y="752719"/>
                    </a:cubicBezTo>
                    <a:lnTo>
                      <a:pt x="785426" y="752719"/>
                    </a:lnTo>
                    <a:lnTo>
                      <a:pt x="458020" y="752719"/>
                    </a:lnTo>
                    <a:lnTo>
                      <a:pt x="129927" y="752719"/>
                    </a:lnTo>
                    <a:cubicBezTo>
                      <a:pt x="58170" y="752719"/>
                      <a:pt x="0" y="694549"/>
                      <a:pt x="0" y="622792"/>
                    </a:cubicBezTo>
                    <a:lnTo>
                      <a:pt x="0" y="505192"/>
                    </a:lnTo>
                    <a:cubicBezTo>
                      <a:pt x="0" y="368487"/>
                      <a:pt x="110822" y="257665"/>
                      <a:pt x="247527" y="257665"/>
                    </a:cubicBezTo>
                    <a:lnTo>
                      <a:pt x="415359" y="257665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1" name="グループ化 240"/>
            <p:cNvGrpSpPr/>
            <p:nvPr/>
          </p:nvGrpSpPr>
          <p:grpSpPr>
            <a:xfrm rot="4500000">
              <a:off x="6941685" y="4971147"/>
              <a:ext cx="1121046" cy="1516694"/>
              <a:chOff x="6595500" y="4710358"/>
              <a:chExt cx="1121046" cy="1516694"/>
            </a:xfrm>
          </p:grpSpPr>
          <p:sp>
            <p:nvSpPr>
              <p:cNvPr id="249" name="フリーフォーム: 図形 248"/>
              <p:cNvSpPr/>
              <p:nvPr/>
            </p:nvSpPr>
            <p:spPr bwMode="auto">
              <a:xfrm rot="411872">
                <a:off x="7079623" y="4710358"/>
                <a:ext cx="443607" cy="350056"/>
              </a:xfrm>
              <a:custGeom>
                <a:avLst/>
                <a:gdLst>
                  <a:gd name="connsiteX0" fmla="*/ 566057 w 1494106"/>
                  <a:gd name="connsiteY0" fmla="*/ 0 h 1179023"/>
                  <a:gd name="connsiteX1" fmla="*/ 777134 w 1494106"/>
                  <a:gd name="connsiteY1" fmla="*/ 209410 h 1179023"/>
                  <a:gd name="connsiteX2" fmla="*/ 781880 w 1494106"/>
                  <a:gd name="connsiteY2" fmla="*/ 220908 h 1179023"/>
                  <a:gd name="connsiteX3" fmla="*/ 803323 w 1494106"/>
                  <a:gd name="connsiteY3" fmla="*/ 194303 h 1179023"/>
                  <a:gd name="connsiteX4" fmla="*/ 980777 w 1494106"/>
                  <a:gd name="connsiteY4" fmla="*/ 103786 h 1179023"/>
                  <a:gd name="connsiteX5" fmla="*/ 1113140 w 1494106"/>
                  <a:gd name="connsiteY5" fmla="*/ 333635 h 1179023"/>
                  <a:gd name="connsiteX6" fmla="*/ 1119118 w 1494106"/>
                  <a:gd name="connsiteY6" fmla="*/ 377282 h 1179023"/>
                  <a:gd name="connsiteX7" fmla="*/ 1179268 w 1494106"/>
                  <a:gd name="connsiteY7" fmla="*/ 347873 h 1179023"/>
                  <a:gd name="connsiteX8" fmla="*/ 1280671 w 1494106"/>
                  <a:gd name="connsiteY8" fmla="*/ 347131 h 1179023"/>
                  <a:gd name="connsiteX9" fmla="*/ 1332453 w 1494106"/>
                  <a:gd name="connsiteY9" fmla="*/ 561300 h 1179023"/>
                  <a:gd name="connsiteX10" fmla="*/ 1326257 w 1494106"/>
                  <a:gd name="connsiteY10" fmla="*/ 596591 h 1179023"/>
                  <a:gd name="connsiteX11" fmla="*/ 1344410 w 1494106"/>
                  <a:gd name="connsiteY11" fmla="*/ 590060 h 1179023"/>
                  <a:gd name="connsiteX12" fmla="*/ 1473312 w 1494106"/>
                  <a:gd name="connsiteY12" fmla="*/ 599795 h 1179023"/>
                  <a:gd name="connsiteX13" fmla="*/ 1363422 w 1494106"/>
                  <a:gd name="connsiteY13" fmla="*/ 954626 h 1179023"/>
                  <a:gd name="connsiteX14" fmla="*/ 1357334 w 1494106"/>
                  <a:gd name="connsiteY14" fmla="*/ 961521 h 1179023"/>
                  <a:gd name="connsiteX15" fmla="*/ 1343247 w 1494106"/>
                  <a:gd name="connsiteY15" fmla="*/ 983719 h 1179023"/>
                  <a:gd name="connsiteX16" fmla="*/ 740899 w 1494106"/>
                  <a:gd name="connsiteY16" fmla="*/ 1179023 h 1179023"/>
                  <a:gd name="connsiteX17" fmla="*/ 100459 w 1494106"/>
                  <a:gd name="connsiteY17" fmla="*/ 923694 h 1179023"/>
                  <a:gd name="connsiteX18" fmla="*/ 100219 w 1494106"/>
                  <a:gd name="connsiteY18" fmla="*/ 922526 h 1179023"/>
                  <a:gd name="connsiteX19" fmla="*/ 81604 w 1494106"/>
                  <a:gd name="connsiteY19" fmla="*/ 894620 h 1179023"/>
                  <a:gd name="connsiteX20" fmla="*/ 23866 w 1494106"/>
                  <a:gd name="connsiteY20" fmla="*/ 747184 h 1179023"/>
                  <a:gd name="connsiteX21" fmla="*/ 147951 w 1494106"/>
                  <a:gd name="connsiteY21" fmla="*/ 103786 h 1179023"/>
                  <a:gd name="connsiteX22" fmla="*/ 175864 w 1494106"/>
                  <a:gd name="connsiteY22" fmla="*/ 101374 h 1179023"/>
                  <a:gd name="connsiteX23" fmla="*/ 321648 w 1494106"/>
                  <a:gd name="connsiteY23" fmla="*/ 190274 h 1179023"/>
                  <a:gd name="connsiteX24" fmla="*/ 348367 w 1494106"/>
                  <a:gd name="connsiteY24" fmla="*/ 222121 h 1179023"/>
                  <a:gd name="connsiteX25" fmla="*/ 389364 w 1494106"/>
                  <a:gd name="connsiteY25" fmla="*/ 141553 h 1179023"/>
                  <a:gd name="connsiteX26" fmla="*/ 566057 w 1494106"/>
                  <a:gd name="connsiteY26" fmla="*/ 0 h 117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94106" h="1179023">
                    <a:moveTo>
                      <a:pt x="566057" y="0"/>
                    </a:moveTo>
                    <a:cubicBezTo>
                      <a:pt x="647623" y="0"/>
                      <a:pt x="721577" y="89413"/>
                      <a:pt x="777134" y="209410"/>
                    </a:cubicBezTo>
                    <a:lnTo>
                      <a:pt x="781880" y="220908"/>
                    </a:lnTo>
                    <a:lnTo>
                      <a:pt x="803323" y="194303"/>
                    </a:lnTo>
                    <a:cubicBezTo>
                      <a:pt x="863369" y="129283"/>
                      <a:pt x="926234" y="90534"/>
                      <a:pt x="980777" y="103786"/>
                    </a:cubicBezTo>
                    <a:cubicBezTo>
                      <a:pt x="1048955" y="120350"/>
                      <a:pt x="1092029" y="215225"/>
                      <a:pt x="1113140" y="333635"/>
                    </a:cubicBezTo>
                    <a:lnTo>
                      <a:pt x="1119118" y="377282"/>
                    </a:lnTo>
                    <a:lnTo>
                      <a:pt x="1179268" y="347873"/>
                    </a:lnTo>
                    <a:cubicBezTo>
                      <a:pt x="1218478" y="333604"/>
                      <a:pt x="1253750" y="331588"/>
                      <a:pt x="1280671" y="347131"/>
                    </a:cubicBezTo>
                    <a:cubicBezTo>
                      <a:pt x="1331148" y="376274"/>
                      <a:pt x="1343305" y="461973"/>
                      <a:pt x="1332453" y="561300"/>
                    </a:cubicBezTo>
                    <a:lnTo>
                      <a:pt x="1326257" y="596591"/>
                    </a:lnTo>
                    <a:lnTo>
                      <a:pt x="1344410" y="590060"/>
                    </a:lnTo>
                    <a:cubicBezTo>
                      <a:pt x="1399636" y="574294"/>
                      <a:pt x="1447557" y="574039"/>
                      <a:pt x="1473312" y="599795"/>
                    </a:cubicBezTo>
                    <a:cubicBezTo>
                      <a:pt x="1533407" y="659890"/>
                      <a:pt x="1452916" y="841684"/>
                      <a:pt x="1363422" y="954626"/>
                    </a:cubicBezTo>
                    <a:lnTo>
                      <a:pt x="1357334" y="961521"/>
                    </a:lnTo>
                    <a:lnTo>
                      <a:pt x="1343247" y="983719"/>
                    </a:lnTo>
                    <a:cubicBezTo>
                      <a:pt x="1244007" y="1098491"/>
                      <a:pt x="1011679" y="1179023"/>
                      <a:pt x="740899" y="1179023"/>
                    </a:cubicBezTo>
                    <a:cubicBezTo>
                      <a:pt x="424989" y="1179023"/>
                      <a:pt x="161417" y="1069410"/>
                      <a:pt x="100459" y="923694"/>
                    </a:cubicBezTo>
                    <a:lnTo>
                      <a:pt x="100219" y="922526"/>
                    </a:lnTo>
                    <a:lnTo>
                      <a:pt x="81604" y="894620"/>
                    </a:lnTo>
                    <a:cubicBezTo>
                      <a:pt x="56892" y="850996"/>
                      <a:pt x="37005" y="801265"/>
                      <a:pt x="23866" y="747184"/>
                    </a:cubicBezTo>
                    <a:cubicBezTo>
                      <a:pt x="-28691" y="530858"/>
                      <a:pt x="2503" y="139123"/>
                      <a:pt x="147951" y="103786"/>
                    </a:cubicBezTo>
                    <a:cubicBezTo>
                      <a:pt x="157041" y="101577"/>
                      <a:pt x="166363" y="100813"/>
                      <a:pt x="175864" y="101374"/>
                    </a:cubicBezTo>
                    <a:cubicBezTo>
                      <a:pt x="222182" y="104110"/>
                      <a:pt x="272769" y="138344"/>
                      <a:pt x="321648" y="190274"/>
                    </a:cubicBezTo>
                    <a:lnTo>
                      <a:pt x="348367" y="222121"/>
                    </a:lnTo>
                    <a:lnTo>
                      <a:pt x="389364" y="141553"/>
                    </a:lnTo>
                    <a:cubicBezTo>
                      <a:pt x="439947" y="57225"/>
                      <a:pt x="500805" y="0"/>
                      <a:pt x="56605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" name="楕円 2"/>
              <p:cNvSpPr/>
              <p:nvPr/>
            </p:nvSpPr>
            <p:spPr bwMode="auto">
              <a:xfrm rot="411872">
                <a:off x="6595500" y="4944630"/>
                <a:ext cx="1121046" cy="1282422"/>
              </a:xfrm>
              <a:custGeom>
                <a:avLst/>
                <a:gdLst>
                  <a:gd name="connsiteX0" fmla="*/ 0 w 2835315"/>
                  <a:gd name="connsiteY0" fmla="*/ 1417658 h 2835315"/>
                  <a:gd name="connsiteX1" fmla="*/ 1417658 w 2835315"/>
                  <a:gd name="connsiteY1" fmla="*/ 0 h 2835315"/>
                  <a:gd name="connsiteX2" fmla="*/ 2835316 w 2835315"/>
                  <a:gd name="connsiteY2" fmla="*/ 1417658 h 2835315"/>
                  <a:gd name="connsiteX3" fmla="*/ 1417658 w 2835315"/>
                  <a:gd name="connsiteY3" fmla="*/ 2835316 h 2835315"/>
                  <a:gd name="connsiteX4" fmla="*/ 0 w 2835315"/>
                  <a:gd name="connsiteY4" fmla="*/ 1417658 h 2835315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2095838 h 3513496"/>
                  <a:gd name="connsiteX1" fmla="*/ 1425278 w 2835316"/>
                  <a:gd name="connsiteY1" fmla="*/ 0 h 3513496"/>
                  <a:gd name="connsiteX2" fmla="*/ 2835316 w 2835316"/>
                  <a:gd name="connsiteY2" fmla="*/ 2095838 h 3513496"/>
                  <a:gd name="connsiteX3" fmla="*/ 1417658 w 2835316"/>
                  <a:gd name="connsiteY3" fmla="*/ 3513496 h 3513496"/>
                  <a:gd name="connsiteX4" fmla="*/ 0 w 2835316"/>
                  <a:gd name="connsiteY4" fmla="*/ 2095838 h 351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5316" h="3513496">
                    <a:moveTo>
                      <a:pt x="0" y="2095838"/>
                    </a:moveTo>
                    <a:cubicBezTo>
                      <a:pt x="0" y="1312887"/>
                      <a:pt x="642327" y="0"/>
                      <a:pt x="1425278" y="0"/>
                    </a:cubicBezTo>
                    <a:cubicBezTo>
                      <a:pt x="2208229" y="0"/>
                      <a:pt x="2835316" y="1312887"/>
                      <a:pt x="2835316" y="2095838"/>
                    </a:cubicBezTo>
                    <a:cubicBezTo>
                      <a:pt x="2835316" y="2878789"/>
                      <a:pt x="2200609" y="3513496"/>
                      <a:pt x="1417658" y="3513496"/>
                    </a:cubicBezTo>
                    <a:cubicBezTo>
                      <a:pt x="634707" y="3513496"/>
                      <a:pt x="0" y="2878789"/>
                      <a:pt x="0" y="2095838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楕円 250"/>
              <p:cNvSpPr/>
              <p:nvPr/>
            </p:nvSpPr>
            <p:spPr bwMode="auto">
              <a:xfrm rot="411872">
                <a:off x="7049845" y="5080999"/>
                <a:ext cx="209419" cy="31389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" name="楕円 251"/>
              <p:cNvSpPr/>
              <p:nvPr/>
            </p:nvSpPr>
            <p:spPr bwMode="auto">
              <a:xfrm rot="411872">
                <a:off x="7056956" y="5151337"/>
                <a:ext cx="108612" cy="16279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楕円 252"/>
              <p:cNvSpPr/>
              <p:nvPr/>
            </p:nvSpPr>
            <p:spPr bwMode="auto">
              <a:xfrm rot="411872">
                <a:off x="6725164" y="5041913"/>
                <a:ext cx="209419" cy="31389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4" name="楕円 253"/>
              <p:cNvSpPr/>
              <p:nvPr/>
            </p:nvSpPr>
            <p:spPr bwMode="auto">
              <a:xfrm rot="411872">
                <a:off x="6732275" y="5112250"/>
                <a:ext cx="108612" cy="16279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" name="直角三角形 254"/>
              <p:cNvSpPr/>
              <p:nvPr/>
            </p:nvSpPr>
            <p:spPr bwMode="auto">
              <a:xfrm rot="411872" flipH="1">
                <a:off x="6631885" y="5211172"/>
                <a:ext cx="291472" cy="156946"/>
              </a:xfrm>
              <a:prstGeom prst="rt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6" name="直角三角形 255"/>
              <p:cNvSpPr/>
              <p:nvPr/>
            </p:nvSpPr>
            <p:spPr bwMode="auto">
              <a:xfrm rot="411872" flipH="1" flipV="1">
                <a:off x="6640869" y="5368657"/>
                <a:ext cx="264975" cy="134526"/>
              </a:xfrm>
              <a:prstGeom prst="rt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" name="ハート 256"/>
              <p:cNvSpPr/>
              <p:nvPr/>
            </p:nvSpPr>
            <p:spPr bwMode="auto">
              <a:xfrm rot="11211872">
                <a:off x="6763586" y="5488133"/>
                <a:ext cx="195010" cy="390988"/>
              </a:xfrm>
              <a:prstGeom prst="hear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8" name="フリーフォーム: 図形 257"/>
              <p:cNvSpPr/>
              <p:nvPr/>
            </p:nvSpPr>
            <p:spPr bwMode="auto">
              <a:xfrm rot="411872">
                <a:off x="6733742" y="5038060"/>
                <a:ext cx="208555" cy="157343"/>
              </a:xfrm>
              <a:custGeom>
                <a:avLst/>
                <a:gdLst>
                  <a:gd name="connsiteX0" fmla="*/ 104710 w 208555"/>
                  <a:gd name="connsiteY0" fmla="*/ 0 h 157343"/>
                  <a:gd name="connsiteX1" fmla="*/ 201192 w 208555"/>
                  <a:gd name="connsiteY1" fmla="*/ 95856 h 157343"/>
                  <a:gd name="connsiteX2" fmla="*/ 208555 w 208555"/>
                  <a:gd name="connsiteY2" fmla="*/ 150527 h 157343"/>
                  <a:gd name="connsiteX3" fmla="*/ 203101 w 208555"/>
                  <a:gd name="connsiteY3" fmla="*/ 148065 h 157343"/>
                  <a:gd name="connsiteX4" fmla="*/ 111854 w 208555"/>
                  <a:gd name="connsiteY4" fmla="*/ 135731 h 157343"/>
                  <a:gd name="connsiteX5" fmla="*/ 20607 w 208555"/>
                  <a:gd name="connsiteY5" fmla="*/ 148065 h 157343"/>
                  <a:gd name="connsiteX6" fmla="*/ 54 w 208555"/>
                  <a:gd name="connsiteY6" fmla="*/ 157343 h 157343"/>
                  <a:gd name="connsiteX7" fmla="*/ 0 w 208555"/>
                  <a:gd name="connsiteY7" fmla="*/ 156947 h 157343"/>
                  <a:gd name="connsiteX8" fmla="*/ 104710 w 208555"/>
                  <a:gd name="connsiteY8" fmla="*/ 0 h 157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8555" h="157343">
                    <a:moveTo>
                      <a:pt x="104710" y="0"/>
                    </a:moveTo>
                    <a:cubicBezTo>
                      <a:pt x="148083" y="0"/>
                      <a:pt x="185296" y="39526"/>
                      <a:pt x="201192" y="95856"/>
                    </a:cubicBezTo>
                    <a:lnTo>
                      <a:pt x="208555" y="150527"/>
                    </a:lnTo>
                    <a:lnTo>
                      <a:pt x="203101" y="148065"/>
                    </a:lnTo>
                    <a:cubicBezTo>
                      <a:pt x="175056" y="140123"/>
                      <a:pt x="144221" y="135731"/>
                      <a:pt x="111854" y="135731"/>
                    </a:cubicBezTo>
                    <a:cubicBezTo>
                      <a:pt x="79487" y="135731"/>
                      <a:pt x="48653" y="140123"/>
                      <a:pt x="20607" y="148065"/>
                    </a:cubicBezTo>
                    <a:lnTo>
                      <a:pt x="54" y="157343"/>
                    </a:lnTo>
                    <a:lnTo>
                      <a:pt x="0" y="156947"/>
                    </a:lnTo>
                    <a:cubicBezTo>
                      <a:pt x="0" y="70268"/>
                      <a:pt x="46880" y="0"/>
                      <a:pt x="1047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9" name="フリーフォーム: 図形 258"/>
              <p:cNvSpPr/>
              <p:nvPr/>
            </p:nvSpPr>
            <p:spPr bwMode="auto">
              <a:xfrm rot="411872">
                <a:off x="7059999" y="5077336"/>
                <a:ext cx="208555" cy="157343"/>
              </a:xfrm>
              <a:custGeom>
                <a:avLst/>
                <a:gdLst>
                  <a:gd name="connsiteX0" fmla="*/ 104710 w 208555"/>
                  <a:gd name="connsiteY0" fmla="*/ 0 h 157343"/>
                  <a:gd name="connsiteX1" fmla="*/ 201192 w 208555"/>
                  <a:gd name="connsiteY1" fmla="*/ 95856 h 157343"/>
                  <a:gd name="connsiteX2" fmla="*/ 208555 w 208555"/>
                  <a:gd name="connsiteY2" fmla="*/ 150527 h 157343"/>
                  <a:gd name="connsiteX3" fmla="*/ 203101 w 208555"/>
                  <a:gd name="connsiteY3" fmla="*/ 148065 h 157343"/>
                  <a:gd name="connsiteX4" fmla="*/ 111854 w 208555"/>
                  <a:gd name="connsiteY4" fmla="*/ 135731 h 157343"/>
                  <a:gd name="connsiteX5" fmla="*/ 20607 w 208555"/>
                  <a:gd name="connsiteY5" fmla="*/ 148065 h 157343"/>
                  <a:gd name="connsiteX6" fmla="*/ 54 w 208555"/>
                  <a:gd name="connsiteY6" fmla="*/ 157343 h 157343"/>
                  <a:gd name="connsiteX7" fmla="*/ 0 w 208555"/>
                  <a:gd name="connsiteY7" fmla="*/ 156947 h 157343"/>
                  <a:gd name="connsiteX8" fmla="*/ 104710 w 208555"/>
                  <a:gd name="connsiteY8" fmla="*/ 0 h 157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8555" h="157343">
                    <a:moveTo>
                      <a:pt x="104710" y="0"/>
                    </a:moveTo>
                    <a:cubicBezTo>
                      <a:pt x="148083" y="0"/>
                      <a:pt x="185296" y="39526"/>
                      <a:pt x="201192" y="95856"/>
                    </a:cubicBezTo>
                    <a:lnTo>
                      <a:pt x="208555" y="150527"/>
                    </a:lnTo>
                    <a:lnTo>
                      <a:pt x="203101" y="148065"/>
                    </a:lnTo>
                    <a:cubicBezTo>
                      <a:pt x="175056" y="140123"/>
                      <a:pt x="144221" y="135731"/>
                      <a:pt x="111854" y="135731"/>
                    </a:cubicBezTo>
                    <a:cubicBezTo>
                      <a:pt x="79487" y="135731"/>
                      <a:pt x="48653" y="140123"/>
                      <a:pt x="20607" y="148065"/>
                    </a:cubicBezTo>
                    <a:lnTo>
                      <a:pt x="54" y="157343"/>
                    </a:lnTo>
                    <a:lnTo>
                      <a:pt x="0" y="156947"/>
                    </a:lnTo>
                    <a:cubicBezTo>
                      <a:pt x="0" y="70268"/>
                      <a:pt x="46880" y="0"/>
                      <a:pt x="1047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2" name="フリーフォーム: 図形 241"/>
            <p:cNvSpPr/>
            <p:nvPr/>
          </p:nvSpPr>
          <p:spPr bwMode="auto">
            <a:xfrm rot="16605243">
              <a:off x="7317446" y="5997375"/>
              <a:ext cx="294133" cy="614247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05739 w 2003925"/>
                <a:gd name="connsiteY3" fmla="*/ 121039 h 1843219"/>
                <a:gd name="connsiteX4" fmla="*/ 1485476 w 2003925"/>
                <a:gd name="connsiteY4" fmla="*/ 175387 h 1843219"/>
                <a:gd name="connsiteX5" fmla="*/ 1746513 w 2003925"/>
                <a:gd name="connsiteY5" fmla="*/ 485241 h 1843219"/>
                <a:gd name="connsiteX6" fmla="*/ 1915050 w 2003925"/>
                <a:gd name="connsiteY6" fmla="*/ 1605747 h 1843219"/>
                <a:gd name="connsiteX7" fmla="*/ 1874388 w 2003925"/>
                <a:gd name="connsiteY7" fmla="*/ 1620545 h 1843219"/>
                <a:gd name="connsiteX8" fmla="*/ 1841979 w 2003925"/>
                <a:gd name="connsiteY8" fmla="*/ 1621914 h 1843219"/>
                <a:gd name="connsiteX9" fmla="*/ 1837396 w 2003925"/>
                <a:gd name="connsiteY9" fmla="*/ 1656858 h 1843219"/>
                <a:gd name="connsiteX10" fmla="*/ 1782737 w 2003925"/>
                <a:gd name="connsiteY10" fmla="*/ 1742868 h 1843219"/>
                <a:gd name="connsiteX11" fmla="*/ 1649952 w 2003925"/>
                <a:gd name="connsiteY11" fmla="*/ 1736495 h 1843219"/>
                <a:gd name="connsiteX12" fmla="*/ 1618739 w 2003925"/>
                <a:gd name="connsiteY12" fmla="*/ 1720972 h 1843219"/>
                <a:gd name="connsiteX13" fmla="*/ 1594928 w 2003925"/>
                <a:gd name="connsiteY13" fmla="*/ 1756060 h 1843219"/>
                <a:gd name="connsiteX14" fmla="*/ 1515474 w 2003925"/>
                <a:gd name="connsiteY14" fmla="*/ 1810006 h 1843219"/>
                <a:gd name="connsiteX15" fmla="*/ 1261192 w 2003925"/>
                <a:gd name="connsiteY15" fmla="*/ 1693060 h 1843219"/>
                <a:gd name="connsiteX16" fmla="*/ 1236672 w 2003925"/>
                <a:gd name="connsiteY16" fmla="*/ 1666896 h 1843219"/>
                <a:gd name="connsiteX17" fmla="*/ 1220373 w 2003925"/>
                <a:gd name="connsiteY17" fmla="*/ 1695933 h 1843219"/>
                <a:gd name="connsiteX18" fmla="*/ 1024547 w 2003925"/>
                <a:gd name="connsiteY18" fmla="*/ 1843219 h 1843219"/>
                <a:gd name="connsiteX19" fmla="*/ 829655 w 2003925"/>
                <a:gd name="connsiteY19" fmla="*/ 1695933 h 1843219"/>
                <a:gd name="connsiteX20" fmla="*/ 814919 w 2003925"/>
                <a:gd name="connsiteY20" fmla="*/ 1669401 h 1843219"/>
                <a:gd name="connsiteX21" fmla="*/ 792747 w 2003925"/>
                <a:gd name="connsiteY21" fmla="*/ 1693060 h 1843219"/>
                <a:gd name="connsiteX22" fmla="*/ 538465 w 2003925"/>
                <a:gd name="connsiteY22" fmla="*/ 1810006 h 1843219"/>
                <a:gd name="connsiteX23" fmla="*/ 459011 w 2003925"/>
                <a:gd name="connsiteY23" fmla="*/ 1756060 h 1843219"/>
                <a:gd name="connsiteX24" fmla="*/ 442702 w 2003925"/>
                <a:gd name="connsiteY24" fmla="*/ 1732028 h 1843219"/>
                <a:gd name="connsiteX25" fmla="*/ 433718 w 2003925"/>
                <a:gd name="connsiteY25" fmla="*/ 1736496 h 1843219"/>
                <a:gd name="connsiteX26" fmla="*/ 300933 w 2003925"/>
                <a:gd name="connsiteY26" fmla="*/ 1742869 h 1843219"/>
                <a:gd name="connsiteX27" fmla="*/ 246274 w 2003925"/>
                <a:gd name="connsiteY27" fmla="*/ 1656858 h 1843219"/>
                <a:gd name="connsiteX28" fmla="*/ 239923 w 2003925"/>
                <a:gd name="connsiteY28" fmla="*/ 1608426 h 1843219"/>
                <a:gd name="connsiteX29" fmla="*/ 228107 w 2003925"/>
                <a:gd name="connsiteY29" fmla="*/ 1612732 h 1843219"/>
                <a:gd name="connsiteX30" fmla="*/ 88875 w 2003925"/>
                <a:gd name="connsiteY30" fmla="*/ 1605746 h 1843219"/>
                <a:gd name="connsiteX31" fmla="*/ 257413 w 2003925"/>
                <a:gd name="connsiteY31" fmla="*/ 485240 h 1843219"/>
                <a:gd name="connsiteX32" fmla="*/ 518449 w 2003925"/>
                <a:gd name="connsiteY32" fmla="*/ 175386 h 1843219"/>
                <a:gd name="connsiteX33" fmla="*/ 614061 w 2003925"/>
                <a:gd name="connsiteY33" fmla="*/ 110219 h 1843219"/>
                <a:gd name="connsiteX34" fmla="*/ 640762 w 2003925"/>
                <a:gd name="connsiteY34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85476 w 2003925"/>
                <a:gd name="connsiteY2" fmla="*/ 175387 h 1843219"/>
                <a:gd name="connsiteX3" fmla="*/ 1746513 w 2003925"/>
                <a:gd name="connsiteY3" fmla="*/ 485241 h 1843219"/>
                <a:gd name="connsiteX4" fmla="*/ 1915050 w 2003925"/>
                <a:gd name="connsiteY4" fmla="*/ 1605747 h 1843219"/>
                <a:gd name="connsiteX5" fmla="*/ 1874388 w 2003925"/>
                <a:gd name="connsiteY5" fmla="*/ 1620545 h 1843219"/>
                <a:gd name="connsiteX6" fmla="*/ 1841979 w 2003925"/>
                <a:gd name="connsiteY6" fmla="*/ 1621914 h 1843219"/>
                <a:gd name="connsiteX7" fmla="*/ 1837396 w 2003925"/>
                <a:gd name="connsiteY7" fmla="*/ 1656858 h 1843219"/>
                <a:gd name="connsiteX8" fmla="*/ 1782737 w 2003925"/>
                <a:gd name="connsiteY8" fmla="*/ 1742868 h 1843219"/>
                <a:gd name="connsiteX9" fmla="*/ 1649952 w 2003925"/>
                <a:gd name="connsiteY9" fmla="*/ 1736495 h 1843219"/>
                <a:gd name="connsiteX10" fmla="*/ 1618739 w 2003925"/>
                <a:gd name="connsiteY10" fmla="*/ 1720972 h 1843219"/>
                <a:gd name="connsiteX11" fmla="*/ 1594928 w 2003925"/>
                <a:gd name="connsiteY11" fmla="*/ 1756060 h 1843219"/>
                <a:gd name="connsiteX12" fmla="*/ 1515474 w 2003925"/>
                <a:gd name="connsiteY12" fmla="*/ 1810006 h 1843219"/>
                <a:gd name="connsiteX13" fmla="*/ 1261192 w 2003925"/>
                <a:gd name="connsiteY13" fmla="*/ 1693060 h 1843219"/>
                <a:gd name="connsiteX14" fmla="*/ 1236672 w 2003925"/>
                <a:gd name="connsiteY14" fmla="*/ 1666896 h 1843219"/>
                <a:gd name="connsiteX15" fmla="*/ 1220373 w 2003925"/>
                <a:gd name="connsiteY15" fmla="*/ 1695933 h 1843219"/>
                <a:gd name="connsiteX16" fmla="*/ 1024547 w 2003925"/>
                <a:gd name="connsiteY16" fmla="*/ 1843219 h 1843219"/>
                <a:gd name="connsiteX17" fmla="*/ 829655 w 2003925"/>
                <a:gd name="connsiteY17" fmla="*/ 1695933 h 1843219"/>
                <a:gd name="connsiteX18" fmla="*/ 814919 w 2003925"/>
                <a:gd name="connsiteY18" fmla="*/ 1669401 h 1843219"/>
                <a:gd name="connsiteX19" fmla="*/ 792747 w 2003925"/>
                <a:gd name="connsiteY19" fmla="*/ 1693060 h 1843219"/>
                <a:gd name="connsiteX20" fmla="*/ 538465 w 2003925"/>
                <a:gd name="connsiteY20" fmla="*/ 1810006 h 1843219"/>
                <a:gd name="connsiteX21" fmla="*/ 459011 w 2003925"/>
                <a:gd name="connsiteY21" fmla="*/ 1756060 h 1843219"/>
                <a:gd name="connsiteX22" fmla="*/ 442702 w 2003925"/>
                <a:gd name="connsiteY22" fmla="*/ 1732028 h 1843219"/>
                <a:gd name="connsiteX23" fmla="*/ 433718 w 2003925"/>
                <a:gd name="connsiteY23" fmla="*/ 1736496 h 1843219"/>
                <a:gd name="connsiteX24" fmla="*/ 300933 w 2003925"/>
                <a:gd name="connsiteY24" fmla="*/ 1742869 h 1843219"/>
                <a:gd name="connsiteX25" fmla="*/ 246274 w 2003925"/>
                <a:gd name="connsiteY25" fmla="*/ 1656858 h 1843219"/>
                <a:gd name="connsiteX26" fmla="*/ 239923 w 2003925"/>
                <a:gd name="connsiteY26" fmla="*/ 1608426 h 1843219"/>
                <a:gd name="connsiteX27" fmla="*/ 228107 w 2003925"/>
                <a:gd name="connsiteY27" fmla="*/ 1612732 h 1843219"/>
                <a:gd name="connsiteX28" fmla="*/ 88875 w 2003925"/>
                <a:gd name="connsiteY28" fmla="*/ 1605746 h 1843219"/>
                <a:gd name="connsiteX29" fmla="*/ 257413 w 2003925"/>
                <a:gd name="connsiteY29" fmla="*/ 485240 h 1843219"/>
                <a:gd name="connsiteX30" fmla="*/ 518449 w 2003925"/>
                <a:gd name="connsiteY30" fmla="*/ 175386 h 1843219"/>
                <a:gd name="connsiteX31" fmla="*/ 614061 w 2003925"/>
                <a:gd name="connsiteY31" fmla="*/ 110219 h 1843219"/>
                <a:gd name="connsiteX32" fmla="*/ 640762 w 2003925"/>
                <a:gd name="connsiteY32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746513 w 2003925"/>
                <a:gd name="connsiteY2" fmla="*/ 485241 h 1843219"/>
                <a:gd name="connsiteX3" fmla="*/ 1915050 w 2003925"/>
                <a:gd name="connsiteY3" fmla="*/ 1605747 h 1843219"/>
                <a:gd name="connsiteX4" fmla="*/ 1874388 w 2003925"/>
                <a:gd name="connsiteY4" fmla="*/ 1620545 h 1843219"/>
                <a:gd name="connsiteX5" fmla="*/ 1841979 w 2003925"/>
                <a:gd name="connsiteY5" fmla="*/ 1621914 h 1843219"/>
                <a:gd name="connsiteX6" fmla="*/ 1837396 w 2003925"/>
                <a:gd name="connsiteY6" fmla="*/ 1656858 h 1843219"/>
                <a:gd name="connsiteX7" fmla="*/ 1782737 w 2003925"/>
                <a:gd name="connsiteY7" fmla="*/ 1742868 h 1843219"/>
                <a:gd name="connsiteX8" fmla="*/ 1649952 w 2003925"/>
                <a:gd name="connsiteY8" fmla="*/ 1736495 h 1843219"/>
                <a:gd name="connsiteX9" fmla="*/ 1618739 w 2003925"/>
                <a:gd name="connsiteY9" fmla="*/ 1720972 h 1843219"/>
                <a:gd name="connsiteX10" fmla="*/ 1594928 w 2003925"/>
                <a:gd name="connsiteY10" fmla="*/ 1756060 h 1843219"/>
                <a:gd name="connsiteX11" fmla="*/ 1515474 w 2003925"/>
                <a:gd name="connsiteY11" fmla="*/ 1810006 h 1843219"/>
                <a:gd name="connsiteX12" fmla="*/ 1261192 w 2003925"/>
                <a:gd name="connsiteY12" fmla="*/ 1693060 h 1843219"/>
                <a:gd name="connsiteX13" fmla="*/ 1236672 w 2003925"/>
                <a:gd name="connsiteY13" fmla="*/ 1666896 h 1843219"/>
                <a:gd name="connsiteX14" fmla="*/ 1220373 w 2003925"/>
                <a:gd name="connsiteY14" fmla="*/ 1695933 h 1843219"/>
                <a:gd name="connsiteX15" fmla="*/ 1024547 w 2003925"/>
                <a:gd name="connsiteY15" fmla="*/ 1843219 h 1843219"/>
                <a:gd name="connsiteX16" fmla="*/ 829655 w 2003925"/>
                <a:gd name="connsiteY16" fmla="*/ 1695933 h 1843219"/>
                <a:gd name="connsiteX17" fmla="*/ 814919 w 2003925"/>
                <a:gd name="connsiteY17" fmla="*/ 1669401 h 1843219"/>
                <a:gd name="connsiteX18" fmla="*/ 792747 w 2003925"/>
                <a:gd name="connsiteY18" fmla="*/ 1693060 h 1843219"/>
                <a:gd name="connsiteX19" fmla="*/ 538465 w 2003925"/>
                <a:gd name="connsiteY19" fmla="*/ 1810006 h 1843219"/>
                <a:gd name="connsiteX20" fmla="*/ 459011 w 2003925"/>
                <a:gd name="connsiteY20" fmla="*/ 1756060 h 1843219"/>
                <a:gd name="connsiteX21" fmla="*/ 442702 w 2003925"/>
                <a:gd name="connsiteY21" fmla="*/ 1732028 h 1843219"/>
                <a:gd name="connsiteX22" fmla="*/ 433718 w 2003925"/>
                <a:gd name="connsiteY22" fmla="*/ 1736496 h 1843219"/>
                <a:gd name="connsiteX23" fmla="*/ 300933 w 2003925"/>
                <a:gd name="connsiteY23" fmla="*/ 1742869 h 1843219"/>
                <a:gd name="connsiteX24" fmla="*/ 246274 w 2003925"/>
                <a:gd name="connsiteY24" fmla="*/ 1656858 h 1843219"/>
                <a:gd name="connsiteX25" fmla="*/ 239923 w 2003925"/>
                <a:gd name="connsiteY25" fmla="*/ 1608426 h 1843219"/>
                <a:gd name="connsiteX26" fmla="*/ 228107 w 2003925"/>
                <a:gd name="connsiteY26" fmla="*/ 1612732 h 1843219"/>
                <a:gd name="connsiteX27" fmla="*/ 88875 w 2003925"/>
                <a:gd name="connsiteY27" fmla="*/ 1605746 h 1843219"/>
                <a:gd name="connsiteX28" fmla="*/ 257413 w 2003925"/>
                <a:gd name="connsiteY28" fmla="*/ 485240 h 1843219"/>
                <a:gd name="connsiteX29" fmla="*/ 518449 w 2003925"/>
                <a:gd name="connsiteY29" fmla="*/ 175386 h 1843219"/>
                <a:gd name="connsiteX30" fmla="*/ 614061 w 2003925"/>
                <a:gd name="connsiteY30" fmla="*/ 110219 h 1843219"/>
                <a:gd name="connsiteX31" fmla="*/ 640762 w 2003925"/>
                <a:gd name="connsiteY31" fmla="*/ 72134 h 1843219"/>
                <a:gd name="connsiteX0" fmla="*/ 1276344 w 2003925"/>
                <a:gd name="connsiteY0" fmla="*/ 0 h 1843219"/>
                <a:gd name="connsiteX1" fmla="*/ 1746513 w 2003925"/>
                <a:gd name="connsiteY1" fmla="*/ 485241 h 1843219"/>
                <a:gd name="connsiteX2" fmla="*/ 1915050 w 2003925"/>
                <a:gd name="connsiteY2" fmla="*/ 1605747 h 1843219"/>
                <a:gd name="connsiteX3" fmla="*/ 1874388 w 2003925"/>
                <a:gd name="connsiteY3" fmla="*/ 1620545 h 1843219"/>
                <a:gd name="connsiteX4" fmla="*/ 1841979 w 2003925"/>
                <a:gd name="connsiteY4" fmla="*/ 1621914 h 1843219"/>
                <a:gd name="connsiteX5" fmla="*/ 1837396 w 2003925"/>
                <a:gd name="connsiteY5" fmla="*/ 1656858 h 1843219"/>
                <a:gd name="connsiteX6" fmla="*/ 1782737 w 2003925"/>
                <a:gd name="connsiteY6" fmla="*/ 1742868 h 1843219"/>
                <a:gd name="connsiteX7" fmla="*/ 1649952 w 2003925"/>
                <a:gd name="connsiteY7" fmla="*/ 1736495 h 1843219"/>
                <a:gd name="connsiteX8" fmla="*/ 1618739 w 2003925"/>
                <a:gd name="connsiteY8" fmla="*/ 1720972 h 1843219"/>
                <a:gd name="connsiteX9" fmla="*/ 1594928 w 2003925"/>
                <a:gd name="connsiteY9" fmla="*/ 1756060 h 1843219"/>
                <a:gd name="connsiteX10" fmla="*/ 1515474 w 2003925"/>
                <a:gd name="connsiteY10" fmla="*/ 1810006 h 1843219"/>
                <a:gd name="connsiteX11" fmla="*/ 1261192 w 2003925"/>
                <a:gd name="connsiteY11" fmla="*/ 1693060 h 1843219"/>
                <a:gd name="connsiteX12" fmla="*/ 1236672 w 2003925"/>
                <a:gd name="connsiteY12" fmla="*/ 1666896 h 1843219"/>
                <a:gd name="connsiteX13" fmla="*/ 1220373 w 2003925"/>
                <a:gd name="connsiteY13" fmla="*/ 1695933 h 1843219"/>
                <a:gd name="connsiteX14" fmla="*/ 1024547 w 2003925"/>
                <a:gd name="connsiteY14" fmla="*/ 1843219 h 1843219"/>
                <a:gd name="connsiteX15" fmla="*/ 829655 w 2003925"/>
                <a:gd name="connsiteY15" fmla="*/ 1695933 h 1843219"/>
                <a:gd name="connsiteX16" fmla="*/ 814919 w 2003925"/>
                <a:gd name="connsiteY16" fmla="*/ 1669401 h 1843219"/>
                <a:gd name="connsiteX17" fmla="*/ 792747 w 2003925"/>
                <a:gd name="connsiteY17" fmla="*/ 1693060 h 1843219"/>
                <a:gd name="connsiteX18" fmla="*/ 538465 w 2003925"/>
                <a:gd name="connsiteY18" fmla="*/ 1810006 h 1843219"/>
                <a:gd name="connsiteX19" fmla="*/ 459011 w 2003925"/>
                <a:gd name="connsiteY19" fmla="*/ 1756060 h 1843219"/>
                <a:gd name="connsiteX20" fmla="*/ 442702 w 2003925"/>
                <a:gd name="connsiteY20" fmla="*/ 1732028 h 1843219"/>
                <a:gd name="connsiteX21" fmla="*/ 433718 w 2003925"/>
                <a:gd name="connsiteY21" fmla="*/ 1736496 h 1843219"/>
                <a:gd name="connsiteX22" fmla="*/ 300933 w 2003925"/>
                <a:gd name="connsiteY22" fmla="*/ 1742869 h 1843219"/>
                <a:gd name="connsiteX23" fmla="*/ 246274 w 2003925"/>
                <a:gd name="connsiteY23" fmla="*/ 1656858 h 1843219"/>
                <a:gd name="connsiteX24" fmla="*/ 239923 w 2003925"/>
                <a:gd name="connsiteY24" fmla="*/ 1608426 h 1843219"/>
                <a:gd name="connsiteX25" fmla="*/ 228107 w 2003925"/>
                <a:gd name="connsiteY25" fmla="*/ 1612732 h 1843219"/>
                <a:gd name="connsiteX26" fmla="*/ 88875 w 2003925"/>
                <a:gd name="connsiteY26" fmla="*/ 1605746 h 1843219"/>
                <a:gd name="connsiteX27" fmla="*/ 257413 w 2003925"/>
                <a:gd name="connsiteY27" fmla="*/ 485240 h 1843219"/>
                <a:gd name="connsiteX28" fmla="*/ 518449 w 2003925"/>
                <a:gd name="connsiteY28" fmla="*/ 175386 h 1843219"/>
                <a:gd name="connsiteX29" fmla="*/ 614061 w 2003925"/>
                <a:gd name="connsiteY29" fmla="*/ 110219 h 1843219"/>
                <a:gd name="connsiteX30" fmla="*/ 640762 w 2003925"/>
                <a:gd name="connsiteY30" fmla="*/ 72134 h 1843219"/>
                <a:gd name="connsiteX0" fmla="*/ 1746513 w 2003925"/>
                <a:gd name="connsiteY0" fmla="*/ 413106 h 1771084"/>
                <a:gd name="connsiteX1" fmla="*/ 1915050 w 2003925"/>
                <a:gd name="connsiteY1" fmla="*/ 1533612 h 1771084"/>
                <a:gd name="connsiteX2" fmla="*/ 1874388 w 2003925"/>
                <a:gd name="connsiteY2" fmla="*/ 1548410 h 1771084"/>
                <a:gd name="connsiteX3" fmla="*/ 1841979 w 2003925"/>
                <a:gd name="connsiteY3" fmla="*/ 1549779 h 1771084"/>
                <a:gd name="connsiteX4" fmla="*/ 1837396 w 2003925"/>
                <a:gd name="connsiteY4" fmla="*/ 1584723 h 1771084"/>
                <a:gd name="connsiteX5" fmla="*/ 1782737 w 2003925"/>
                <a:gd name="connsiteY5" fmla="*/ 1670733 h 1771084"/>
                <a:gd name="connsiteX6" fmla="*/ 1649952 w 2003925"/>
                <a:gd name="connsiteY6" fmla="*/ 1664360 h 1771084"/>
                <a:gd name="connsiteX7" fmla="*/ 1618739 w 2003925"/>
                <a:gd name="connsiteY7" fmla="*/ 1648837 h 1771084"/>
                <a:gd name="connsiteX8" fmla="*/ 1594928 w 2003925"/>
                <a:gd name="connsiteY8" fmla="*/ 1683925 h 1771084"/>
                <a:gd name="connsiteX9" fmla="*/ 1515474 w 2003925"/>
                <a:gd name="connsiteY9" fmla="*/ 1737871 h 1771084"/>
                <a:gd name="connsiteX10" fmla="*/ 1261192 w 2003925"/>
                <a:gd name="connsiteY10" fmla="*/ 1620925 h 1771084"/>
                <a:gd name="connsiteX11" fmla="*/ 1236672 w 2003925"/>
                <a:gd name="connsiteY11" fmla="*/ 1594761 h 1771084"/>
                <a:gd name="connsiteX12" fmla="*/ 1220373 w 2003925"/>
                <a:gd name="connsiteY12" fmla="*/ 1623798 h 1771084"/>
                <a:gd name="connsiteX13" fmla="*/ 1024547 w 2003925"/>
                <a:gd name="connsiteY13" fmla="*/ 1771084 h 1771084"/>
                <a:gd name="connsiteX14" fmla="*/ 829655 w 2003925"/>
                <a:gd name="connsiteY14" fmla="*/ 1623798 h 1771084"/>
                <a:gd name="connsiteX15" fmla="*/ 814919 w 2003925"/>
                <a:gd name="connsiteY15" fmla="*/ 1597266 h 1771084"/>
                <a:gd name="connsiteX16" fmla="*/ 792747 w 2003925"/>
                <a:gd name="connsiteY16" fmla="*/ 1620925 h 1771084"/>
                <a:gd name="connsiteX17" fmla="*/ 538465 w 2003925"/>
                <a:gd name="connsiteY17" fmla="*/ 1737871 h 1771084"/>
                <a:gd name="connsiteX18" fmla="*/ 459011 w 2003925"/>
                <a:gd name="connsiteY18" fmla="*/ 1683925 h 1771084"/>
                <a:gd name="connsiteX19" fmla="*/ 442702 w 2003925"/>
                <a:gd name="connsiteY19" fmla="*/ 1659893 h 1771084"/>
                <a:gd name="connsiteX20" fmla="*/ 433718 w 2003925"/>
                <a:gd name="connsiteY20" fmla="*/ 1664361 h 1771084"/>
                <a:gd name="connsiteX21" fmla="*/ 300933 w 2003925"/>
                <a:gd name="connsiteY21" fmla="*/ 1670734 h 1771084"/>
                <a:gd name="connsiteX22" fmla="*/ 246274 w 2003925"/>
                <a:gd name="connsiteY22" fmla="*/ 1584723 h 1771084"/>
                <a:gd name="connsiteX23" fmla="*/ 239923 w 2003925"/>
                <a:gd name="connsiteY23" fmla="*/ 1536291 h 1771084"/>
                <a:gd name="connsiteX24" fmla="*/ 228107 w 2003925"/>
                <a:gd name="connsiteY24" fmla="*/ 1540597 h 1771084"/>
                <a:gd name="connsiteX25" fmla="*/ 88875 w 2003925"/>
                <a:gd name="connsiteY25" fmla="*/ 1533611 h 1771084"/>
                <a:gd name="connsiteX26" fmla="*/ 257413 w 2003925"/>
                <a:gd name="connsiteY26" fmla="*/ 413105 h 1771084"/>
                <a:gd name="connsiteX27" fmla="*/ 518449 w 2003925"/>
                <a:gd name="connsiteY27" fmla="*/ 103251 h 1771084"/>
                <a:gd name="connsiteX28" fmla="*/ 614061 w 2003925"/>
                <a:gd name="connsiteY28" fmla="*/ 38084 h 1771084"/>
                <a:gd name="connsiteX29" fmla="*/ 640762 w 2003925"/>
                <a:gd name="connsiteY29" fmla="*/ -1 h 177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03925" h="1771084">
                  <a:moveTo>
                    <a:pt x="1746513" y="413106"/>
                  </a:moveTo>
                  <a:cubicBezTo>
                    <a:pt x="1943509" y="754314"/>
                    <a:pt x="2114276" y="1418589"/>
                    <a:pt x="1915050" y="1533612"/>
                  </a:cubicBezTo>
                  <a:cubicBezTo>
                    <a:pt x="1902599" y="1540801"/>
                    <a:pt x="1888996" y="1545675"/>
                    <a:pt x="1874388" y="1548410"/>
                  </a:cubicBezTo>
                  <a:lnTo>
                    <a:pt x="1841979" y="1549779"/>
                  </a:lnTo>
                  <a:lnTo>
                    <a:pt x="1837396" y="1584723"/>
                  </a:lnTo>
                  <a:cubicBezTo>
                    <a:pt x="1827684" y="1624887"/>
                    <a:pt x="1810027" y="1654977"/>
                    <a:pt x="1782737" y="1670733"/>
                  </a:cubicBezTo>
                  <a:cubicBezTo>
                    <a:pt x="1748625" y="1690428"/>
                    <a:pt x="1702486" y="1685978"/>
                    <a:pt x="1649952" y="1664360"/>
                  </a:cubicBezTo>
                  <a:lnTo>
                    <a:pt x="1618739" y="1648837"/>
                  </a:lnTo>
                  <a:lnTo>
                    <a:pt x="1594928" y="1683925"/>
                  </a:lnTo>
                  <a:cubicBezTo>
                    <a:pt x="1571932" y="1711181"/>
                    <a:pt x="1545522" y="1729819"/>
                    <a:pt x="1515474" y="1737871"/>
                  </a:cubicBezTo>
                  <a:cubicBezTo>
                    <a:pt x="1440353" y="1757999"/>
                    <a:pt x="1351384" y="1709580"/>
                    <a:pt x="1261192" y="1620925"/>
                  </a:cubicBezTo>
                  <a:lnTo>
                    <a:pt x="1236672" y="1594761"/>
                  </a:lnTo>
                  <a:lnTo>
                    <a:pt x="1220373" y="1623798"/>
                  </a:lnTo>
                  <a:cubicBezTo>
                    <a:pt x="1160999" y="1714549"/>
                    <a:pt x="1094541" y="1771084"/>
                    <a:pt x="1024547" y="1771084"/>
                  </a:cubicBezTo>
                  <a:cubicBezTo>
                    <a:pt x="954554" y="1771084"/>
                    <a:pt x="888479" y="1714549"/>
                    <a:pt x="829655" y="1623798"/>
                  </a:cubicBezTo>
                  <a:lnTo>
                    <a:pt x="814919" y="1597266"/>
                  </a:lnTo>
                  <a:lnTo>
                    <a:pt x="792747" y="1620925"/>
                  </a:lnTo>
                  <a:cubicBezTo>
                    <a:pt x="702554" y="1709579"/>
                    <a:pt x="613586" y="1757999"/>
                    <a:pt x="538465" y="1737871"/>
                  </a:cubicBezTo>
                  <a:cubicBezTo>
                    <a:pt x="508417" y="1729819"/>
                    <a:pt x="482007" y="1711181"/>
                    <a:pt x="459011" y="1683925"/>
                  </a:cubicBezTo>
                  <a:lnTo>
                    <a:pt x="442702" y="1659893"/>
                  </a:lnTo>
                  <a:lnTo>
                    <a:pt x="433718" y="1664361"/>
                  </a:lnTo>
                  <a:cubicBezTo>
                    <a:pt x="381184" y="1685979"/>
                    <a:pt x="335046" y="1690429"/>
                    <a:pt x="300933" y="1670734"/>
                  </a:cubicBezTo>
                  <a:cubicBezTo>
                    <a:pt x="273643" y="1654978"/>
                    <a:pt x="255987" y="1624888"/>
                    <a:pt x="246274" y="1584723"/>
                  </a:cubicBezTo>
                  <a:lnTo>
                    <a:pt x="239923" y="1536291"/>
                  </a:lnTo>
                  <a:lnTo>
                    <a:pt x="228107" y="1540597"/>
                  </a:lnTo>
                  <a:cubicBezTo>
                    <a:pt x="173939" y="1555904"/>
                    <a:pt x="126229" y="1555178"/>
                    <a:pt x="88875" y="1533611"/>
                  </a:cubicBezTo>
                  <a:cubicBezTo>
                    <a:pt x="-110350" y="1418589"/>
                    <a:pt x="60417" y="754312"/>
                    <a:pt x="257413" y="413105"/>
                  </a:cubicBezTo>
                  <a:cubicBezTo>
                    <a:pt x="331286" y="285153"/>
                    <a:pt x="422626" y="179398"/>
                    <a:pt x="518449" y="103251"/>
                  </a:cubicBezTo>
                  <a:lnTo>
                    <a:pt x="614061" y="38084"/>
                  </a:lnTo>
                  <a:lnTo>
                    <a:pt x="640762" y="-1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43" name="グループ化 242"/>
            <p:cNvGrpSpPr/>
            <p:nvPr/>
          </p:nvGrpSpPr>
          <p:grpSpPr>
            <a:xfrm rot="4911872">
              <a:off x="6650379" y="5802631"/>
              <a:ext cx="337240" cy="578042"/>
              <a:chOff x="2450853" y="4107539"/>
              <a:chExt cx="676936" cy="1160293"/>
            </a:xfrm>
          </p:grpSpPr>
          <p:sp>
            <p:nvSpPr>
              <p:cNvPr id="246" name="台形 245"/>
              <p:cNvSpPr/>
              <p:nvPr/>
            </p:nvSpPr>
            <p:spPr bwMode="auto">
              <a:xfrm rot="10800000">
                <a:off x="2781885" y="4581524"/>
                <a:ext cx="208606" cy="3353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7" name="楕円 359"/>
              <p:cNvSpPr/>
              <p:nvPr/>
            </p:nvSpPr>
            <p:spPr bwMode="auto">
              <a:xfrm rot="6300000">
                <a:off x="2566425" y="4108569"/>
                <a:ext cx="562394" cy="560334"/>
              </a:xfrm>
              <a:custGeom>
                <a:avLst/>
                <a:gdLst>
                  <a:gd name="connsiteX0" fmla="*/ 0 w 280175"/>
                  <a:gd name="connsiteY0" fmla="*/ 139576 h 279152"/>
                  <a:gd name="connsiteX1" fmla="*/ 140088 w 280175"/>
                  <a:gd name="connsiteY1" fmla="*/ 0 h 279152"/>
                  <a:gd name="connsiteX2" fmla="*/ 280176 w 280175"/>
                  <a:gd name="connsiteY2" fmla="*/ 139576 h 279152"/>
                  <a:gd name="connsiteX3" fmla="*/ 140088 w 280175"/>
                  <a:gd name="connsiteY3" fmla="*/ 279152 h 279152"/>
                  <a:gd name="connsiteX4" fmla="*/ 0 w 280175"/>
                  <a:gd name="connsiteY4" fmla="*/ 139576 h 279152"/>
                  <a:gd name="connsiteX0" fmla="*/ 0 w 280176"/>
                  <a:gd name="connsiteY0" fmla="*/ 139576 h 279152"/>
                  <a:gd name="connsiteX1" fmla="*/ 140088 w 280176"/>
                  <a:gd name="connsiteY1" fmla="*/ 0 h 279152"/>
                  <a:gd name="connsiteX2" fmla="*/ 280176 w 280176"/>
                  <a:gd name="connsiteY2" fmla="*/ 139576 h 279152"/>
                  <a:gd name="connsiteX3" fmla="*/ 140088 w 280176"/>
                  <a:gd name="connsiteY3" fmla="*/ 279152 h 279152"/>
                  <a:gd name="connsiteX4" fmla="*/ 0 w 280176"/>
                  <a:gd name="connsiteY4" fmla="*/ 139576 h 279152"/>
                  <a:gd name="connsiteX0" fmla="*/ 0 w 280176"/>
                  <a:gd name="connsiteY0" fmla="*/ 139576 h 279152"/>
                  <a:gd name="connsiteX1" fmla="*/ 140088 w 280176"/>
                  <a:gd name="connsiteY1" fmla="*/ 0 h 279152"/>
                  <a:gd name="connsiteX2" fmla="*/ 280176 w 280176"/>
                  <a:gd name="connsiteY2" fmla="*/ 139576 h 279152"/>
                  <a:gd name="connsiteX3" fmla="*/ 140088 w 280176"/>
                  <a:gd name="connsiteY3" fmla="*/ 279152 h 279152"/>
                  <a:gd name="connsiteX4" fmla="*/ 0 w 280176"/>
                  <a:gd name="connsiteY4" fmla="*/ 139576 h 279152"/>
                  <a:gd name="connsiteX0" fmla="*/ 0 w 280176"/>
                  <a:gd name="connsiteY0" fmla="*/ 139576 h 279152"/>
                  <a:gd name="connsiteX1" fmla="*/ 140088 w 280176"/>
                  <a:gd name="connsiteY1" fmla="*/ 0 h 279152"/>
                  <a:gd name="connsiteX2" fmla="*/ 280176 w 280176"/>
                  <a:gd name="connsiteY2" fmla="*/ 139576 h 279152"/>
                  <a:gd name="connsiteX3" fmla="*/ 140088 w 280176"/>
                  <a:gd name="connsiteY3" fmla="*/ 279152 h 279152"/>
                  <a:gd name="connsiteX4" fmla="*/ 0 w 280176"/>
                  <a:gd name="connsiteY4" fmla="*/ 139576 h 279152"/>
                  <a:gd name="connsiteX0" fmla="*/ 0 w 280176"/>
                  <a:gd name="connsiteY0" fmla="*/ 139576 h 279152"/>
                  <a:gd name="connsiteX1" fmla="*/ 140088 w 280176"/>
                  <a:gd name="connsiteY1" fmla="*/ 0 h 279152"/>
                  <a:gd name="connsiteX2" fmla="*/ 280176 w 280176"/>
                  <a:gd name="connsiteY2" fmla="*/ 139576 h 279152"/>
                  <a:gd name="connsiteX3" fmla="*/ 140088 w 280176"/>
                  <a:gd name="connsiteY3" fmla="*/ 279152 h 279152"/>
                  <a:gd name="connsiteX4" fmla="*/ 91440 w 280176"/>
                  <a:gd name="connsiteY4" fmla="*/ 231016 h 279152"/>
                  <a:gd name="connsiteX0" fmla="*/ 0 w 280176"/>
                  <a:gd name="connsiteY0" fmla="*/ 139576 h 279152"/>
                  <a:gd name="connsiteX1" fmla="*/ 140088 w 280176"/>
                  <a:gd name="connsiteY1" fmla="*/ 0 h 279152"/>
                  <a:gd name="connsiteX2" fmla="*/ 280176 w 280176"/>
                  <a:gd name="connsiteY2" fmla="*/ 139576 h 279152"/>
                  <a:gd name="connsiteX3" fmla="*/ 140088 w 280176"/>
                  <a:gd name="connsiteY3" fmla="*/ 279152 h 279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0176" h="279152">
                    <a:moveTo>
                      <a:pt x="0" y="139576"/>
                    </a:moveTo>
                    <a:cubicBezTo>
                      <a:pt x="0" y="62490"/>
                      <a:pt x="62720" y="0"/>
                      <a:pt x="140088" y="0"/>
                    </a:cubicBezTo>
                    <a:cubicBezTo>
                      <a:pt x="217456" y="0"/>
                      <a:pt x="280176" y="62490"/>
                      <a:pt x="280176" y="139576"/>
                    </a:cubicBezTo>
                    <a:cubicBezTo>
                      <a:pt x="280176" y="216662"/>
                      <a:pt x="217456" y="279152"/>
                      <a:pt x="140088" y="279152"/>
                    </a:cubicBezTo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" name="フリーフォーム: 図形 247"/>
              <p:cNvSpPr/>
              <p:nvPr/>
            </p:nvSpPr>
            <p:spPr bwMode="auto">
              <a:xfrm>
                <a:off x="2450853" y="4797102"/>
                <a:ext cx="611076" cy="470730"/>
              </a:xfrm>
              <a:custGeom>
                <a:avLst/>
                <a:gdLst>
                  <a:gd name="connsiteX0" fmla="*/ 415359 w 977138"/>
                  <a:gd name="connsiteY0" fmla="*/ 0 h 752719"/>
                  <a:gd name="connsiteX1" fmla="*/ 977138 w 977138"/>
                  <a:gd name="connsiteY1" fmla="*/ 0 h 752719"/>
                  <a:gd name="connsiteX2" fmla="*/ 977138 w 977138"/>
                  <a:gd name="connsiteY2" fmla="*/ 710058 h 752719"/>
                  <a:gd name="connsiteX3" fmla="*/ 934477 w 977138"/>
                  <a:gd name="connsiteY3" fmla="*/ 752719 h 752719"/>
                  <a:gd name="connsiteX4" fmla="*/ 785426 w 977138"/>
                  <a:gd name="connsiteY4" fmla="*/ 752719 h 752719"/>
                  <a:gd name="connsiteX5" fmla="*/ 458020 w 977138"/>
                  <a:gd name="connsiteY5" fmla="*/ 752719 h 752719"/>
                  <a:gd name="connsiteX6" fmla="*/ 129927 w 977138"/>
                  <a:gd name="connsiteY6" fmla="*/ 752719 h 752719"/>
                  <a:gd name="connsiteX7" fmla="*/ 0 w 977138"/>
                  <a:gd name="connsiteY7" fmla="*/ 622792 h 752719"/>
                  <a:gd name="connsiteX8" fmla="*/ 0 w 977138"/>
                  <a:gd name="connsiteY8" fmla="*/ 505192 h 752719"/>
                  <a:gd name="connsiteX9" fmla="*/ 247527 w 977138"/>
                  <a:gd name="connsiteY9" fmla="*/ 257665 h 752719"/>
                  <a:gd name="connsiteX10" fmla="*/ 415359 w 977138"/>
                  <a:gd name="connsiteY10" fmla="*/ 257665 h 75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7138" h="752719">
                    <a:moveTo>
                      <a:pt x="415359" y="0"/>
                    </a:moveTo>
                    <a:lnTo>
                      <a:pt x="977138" y="0"/>
                    </a:lnTo>
                    <a:lnTo>
                      <a:pt x="977138" y="710058"/>
                    </a:lnTo>
                    <a:cubicBezTo>
                      <a:pt x="977138" y="733619"/>
                      <a:pt x="958038" y="752719"/>
                      <a:pt x="934477" y="752719"/>
                    </a:cubicBezTo>
                    <a:lnTo>
                      <a:pt x="785426" y="752719"/>
                    </a:lnTo>
                    <a:lnTo>
                      <a:pt x="458020" y="752719"/>
                    </a:lnTo>
                    <a:lnTo>
                      <a:pt x="129927" y="752719"/>
                    </a:lnTo>
                    <a:cubicBezTo>
                      <a:pt x="58170" y="752719"/>
                      <a:pt x="0" y="694549"/>
                      <a:pt x="0" y="622792"/>
                    </a:cubicBezTo>
                    <a:lnTo>
                      <a:pt x="0" y="505192"/>
                    </a:lnTo>
                    <a:cubicBezTo>
                      <a:pt x="0" y="368487"/>
                      <a:pt x="110822" y="257665"/>
                      <a:pt x="247527" y="257665"/>
                    </a:cubicBezTo>
                    <a:lnTo>
                      <a:pt x="415359" y="257665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4" name="フリーフォーム: 図形 243"/>
            <p:cNvSpPr/>
            <p:nvPr/>
          </p:nvSpPr>
          <p:spPr bwMode="auto">
            <a:xfrm rot="4500000">
              <a:off x="7016832" y="5643049"/>
              <a:ext cx="624293" cy="864452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1276344 w 2003925"/>
                <a:gd name="connsiteY0" fmla="*/ 50795 h 1894014"/>
                <a:gd name="connsiteX1" fmla="*/ 1327344 w 2003925"/>
                <a:gd name="connsiteY1" fmla="*/ 100315 h 1894014"/>
                <a:gd name="connsiteX2" fmla="*/ 1357154 w 2003925"/>
                <a:gd name="connsiteY2" fmla="*/ 124216 h 1894014"/>
                <a:gd name="connsiteX3" fmla="*/ 1405720 w 2003925"/>
                <a:gd name="connsiteY3" fmla="*/ 171812 h 1894014"/>
                <a:gd name="connsiteX4" fmla="*/ 1405739 w 2003925"/>
                <a:gd name="connsiteY4" fmla="*/ 171834 h 1894014"/>
                <a:gd name="connsiteX5" fmla="*/ 1485476 w 2003925"/>
                <a:gd name="connsiteY5" fmla="*/ 226182 h 1894014"/>
                <a:gd name="connsiteX6" fmla="*/ 1746513 w 2003925"/>
                <a:gd name="connsiteY6" fmla="*/ 536036 h 1894014"/>
                <a:gd name="connsiteX7" fmla="*/ 1915050 w 2003925"/>
                <a:gd name="connsiteY7" fmla="*/ 1656542 h 1894014"/>
                <a:gd name="connsiteX8" fmla="*/ 1874388 w 2003925"/>
                <a:gd name="connsiteY8" fmla="*/ 1671340 h 1894014"/>
                <a:gd name="connsiteX9" fmla="*/ 1841979 w 2003925"/>
                <a:gd name="connsiteY9" fmla="*/ 1672709 h 1894014"/>
                <a:gd name="connsiteX10" fmla="*/ 1837396 w 2003925"/>
                <a:gd name="connsiteY10" fmla="*/ 1707653 h 1894014"/>
                <a:gd name="connsiteX11" fmla="*/ 1782737 w 2003925"/>
                <a:gd name="connsiteY11" fmla="*/ 1793663 h 1894014"/>
                <a:gd name="connsiteX12" fmla="*/ 1649952 w 2003925"/>
                <a:gd name="connsiteY12" fmla="*/ 1787290 h 1894014"/>
                <a:gd name="connsiteX13" fmla="*/ 1618739 w 2003925"/>
                <a:gd name="connsiteY13" fmla="*/ 1771767 h 1894014"/>
                <a:gd name="connsiteX14" fmla="*/ 1594928 w 2003925"/>
                <a:gd name="connsiteY14" fmla="*/ 1806855 h 1894014"/>
                <a:gd name="connsiteX15" fmla="*/ 1515474 w 2003925"/>
                <a:gd name="connsiteY15" fmla="*/ 1860801 h 1894014"/>
                <a:gd name="connsiteX16" fmla="*/ 1261192 w 2003925"/>
                <a:gd name="connsiteY16" fmla="*/ 1743855 h 1894014"/>
                <a:gd name="connsiteX17" fmla="*/ 1236672 w 2003925"/>
                <a:gd name="connsiteY17" fmla="*/ 1717691 h 1894014"/>
                <a:gd name="connsiteX18" fmla="*/ 1220373 w 2003925"/>
                <a:gd name="connsiteY18" fmla="*/ 1746728 h 1894014"/>
                <a:gd name="connsiteX19" fmla="*/ 1024547 w 2003925"/>
                <a:gd name="connsiteY19" fmla="*/ 1894014 h 1894014"/>
                <a:gd name="connsiteX20" fmla="*/ 829655 w 2003925"/>
                <a:gd name="connsiteY20" fmla="*/ 1746728 h 1894014"/>
                <a:gd name="connsiteX21" fmla="*/ 814919 w 2003925"/>
                <a:gd name="connsiteY21" fmla="*/ 1720196 h 1894014"/>
                <a:gd name="connsiteX22" fmla="*/ 792747 w 2003925"/>
                <a:gd name="connsiteY22" fmla="*/ 1743855 h 1894014"/>
                <a:gd name="connsiteX23" fmla="*/ 538465 w 2003925"/>
                <a:gd name="connsiteY23" fmla="*/ 1860801 h 1894014"/>
                <a:gd name="connsiteX24" fmla="*/ 459011 w 2003925"/>
                <a:gd name="connsiteY24" fmla="*/ 1806855 h 1894014"/>
                <a:gd name="connsiteX25" fmla="*/ 442702 w 2003925"/>
                <a:gd name="connsiteY25" fmla="*/ 1782823 h 1894014"/>
                <a:gd name="connsiteX26" fmla="*/ 433718 w 2003925"/>
                <a:gd name="connsiteY26" fmla="*/ 1787291 h 1894014"/>
                <a:gd name="connsiteX27" fmla="*/ 300933 w 2003925"/>
                <a:gd name="connsiteY27" fmla="*/ 1793664 h 1894014"/>
                <a:gd name="connsiteX28" fmla="*/ 246274 w 2003925"/>
                <a:gd name="connsiteY28" fmla="*/ 1707653 h 1894014"/>
                <a:gd name="connsiteX29" fmla="*/ 239923 w 2003925"/>
                <a:gd name="connsiteY29" fmla="*/ 1659221 h 1894014"/>
                <a:gd name="connsiteX30" fmla="*/ 228107 w 2003925"/>
                <a:gd name="connsiteY30" fmla="*/ 1663527 h 1894014"/>
                <a:gd name="connsiteX31" fmla="*/ 88875 w 2003925"/>
                <a:gd name="connsiteY31" fmla="*/ 1656541 h 1894014"/>
                <a:gd name="connsiteX32" fmla="*/ 257413 w 2003925"/>
                <a:gd name="connsiteY32" fmla="*/ 536035 h 1894014"/>
                <a:gd name="connsiteX33" fmla="*/ 518449 w 2003925"/>
                <a:gd name="connsiteY33" fmla="*/ 226181 h 1894014"/>
                <a:gd name="connsiteX34" fmla="*/ 614061 w 2003925"/>
                <a:gd name="connsiteY34" fmla="*/ 161014 h 1894014"/>
                <a:gd name="connsiteX35" fmla="*/ 640762 w 2003925"/>
                <a:gd name="connsiteY35" fmla="*/ 122929 h 1894014"/>
                <a:gd name="connsiteX36" fmla="*/ 1093653 w 2003925"/>
                <a:gd name="connsiteY36" fmla="*/ 47863 h 1894014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003925" h="1843219">
                  <a:moveTo>
                    <a:pt x="1276344" y="0"/>
                  </a:moveTo>
                  <a:lnTo>
                    <a:pt x="1327344" y="49520"/>
                  </a:lnTo>
                  <a:lnTo>
                    <a:pt x="1357154" y="73421"/>
                  </a:lnTo>
                  <a:cubicBezTo>
                    <a:pt x="1373648" y="88093"/>
                    <a:pt x="1389861" y="103983"/>
                    <a:pt x="1405720" y="121017"/>
                  </a:cubicBezTo>
                  <a:lnTo>
                    <a:pt x="1405739" y="121039"/>
                  </a:lnTo>
                  <a:lnTo>
                    <a:pt x="1485476" y="175387"/>
                  </a:lnTo>
                  <a:cubicBezTo>
                    <a:pt x="1581299" y="251534"/>
                    <a:pt x="1672639" y="357289"/>
                    <a:pt x="1746513" y="485241"/>
                  </a:cubicBezTo>
                  <a:cubicBezTo>
                    <a:pt x="1943509" y="826449"/>
                    <a:pt x="2114276" y="1490724"/>
                    <a:pt x="1915050" y="1605747"/>
                  </a:cubicBezTo>
                  <a:cubicBezTo>
                    <a:pt x="1902599" y="1612936"/>
                    <a:pt x="1888996" y="1617810"/>
                    <a:pt x="1874388" y="1620545"/>
                  </a:cubicBezTo>
                  <a:lnTo>
                    <a:pt x="1841979" y="1621914"/>
                  </a:lnTo>
                  <a:lnTo>
                    <a:pt x="1837396" y="1656858"/>
                  </a:lnTo>
                  <a:cubicBezTo>
                    <a:pt x="1827684" y="1697022"/>
                    <a:pt x="1810027" y="1727112"/>
                    <a:pt x="1782737" y="1742868"/>
                  </a:cubicBezTo>
                  <a:cubicBezTo>
                    <a:pt x="1748625" y="1762563"/>
                    <a:pt x="1702486" y="1758113"/>
                    <a:pt x="1649952" y="1736495"/>
                  </a:cubicBezTo>
                  <a:lnTo>
                    <a:pt x="1618739" y="1720972"/>
                  </a:lnTo>
                  <a:lnTo>
                    <a:pt x="1594928" y="1756060"/>
                  </a:lnTo>
                  <a:cubicBezTo>
                    <a:pt x="1571932" y="1783316"/>
                    <a:pt x="1545522" y="1801954"/>
                    <a:pt x="1515474" y="1810006"/>
                  </a:cubicBezTo>
                  <a:cubicBezTo>
                    <a:pt x="1440353" y="1830134"/>
                    <a:pt x="1351384" y="1781715"/>
                    <a:pt x="1261192" y="1693060"/>
                  </a:cubicBezTo>
                  <a:lnTo>
                    <a:pt x="1236672" y="1666896"/>
                  </a:lnTo>
                  <a:lnTo>
                    <a:pt x="1220373" y="1695933"/>
                  </a:lnTo>
                  <a:cubicBezTo>
                    <a:pt x="1160999" y="1786684"/>
                    <a:pt x="1094541" y="1843219"/>
                    <a:pt x="1024547" y="1843219"/>
                  </a:cubicBezTo>
                  <a:cubicBezTo>
                    <a:pt x="954554" y="1843219"/>
                    <a:pt x="888479" y="1786684"/>
                    <a:pt x="829655" y="1695933"/>
                  </a:cubicBezTo>
                  <a:lnTo>
                    <a:pt x="814919" y="1669401"/>
                  </a:lnTo>
                  <a:lnTo>
                    <a:pt x="792747" y="1693060"/>
                  </a:lnTo>
                  <a:cubicBezTo>
                    <a:pt x="702554" y="1781714"/>
                    <a:pt x="613586" y="1830134"/>
                    <a:pt x="538465" y="1810006"/>
                  </a:cubicBezTo>
                  <a:cubicBezTo>
                    <a:pt x="508417" y="1801954"/>
                    <a:pt x="482007" y="1783316"/>
                    <a:pt x="459011" y="1756060"/>
                  </a:cubicBezTo>
                  <a:lnTo>
                    <a:pt x="442702" y="1732028"/>
                  </a:lnTo>
                  <a:lnTo>
                    <a:pt x="433718" y="1736496"/>
                  </a:lnTo>
                  <a:cubicBezTo>
                    <a:pt x="381184" y="1758114"/>
                    <a:pt x="335046" y="1762564"/>
                    <a:pt x="300933" y="1742869"/>
                  </a:cubicBezTo>
                  <a:cubicBezTo>
                    <a:pt x="273643" y="1727113"/>
                    <a:pt x="255987" y="1697023"/>
                    <a:pt x="246274" y="1656858"/>
                  </a:cubicBezTo>
                  <a:lnTo>
                    <a:pt x="239923" y="1608426"/>
                  </a:lnTo>
                  <a:lnTo>
                    <a:pt x="228107" y="1612732"/>
                  </a:lnTo>
                  <a:cubicBezTo>
                    <a:pt x="173939" y="1628039"/>
                    <a:pt x="126229" y="1627313"/>
                    <a:pt x="88875" y="1605746"/>
                  </a:cubicBezTo>
                  <a:cubicBezTo>
                    <a:pt x="-110350" y="1490724"/>
                    <a:pt x="60417" y="826447"/>
                    <a:pt x="257413" y="485240"/>
                  </a:cubicBezTo>
                  <a:cubicBezTo>
                    <a:pt x="331286" y="357288"/>
                    <a:pt x="422626" y="251533"/>
                    <a:pt x="518449" y="175386"/>
                  </a:cubicBezTo>
                  <a:lnTo>
                    <a:pt x="614061" y="110219"/>
                  </a:lnTo>
                  <a:lnTo>
                    <a:pt x="640762" y="72134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5" name="フリーフォーム: 図形 244"/>
            <p:cNvSpPr/>
            <p:nvPr/>
          </p:nvSpPr>
          <p:spPr bwMode="auto">
            <a:xfrm rot="4911872">
              <a:off x="7529725" y="5618889"/>
              <a:ext cx="197766" cy="119948"/>
            </a:xfrm>
            <a:custGeom>
              <a:avLst/>
              <a:gdLst>
                <a:gd name="connsiteX0" fmla="*/ 0 w 197766"/>
                <a:gd name="connsiteY0" fmla="*/ 0 h 119948"/>
                <a:gd name="connsiteX1" fmla="*/ 15522 w 197766"/>
                <a:gd name="connsiteY1" fmla="*/ 8267 h 119948"/>
                <a:gd name="connsiteX2" fmla="*/ 115337 w 197766"/>
                <a:gd name="connsiteY2" fmla="*/ 24186 h 119948"/>
                <a:gd name="connsiteX3" fmla="*/ 167017 w 197766"/>
                <a:gd name="connsiteY3" fmla="*/ 20070 h 119948"/>
                <a:gd name="connsiteX4" fmla="*/ 197766 w 197766"/>
                <a:gd name="connsiteY4" fmla="*/ 12530 h 119948"/>
                <a:gd name="connsiteX5" fmla="*/ 196209 w 197766"/>
                <a:gd name="connsiteY5" fmla="*/ 24091 h 119948"/>
                <a:gd name="connsiteX6" fmla="*/ 99727 w 197766"/>
                <a:gd name="connsiteY6" fmla="*/ 119948 h 119948"/>
                <a:gd name="connsiteX7" fmla="*/ 3246 w 197766"/>
                <a:gd name="connsiteY7" fmla="*/ 24092 h 11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7766" h="119948">
                  <a:moveTo>
                    <a:pt x="0" y="0"/>
                  </a:moveTo>
                  <a:lnTo>
                    <a:pt x="15522" y="8267"/>
                  </a:lnTo>
                  <a:cubicBezTo>
                    <a:pt x="46201" y="18517"/>
                    <a:pt x="79931" y="24186"/>
                    <a:pt x="115337" y="24186"/>
                  </a:cubicBezTo>
                  <a:cubicBezTo>
                    <a:pt x="133039" y="24185"/>
                    <a:pt x="150323" y="22769"/>
                    <a:pt x="167017" y="20070"/>
                  </a:cubicBezTo>
                  <a:lnTo>
                    <a:pt x="197766" y="12530"/>
                  </a:lnTo>
                  <a:lnTo>
                    <a:pt x="196209" y="24091"/>
                  </a:lnTo>
                  <a:cubicBezTo>
                    <a:pt x="180313" y="80422"/>
                    <a:pt x="143100" y="119948"/>
                    <a:pt x="99727" y="119948"/>
                  </a:cubicBezTo>
                  <a:cubicBezTo>
                    <a:pt x="56355" y="119948"/>
                    <a:pt x="19141" y="80422"/>
                    <a:pt x="3246" y="24092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2251373" y="4780690"/>
            <a:ext cx="1749940" cy="1558756"/>
            <a:chOff x="2142625" y="4546918"/>
            <a:chExt cx="2042219" cy="1819102"/>
          </a:xfrm>
        </p:grpSpPr>
        <p:sp>
          <p:nvSpPr>
            <p:cNvPr id="264" name="フリーフォーム: 図形 263"/>
            <p:cNvSpPr/>
            <p:nvPr/>
          </p:nvSpPr>
          <p:spPr bwMode="auto">
            <a:xfrm rot="6300000" flipH="1">
              <a:off x="2537308" y="5527870"/>
              <a:ext cx="294133" cy="614247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05739 w 2003925"/>
                <a:gd name="connsiteY3" fmla="*/ 121039 h 1843219"/>
                <a:gd name="connsiteX4" fmla="*/ 1485476 w 2003925"/>
                <a:gd name="connsiteY4" fmla="*/ 175387 h 1843219"/>
                <a:gd name="connsiteX5" fmla="*/ 1746513 w 2003925"/>
                <a:gd name="connsiteY5" fmla="*/ 485241 h 1843219"/>
                <a:gd name="connsiteX6" fmla="*/ 1915050 w 2003925"/>
                <a:gd name="connsiteY6" fmla="*/ 1605747 h 1843219"/>
                <a:gd name="connsiteX7" fmla="*/ 1874388 w 2003925"/>
                <a:gd name="connsiteY7" fmla="*/ 1620545 h 1843219"/>
                <a:gd name="connsiteX8" fmla="*/ 1841979 w 2003925"/>
                <a:gd name="connsiteY8" fmla="*/ 1621914 h 1843219"/>
                <a:gd name="connsiteX9" fmla="*/ 1837396 w 2003925"/>
                <a:gd name="connsiteY9" fmla="*/ 1656858 h 1843219"/>
                <a:gd name="connsiteX10" fmla="*/ 1782737 w 2003925"/>
                <a:gd name="connsiteY10" fmla="*/ 1742868 h 1843219"/>
                <a:gd name="connsiteX11" fmla="*/ 1649952 w 2003925"/>
                <a:gd name="connsiteY11" fmla="*/ 1736495 h 1843219"/>
                <a:gd name="connsiteX12" fmla="*/ 1618739 w 2003925"/>
                <a:gd name="connsiteY12" fmla="*/ 1720972 h 1843219"/>
                <a:gd name="connsiteX13" fmla="*/ 1594928 w 2003925"/>
                <a:gd name="connsiteY13" fmla="*/ 1756060 h 1843219"/>
                <a:gd name="connsiteX14" fmla="*/ 1515474 w 2003925"/>
                <a:gd name="connsiteY14" fmla="*/ 1810006 h 1843219"/>
                <a:gd name="connsiteX15" fmla="*/ 1261192 w 2003925"/>
                <a:gd name="connsiteY15" fmla="*/ 1693060 h 1843219"/>
                <a:gd name="connsiteX16" fmla="*/ 1236672 w 2003925"/>
                <a:gd name="connsiteY16" fmla="*/ 1666896 h 1843219"/>
                <a:gd name="connsiteX17" fmla="*/ 1220373 w 2003925"/>
                <a:gd name="connsiteY17" fmla="*/ 1695933 h 1843219"/>
                <a:gd name="connsiteX18" fmla="*/ 1024547 w 2003925"/>
                <a:gd name="connsiteY18" fmla="*/ 1843219 h 1843219"/>
                <a:gd name="connsiteX19" fmla="*/ 829655 w 2003925"/>
                <a:gd name="connsiteY19" fmla="*/ 1695933 h 1843219"/>
                <a:gd name="connsiteX20" fmla="*/ 814919 w 2003925"/>
                <a:gd name="connsiteY20" fmla="*/ 1669401 h 1843219"/>
                <a:gd name="connsiteX21" fmla="*/ 792747 w 2003925"/>
                <a:gd name="connsiteY21" fmla="*/ 1693060 h 1843219"/>
                <a:gd name="connsiteX22" fmla="*/ 538465 w 2003925"/>
                <a:gd name="connsiteY22" fmla="*/ 1810006 h 1843219"/>
                <a:gd name="connsiteX23" fmla="*/ 459011 w 2003925"/>
                <a:gd name="connsiteY23" fmla="*/ 1756060 h 1843219"/>
                <a:gd name="connsiteX24" fmla="*/ 442702 w 2003925"/>
                <a:gd name="connsiteY24" fmla="*/ 1732028 h 1843219"/>
                <a:gd name="connsiteX25" fmla="*/ 433718 w 2003925"/>
                <a:gd name="connsiteY25" fmla="*/ 1736496 h 1843219"/>
                <a:gd name="connsiteX26" fmla="*/ 300933 w 2003925"/>
                <a:gd name="connsiteY26" fmla="*/ 1742869 h 1843219"/>
                <a:gd name="connsiteX27" fmla="*/ 246274 w 2003925"/>
                <a:gd name="connsiteY27" fmla="*/ 1656858 h 1843219"/>
                <a:gd name="connsiteX28" fmla="*/ 239923 w 2003925"/>
                <a:gd name="connsiteY28" fmla="*/ 1608426 h 1843219"/>
                <a:gd name="connsiteX29" fmla="*/ 228107 w 2003925"/>
                <a:gd name="connsiteY29" fmla="*/ 1612732 h 1843219"/>
                <a:gd name="connsiteX30" fmla="*/ 88875 w 2003925"/>
                <a:gd name="connsiteY30" fmla="*/ 1605746 h 1843219"/>
                <a:gd name="connsiteX31" fmla="*/ 257413 w 2003925"/>
                <a:gd name="connsiteY31" fmla="*/ 485240 h 1843219"/>
                <a:gd name="connsiteX32" fmla="*/ 518449 w 2003925"/>
                <a:gd name="connsiteY32" fmla="*/ 175386 h 1843219"/>
                <a:gd name="connsiteX33" fmla="*/ 614061 w 2003925"/>
                <a:gd name="connsiteY33" fmla="*/ 110219 h 1843219"/>
                <a:gd name="connsiteX34" fmla="*/ 640762 w 2003925"/>
                <a:gd name="connsiteY34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85476 w 2003925"/>
                <a:gd name="connsiteY2" fmla="*/ 175387 h 1843219"/>
                <a:gd name="connsiteX3" fmla="*/ 1746513 w 2003925"/>
                <a:gd name="connsiteY3" fmla="*/ 485241 h 1843219"/>
                <a:gd name="connsiteX4" fmla="*/ 1915050 w 2003925"/>
                <a:gd name="connsiteY4" fmla="*/ 1605747 h 1843219"/>
                <a:gd name="connsiteX5" fmla="*/ 1874388 w 2003925"/>
                <a:gd name="connsiteY5" fmla="*/ 1620545 h 1843219"/>
                <a:gd name="connsiteX6" fmla="*/ 1841979 w 2003925"/>
                <a:gd name="connsiteY6" fmla="*/ 1621914 h 1843219"/>
                <a:gd name="connsiteX7" fmla="*/ 1837396 w 2003925"/>
                <a:gd name="connsiteY7" fmla="*/ 1656858 h 1843219"/>
                <a:gd name="connsiteX8" fmla="*/ 1782737 w 2003925"/>
                <a:gd name="connsiteY8" fmla="*/ 1742868 h 1843219"/>
                <a:gd name="connsiteX9" fmla="*/ 1649952 w 2003925"/>
                <a:gd name="connsiteY9" fmla="*/ 1736495 h 1843219"/>
                <a:gd name="connsiteX10" fmla="*/ 1618739 w 2003925"/>
                <a:gd name="connsiteY10" fmla="*/ 1720972 h 1843219"/>
                <a:gd name="connsiteX11" fmla="*/ 1594928 w 2003925"/>
                <a:gd name="connsiteY11" fmla="*/ 1756060 h 1843219"/>
                <a:gd name="connsiteX12" fmla="*/ 1515474 w 2003925"/>
                <a:gd name="connsiteY12" fmla="*/ 1810006 h 1843219"/>
                <a:gd name="connsiteX13" fmla="*/ 1261192 w 2003925"/>
                <a:gd name="connsiteY13" fmla="*/ 1693060 h 1843219"/>
                <a:gd name="connsiteX14" fmla="*/ 1236672 w 2003925"/>
                <a:gd name="connsiteY14" fmla="*/ 1666896 h 1843219"/>
                <a:gd name="connsiteX15" fmla="*/ 1220373 w 2003925"/>
                <a:gd name="connsiteY15" fmla="*/ 1695933 h 1843219"/>
                <a:gd name="connsiteX16" fmla="*/ 1024547 w 2003925"/>
                <a:gd name="connsiteY16" fmla="*/ 1843219 h 1843219"/>
                <a:gd name="connsiteX17" fmla="*/ 829655 w 2003925"/>
                <a:gd name="connsiteY17" fmla="*/ 1695933 h 1843219"/>
                <a:gd name="connsiteX18" fmla="*/ 814919 w 2003925"/>
                <a:gd name="connsiteY18" fmla="*/ 1669401 h 1843219"/>
                <a:gd name="connsiteX19" fmla="*/ 792747 w 2003925"/>
                <a:gd name="connsiteY19" fmla="*/ 1693060 h 1843219"/>
                <a:gd name="connsiteX20" fmla="*/ 538465 w 2003925"/>
                <a:gd name="connsiteY20" fmla="*/ 1810006 h 1843219"/>
                <a:gd name="connsiteX21" fmla="*/ 459011 w 2003925"/>
                <a:gd name="connsiteY21" fmla="*/ 1756060 h 1843219"/>
                <a:gd name="connsiteX22" fmla="*/ 442702 w 2003925"/>
                <a:gd name="connsiteY22" fmla="*/ 1732028 h 1843219"/>
                <a:gd name="connsiteX23" fmla="*/ 433718 w 2003925"/>
                <a:gd name="connsiteY23" fmla="*/ 1736496 h 1843219"/>
                <a:gd name="connsiteX24" fmla="*/ 300933 w 2003925"/>
                <a:gd name="connsiteY24" fmla="*/ 1742869 h 1843219"/>
                <a:gd name="connsiteX25" fmla="*/ 246274 w 2003925"/>
                <a:gd name="connsiteY25" fmla="*/ 1656858 h 1843219"/>
                <a:gd name="connsiteX26" fmla="*/ 239923 w 2003925"/>
                <a:gd name="connsiteY26" fmla="*/ 1608426 h 1843219"/>
                <a:gd name="connsiteX27" fmla="*/ 228107 w 2003925"/>
                <a:gd name="connsiteY27" fmla="*/ 1612732 h 1843219"/>
                <a:gd name="connsiteX28" fmla="*/ 88875 w 2003925"/>
                <a:gd name="connsiteY28" fmla="*/ 1605746 h 1843219"/>
                <a:gd name="connsiteX29" fmla="*/ 257413 w 2003925"/>
                <a:gd name="connsiteY29" fmla="*/ 485240 h 1843219"/>
                <a:gd name="connsiteX30" fmla="*/ 518449 w 2003925"/>
                <a:gd name="connsiteY30" fmla="*/ 175386 h 1843219"/>
                <a:gd name="connsiteX31" fmla="*/ 614061 w 2003925"/>
                <a:gd name="connsiteY31" fmla="*/ 110219 h 1843219"/>
                <a:gd name="connsiteX32" fmla="*/ 640762 w 2003925"/>
                <a:gd name="connsiteY32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746513 w 2003925"/>
                <a:gd name="connsiteY2" fmla="*/ 485241 h 1843219"/>
                <a:gd name="connsiteX3" fmla="*/ 1915050 w 2003925"/>
                <a:gd name="connsiteY3" fmla="*/ 1605747 h 1843219"/>
                <a:gd name="connsiteX4" fmla="*/ 1874388 w 2003925"/>
                <a:gd name="connsiteY4" fmla="*/ 1620545 h 1843219"/>
                <a:gd name="connsiteX5" fmla="*/ 1841979 w 2003925"/>
                <a:gd name="connsiteY5" fmla="*/ 1621914 h 1843219"/>
                <a:gd name="connsiteX6" fmla="*/ 1837396 w 2003925"/>
                <a:gd name="connsiteY6" fmla="*/ 1656858 h 1843219"/>
                <a:gd name="connsiteX7" fmla="*/ 1782737 w 2003925"/>
                <a:gd name="connsiteY7" fmla="*/ 1742868 h 1843219"/>
                <a:gd name="connsiteX8" fmla="*/ 1649952 w 2003925"/>
                <a:gd name="connsiteY8" fmla="*/ 1736495 h 1843219"/>
                <a:gd name="connsiteX9" fmla="*/ 1618739 w 2003925"/>
                <a:gd name="connsiteY9" fmla="*/ 1720972 h 1843219"/>
                <a:gd name="connsiteX10" fmla="*/ 1594928 w 2003925"/>
                <a:gd name="connsiteY10" fmla="*/ 1756060 h 1843219"/>
                <a:gd name="connsiteX11" fmla="*/ 1515474 w 2003925"/>
                <a:gd name="connsiteY11" fmla="*/ 1810006 h 1843219"/>
                <a:gd name="connsiteX12" fmla="*/ 1261192 w 2003925"/>
                <a:gd name="connsiteY12" fmla="*/ 1693060 h 1843219"/>
                <a:gd name="connsiteX13" fmla="*/ 1236672 w 2003925"/>
                <a:gd name="connsiteY13" fmla="*/ 1666896 h 1843219"/>
                <a:gd name="connsiteX14" fmla="*/ 1220373 w 2003925"/>
                <a:gd name="connsiteY14" fmla="*/ 1695933 h 1843219"/>
                <a:gd name="connsiteX15" fmla="*/ 1024547 w 2003925"/>
                <a:gd name="connsiteY15" fmla="*/ 1843219 h 1843219"/>
                <a:gd name="connsiteX16" fmla="*/ 829655 w 2003925"/>
                <a:gd name="connsiteY16" fmla="*/ 1695933 h 1843219"/>
                <a:gd name="connsiteX17" fmla="*/ 814919 w 2003925"/>
                <a:gd name="connsiteY17" fmla="*/ 1669401 h 1843219"/>
                <a:gd name="connsiteX18" fmla="*/ 792747 w 2003925"/>
                <a:gd name="connsiteY18" fmla="*/ 1693060 h 1843219"/>
                <a:gd name="connsiteX19" fmla="*/ 538465 w 2003925"/>
                <a:gd name="connsiteY19" fmla="*/ 1810006 h 1843219"/>
                <a:gd name="connsiteX20" fmla="*/ 459011 w 2003925"/>
                <a:gd name="connsiteY20" fmla="*/ 1756060 h 1843219"/>
                <a:gd name="connsiteX21" fmla="*/ 442702 w 2003925"/>
                <a:gd name="connsiteY21" fmla="*/ 1732028 h 1843219"/>
                <a:gd name="connsiteX22" fmla="*/ 433718 w 2003925"/>
                <a:gd name="connsiteY22" fmla="*/ 1736496 h 1843219"/>
                <a:gd name="connsiteX23" fmla="*/ 300933 w 2003925"/>
                <a:gd name="connsiteY23" fmla="*/ 1742869 h 1843219"/>
                <a:gd name="connsiteX24" fmla="*/ 246274 w 2003925"/>
                <a:gd name="connsiteY24" fmla="*/ 1656858 h 1843219"/>
                <a:gd name="connsiteX25" fmla="*/ 239923 w 2003925"/>
                <a:gd name="connsiteY25" fmla="*/ 1608426 h 1843219"/>
                <a:gd name="connsiteX26" fmla="*/ 228107 w 2003925"/>
                <a:gd name="connsiteY26" fmla="*/ 1612732 h 1843219"/>
                <a:gd name="connsiteX27" fmla="*/ 88875 w 2003925"/>
                <a:gd name="connsiteY27" fmla="*/ 1605746 h 1843219"/>
                <a:gd name="connsiteX28" fmla="*/ 257413 w 2003925"/>
                <a:gd name="connsiteY28" fmla="*/ 485240 h 1843219"/>
                <a:gd name="connsiteX29" fmla="*/ 518449 w 2003925"/>
                <a:gd name="connsiteY29" fmla="*/ 175386 h 1843219"/>
                <a:gd name="connsiteX30" fmla="*/ 614061 w 2003925"/>
                <a:gd name="connsiteY30" fmla="*/ 110219 h 1843219"/>
                <a:gd name="connsiteX31" fmla="*/ 640762 w 2003925"/>
                <a:gd name="connsiteY31" fmla="*/ 72134 h 1843219"/>
                <a:gd name="connsiteX0" fmla="*/ 1276344 w 2003925"/>
                <a:gd name="connsiteY0" fmla="*/ 0 h 1843219"/>
                <a:gd name="connsiteX1" fmla="*/ 1746513 w 2003925"/>
                <a:gd name="connsiteY1" fmla="*/ 485241 h 1843219"/>
                <a:gd name="connsiteX2" fmla="*/ 1915050 w 2003925"/>
                <a:gd name="connsiteY2" fmla="*/ 1605747 h 1843219"/>
                <a:gd name="connsiteX3" fmla="*/ 1874388 w 2003925"/>
                <a:gd name="connsiteY3" fmla="*/ 1620545 h 1843219"/>
                <a:gd name="connsiteX4" fmla="*/ 1841979 w 2003925"/>
                <a:gd name="connsiteY4" fmla="*/ 1621914 h 1843219"/>
                <a:gd name="connsiteX5" fmla="*/ 1837396 w 2003925"/>
                <a:gd name="connsiteY5" fmla="*/ 1656858 h 1843219"/>
                <a:gd name="connsiteX6" fmla="*/ 1782737 w 2003925"/>
                <a:gd name="connsiteY6" fmla="*/ 1742868 h 1843219"/>
                <a:gd name="connsiteX7" fmla="*/ 1649952 w 2003925"/>
                <a:gd name="connsiteY7" fmla="*/ 1736495 h 1843219"/>
                <a:gd name="connsiteX8" fmla="*/ 1618739 w 2003925"/>
                <a:gd name="connsiteY8" fmla="*/ 1720972 h 1843219"/>
                <a:gd name="connsiteX9" fmla="*/ 1594928 w 2003925"/>
                <a:gd name="connsiteY9" fmla="*/ 1756060 h 1843219"/>
                <a:gd name="connsiteX10" fmla="*/ 1515474 w 2003925"/>
                <a:gd name="connsiteY10" fmla="*/ 1810006 h 1843219"/>
                <a:gd name="connsiteX11" fmla="*/ 1261192 w 2003925"/>
                <a:gd name="connsiteY11" fmla="*/ 1693060 h 1843219"/>
                <a:gd name="connsiteX12" fmla="*/ 1236672 w 2003925"/>
                <a:gd name="connsiteY12" fmla="*/ 1666896 h 1843219"/>
                <a:gd name="connsiteX13" fmla="*/ 1220373 w 2003925"/>
                <a:gd name="connsiteY13" fmla="*/ 1695933 h 1843219"/>
                <a:gd name="connsiteX14" fmla="*/ 1024547 w 2003925"/>
                <a:gd name="connsiteY14" fmla="*/ 1843219 h 1843219"/>
                <a:gd name="connsiteX15" fmla="*/ 829655 w 2003925"/>
                <a:gd name="connsiteY15" fmla="*/ 1695933 h 1843219"/>
                <a:gd name="connsiteX16" fmla="*/ 814919 w 2003925"/>
                <a:gd name="connsiteY16" fmla="*/ 1669401 h 1843219"/>
                <a:gd name="connsiteX17" fmla="*/ 792747 w 2003925"/>
                <a:gd name="connsiteY17" fmla="*/ 1693060 h 1843219"/>
                <a:gd name="connsiteX18" fmla="*/ 538465 w 2003925"/>
                <a:gd name="connsiteY18" fmla="*/ 1810006 h 1843219"/>
                <a:gd name="connsiteX19" fmla="*/ 459011 w 2003925"/>
                <a:gd name="connsiteY19" fmla="*/ 1756060 h 1843219"/>
                <a:gd name="connsiteX20" fmla="*/ 442702 w 2003925"/>
                <a:gd name="connsiteY20" fmla="*/ 1732028 h 1843219"/>
                <a:gd name="connsiteX21" fmla="*/ 433718 w 2003925"/>
                <a:gd name="connsiteY21" fmla="*/ 1736496 h 1843219"/>
                <a:gd name="connsiteX22" fmla="*/ 300933 w 2003925"/>
                <a:gd name="connsiteY22" fmla="*/ 1742869 h 1843219"/>
                <a:gd name="connsiteX23" fmla="*/ 246274 w 2003925"/>
                <a:gd name="connsiteY23" fmla="*/ 1656858 h 1843219"/>
                <a:gd name="connsiteX24" fmla="*/ 239923 w 2003925"/>
                <a:gd name="connsiteY24" fmla="*/ 1608426 h 1843219"/>
                <a:gd name="connsiteX25" fmla="*/ 228107 w 2003925"/>
                <a:gd name="connsiteY25" fmla="*/ 1612732 h 1843219"/>
                <a:gd name="connsiteX26" fmla="*/ 88875 w 2003925"/>
                <a:gd name="connsiteY26" fmla="*/ 1605746 h 1843219"/>
                <a:gd name="connsiteX27" fmla="*/ 257413 w 2003925"/>
                <a:gd name="connsiteY27" fmla="*/ 485240 h 1843219"/>
                <a:gd name="connsiteX28" fmla="*/ 518449 w 2003925"/>
                <a:gd name="connsiteY28" fmla="*/ 175386 h 1843219"/>
                <a:gd name="connsiteX29" fmla="*/ 614061 w 2003925"/>
                <a:gd name="connsiteY29" fmla="*/ 110219 h 1843219"/>
                <a:gd name="connsiteX30" fmla="*/ 640762 w 2003925"/>
                <a:gd name="connsiteY30" fmla="*/ 72134 h 1843219"/>
                <a:gd name="connsiteX0" fmla="*/ 1746513 w 2003925"/>
                <a:gd name="connsiteY0" fmla="*/ 413106 h 1771084"/>
                <a:gd name="connsiteX1" fmla="*/ 1915050 w 2003925"/>
                <a:gd name="connsiteY1" fmla="*/ 1533612 h 1771084"/>
                <a:gd name="connsiteX2" fmla="*/ 1874388 w 2003925"/>
                <a:gd name="connsiteY2" fmla="*/ 1548410 h 1771084"/>
                <a:gd name="connsiteX3" fmla="*/ 1841979 w 2003925"/>
                <a:gd name="connsiteY3" fmla="*/ 1549779 h 1771084"/>
                <a:gd name="connsiteX4" fmla="*/ 1837396 w 2003925"/>
                <a:gd name="connsiteY4" fmla="*/ 1584723 h 1771084"/>
                <a:gd name="connsiteX5" fmla="*/ 1782737 w 2003925"/>
                <a:gd name="connsiteY5" fmla="*/ 1670733 h 1771084"/>
                <a:gd name="connsiteX6" fmla="*/ 1649952 w 2003925"/>
                <a:gd name="connsiteY6" fmla="*/ 1664360 h 1771084"/>
                <a:gd name="connsiteX7" fmla="*/ 1618739 w 2003925"/>
                <a:gd name="connsiteY7" fmla="*/ 1648837 h 1771084"/>
                <a:gd name="connsiteX8" fmla="*/ 1594928 w 2003925"/>
                <a:gd name="connsiteY8" fmla="*/ 1683925 h 1771084"/>
                <a:gd name="connsiteX9" fmla="*/ 1515474 w 2003925"/>
                <a:gd name="connsiteY9" fmla="*/ 1737871 h 1771084"/>
                <a:gd name="connsiteX10" fmla="*/ 1261192 w 2003925"/>
                <a:gd name="connsiteY10" fmla="*/ 1620925 h 1771084"/>
                <a:gd name="connsiteX11" fmla="*/ 1236672 w 2003925"/>
                <a:gd name="connsiteY11" fmla="*/ 1594761 h 1771084"/>
                <a:gd name="connsiteX12" fmla="*/ 1220373 w 2003925"/>
                <a:gd name="connsiteY12" fmla="*/ 1623798 h 1771084"/>
                <a:gd name="connsiteX13" fmla="*/ 1024547 w 2003925"/>
                <a:gd name="connsiteY13" fmla="*/ 1771084 h 1771084"/>
                <a:gd name="connsiteX14" fmla="*/ 829655 w 2003925"/>
                <a:gd name="connsiteY14" fmla="*/ 1623798 h 1771084"/>
                <a:gd name="connsiteX15" fmla="*/ 814919 w 2003925"/>
                <a:gd name="connsiteY15" fmla="*/ 1597266 h 1771084"/>
                <a:gd name="connsiteX16" fmla="*/ 792747 w 2003925"/>
                <a:gd name="connsiteY16" fmla="*/ 1620925 h 1771084"/>
                <a:gd name="connsiteX17" fmla="*/ 538465 w 2003925"/>
                <a:gd name="connsiteY17" fmla="*/ 1737871 h 1771084"/>
                <a:gd name="connsiteX18" fmla="*/ 459011 w 2003925"/>
                <a:gd name="connsiteY18" fmla="*/ 1683925 h 1771084"/>
                <a:gd name="connsiteX19" fmla="*/ 442702 w 2003925"/>
                <a:gd name="connsiteY19" fmla="*/ 1659893 h 1771084"/>
                <a:gd name="connsiteX20" fmla="*/ 433718 w 2003925"/>
                <a:gd name="connsiteY20" fmla="*/ 1664361 h 1771084"/>
                <a:gd name="connsiteX21" fmla="*/ 300933 w 2003925"/>
                <a:gd name="connsiteY21" fmla="*/ 1670734 h 1771084"/>
                <a:gd name="connsiteX22" fmla="*/ 246274 w 2003925"/>
                <a:gd name="connsiteY22" fmla="*/ 1584723 h 1771084"/>
                <a:gd name="connsiteX23" fmla="*/ 239923 w 2003925"/>
                <a:gd name="connsiteY23" fmla="*/ 1536291 h 1771084"/>
                <a:gd name="connsiteX24" fmla="*/ 228107 w 2003925"/>
                <a:gd name="connsiteY24" fmla="*/ 1540597 h 1771084"/>
                <a:gd name="connsiteX25" fmla="*/ 88875 w 2003925"/>
                <a:gd name="connsiteY25" fmla="*/ 1533611 h 1771084"/>
                <a:gd name="connsiteX26" fmla="*/ 257413 w 2003925"/>
                <a:gd name="connsiteY26" fmla="*/ 413105 h 1771084"/>
                <a:gd name="connsiteX27" fmla="*/ 518449 w 2003925"/>
                <a:gd name="connsiteY27" fmla="*/ 103251 h 1771084"/>
                <a:gd name="connsiteX28" fmla="*/ 614061 w 2003925"/>
                <a:gd name="connsiteY28" fmla="*/ 38084 h 1771084"/>
                <a:gd name="connsiteX29" fmla="*/ 640762 w 2003925"/>
                <a:gd name="connsiteY29" fmla="*/ -1 h 177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03925" h="1771084">
                  <a:moveTo>
                    <a:pt x="1746513" y="413106"/>
                  </a:moveTo>
                  <a:cubicBezTo>
                    <a:pt x="1943509" y="754314"/>
                    <a:pt x="2114276" y="1418589"/>
                    <a:pt x="1915050" y="1533612"/>
                  </a:cubicBezTo>
                  <a:cubicBezTo>
                    <a:pt x="1902599" y="1540801"/>
                    <a:pt x="1888996" y="1545675"/>
                    <a:pt x="1874388" y="1548410"/>
                  </a:cubicBezTo>
                  <a:lnTo>
                    <a:pt x="1841979" y="1549779"/>
                  </a:lnTo>
                  <a:lnTo>
                    <a:pt x="1837396" y="1584723"/>
                  </a:lnTo>
                  <a:cubicBezTo>
                    <a:pt x="1827684" y="1624887"/>
                    <a:pt x="1810027" y="1654977"/>
                    <a:pt x="1782737" y="1670733"/>
                  </a:cubicBezTo>
                  <a:cubicBezTo>
                    <a:pt x="1748625" y="1690428"/>
                    <a:pt x="1702486" y="1685978"/>
                    <a:pt x="1649952" y="1664360"/>
                  </a:cubicBezTo>
                  <a:lnTo>
                    <a:pt x="1618739" y="1648837"/>
                  </a:lnTo>
                  <a:lnTo>
                    <a:pt x="1594928" y="1683925"/>
                  </a:lnTo>
                  <a:cubicBezTo>
                    <a:pt x="1571932" y="1711181"/>
                    <a:pt x="1545522" y="1729819"/>
                    <a:pt x="1515474" y="1737871"/>
                  </a:cubicBezTo>
                  <a:cubicBezTo>
                    <a:pt x="1440353" y="1757999"/>
                    <a:pt x="1351384" y="1709580"/>
                    <a:pt x="1261192" y="1620925"/>
                  </a:cubicBezTo>
                  <a:lnTo>
                    <a:pt x="1236672" y="1594761"/>
                  </a:lnTo>
                  <a:lnTo>
                    <a:pt x="1220373" y="1623798"/>
                  </a:lnTo>
                  <a:cubicBezTo>
                    <a:pt x="1160999" y="1714549"/>
                    <a:pt x="1094541" y="1771084"/>
                    <a:pt x="1024547" y="1771084"/>
                  </a:cubicBezTo>
                  <a:cubicBezTo>
                    <a:pt x="954554" y="1771084"/>
                    <a:pt x="888479" y="1714549"/>
                    <a:pt x="829655" y="1623798"/>
                  </a:cubicBezTo>
                  <a:lnTo>
                    <a:pt x="814919" y="1597266"/>
                  </a:lnTo>
                  <a:lnTo>
                    <a:pt x="792747" y="1620925"/>
                  </a:lnTo>
                  <a:cubicBezTo>
                    <a:pt x="702554" y="1709579"/>
                    <a:pt x="613586" y="1757999"/>
                    <a:pt x="538465" y="1737871"/>
                  </a:cubicBezTo>
                  <a:cubicBezTo>
                    <a:pt x="508417" y="1729819"/>
                    <a:pt x="482007" y="1711181"/>
                    <a:pt x="459011" y="1683925"/>
                  </a:cubicBezTo>
                  <a:lnTo>
                    <a:pt x="442702" y="1659893"/>
                  </a:lnTo>
                  <a:lnTo>
                    <a:pt x="433718" y="1664361"/>
                  </a:lnTo>
                  <a:cubicBezTo>
                    <a:pt x="381184" y="1685979"/>
                    <a:pt x="335046" y="1690429"/>
                    <a:pt x="300933" y="1670734"/>
                  </a:cubicBezTo>
                  <a:cubicBezTo>
                    <a:pt x="273643" y="1654978"/>
                    <a:pt x="255987" y="1624888"/>
                    <a:pt x="246274" y="1584723"/>
                  </a:cubicBezTo>
                  <a:lnTo>
                    <a:pt x="239923" y="1536291"/>
                  </a:lnTo>
                  <a:lnTo>
                    <a:pt x="228107" y="1540597"/>
                  </a:lnTo>
                  <a:cubicBezTo>
                    <a:pt x="173939" y="1555904"/>
                    <a:pt x="126229" y="1555178"/>
                    <a:pt x="88875" y="1533611"/>
                  </a:cubicBezTo>
                  <a:cubicBezTo>
                    <a:pt x="-110350" y="1418589"/>
                    <a:pt x="60417" y="754312"/>
                    <a:pt x="257413" y="413105"/>
                  </a:cubicBezTo>
                  <a:cubicBezTo>
                    <a:pt x="331286" y="285153"/>
                    <a:pt x="422626" y="179398"/>
                    <a:pt x="518449" y="103251"/>
                  </a:cubicBezTo>
                  <a:lnTo>
                    <a:pt x="614061" y="38084"/>
                  </a:lnTo>
                  <a:lnTo>
                    <a:pt x="640762" y="-1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5" name="フリーフォーム: 図形 264"/>
            <p:cNvSpPr/>
            <p:nvPr/>
          </p:nvSpPr>
          <p:spPr bwMode="auto">
            <a:xfrm rot="13840492" flipH="1">
              <a:off x="3321233" y="4568795"/>
              <a:ext cx="661394" cy="1065829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003925" h="1944107">
                  <a:moveTo>
                    <a:pt x="995697" y="0"/>
                  </a:moveTo>
                  <a:cubicBezTo>
                    <a:pt x="1099655" y="0"/>
                    <a:pt x="1196232" y="37192"/>
                    <a:pt x="1276344" y="100888"/>
                  </a:cubicBezTo>
                  <a:lnTo>
                    <a:pt x="1327344" y="150408"/>
                  </a:lnTo>
                  <a:lnTo>
                    <a:pt x="1357154" y="174309"/>
                  </a:lnTo>
                  <a:cubicBezTo>
                    <a:pt x="1373648" y="188981"/>
                    <a:pt x="1389861" y="204871"/>
                    <a:pt x="1405720" y="221905"/>
                  </a:cubicBezTo>
                  <a:lnTo>
                    <a:pt x="1405739" y="221927"/>
                  </a:lnTo>
                  <a:lnTo>
                    <a:pt x="1485476" y="276275"/>
                  </a:lnTo>
                  <a:cubicBezTo>
                    <a:pt x="1581299" y="352422"/>
                    <a:pt x="1672639" y="458177"/>
                    <a:pt x="1746513" y="586129"/>
                  </a:cubicBezTo>
                  <a:cubicBezTo>
                    <a:pt x="1943509" y="927337"/>
                    <a:pt x="2114276" y="1591612"/>
                    <a:pt x="1915050" y="1706635"/>
                  </a:cubicBezTo>
                  <a:cubicBezTo>
                    <a:pt x="1902599" y="1713824"/>
                    <a:pt x="1888996" y="1718698"/>
                    <a:pt x="1874388" y="1721433"/>
                  </a:cubicBezTo>
                  <a:lnTo>
                    <a:pt x="1841979" y="1722802"/>
                  </a:lnTo>
                  <a:lnTo>
                    <a:pt x="1837396" y="1757746"/>
                  </a:lnTo>
                  <a:cubicBezTo>
                    <a:pt x="1827684" y="1797910"/>
                    <a:pt x="1810027" y="1828000"/>
                    <a:pt x="1782737" y="1843756"/>
                  </a:cubicBezTo>
                  <a:cubicBezTo>
                    <a:pt x="1748625" y="1863451"/>
                    <a:pt x="1702486" y="1859001"/>
                    <a:pt x="1649952" y="1837383"/>
                  </a:cubicBezTo>
                  <a:lnTo>
                    <a:pt x="1618739" y="1821860"/>
                  </a:lnTo>
                  <a:lnTo>
                    <a:pt x="1594928" y="1856948"/>
                  </a:lnTo>
                  <a:cubicBezTo>
                    <a:pt x="1571932" y="1884204"/>
                    <a:pt x="1545522" y="1902842"/>
                    <a:pt x="1515474" y="1910894"/>
                  </a:cubicBezTo>
                  <a:cubicBezTo>
                    <a:pt x="1440353" y="1931022"/>
                    <a:pt x="1351384" y="1882603"/>
                    <a:pt x="1261192" y="1793948"/>
                  </a:cubicBezTo>
                  <a:lnTo>
                    <a:pt x="1236672" y="1767784"/>
                  </a:lnTo>
                  <a:lnTo>
                    <a:pt x="1220373" y="1796821"/>
                  </a:lnTo>
                  <a:cubicBezTo>
                    <a:pt x="1160999" y="1887572"/>
                    <a:pt x="1094541" y="1944107"/>
                    <a:pt x="1024547" y="1944107"/>
                  </a:cubicBezTo>
                  <a:cubicBezTo>
                    <a:pt x="954554" y="1944107"/>
                    <a:pt x="888479" y="1887572"/>
                    <a:pt x="829655" y="1796821"/>
                  </a:cubicBezTo>
                  <a:lnTo>
                    <a:pt x="814919" y="1770289"/>
                  </a:lnTo>
                  <a:lnTo>
                    <a:pt x="792747" y="1793948"/>
                  </a:lnTo>
                  <a:cubicBezTo>
                    <a:pt x="702554" y="1882602"/>
                    <a:pt x="613586" y="1931022"/>
                    <a:pt x="538465" y="1910894"/>
                  </a:cubicBezTo>
                  <a:cubicBezTo>
                    <a:pt x="508417" y="1902842"/>
                    <a:pt x="482007" y="1884204"/>
                    <a:pt x="459011" y="1856948"/>
                  </a:cubicBezTo>
                  <a:lnTo>
                    <a:pt x="442702" y="1832916"/>
                  </a:lnTo>
                  <a:lnTo>
                    <a:pt x="433718" y="1837384"/>
                  </a:lnTo>
                  <a:cubicBezTo>
                    <a:pt x="381184" y="1859002"/>
                    <a:pt x="335046" y="1863452"/>
                    <a:pt x="300933" y="1843757"/>
                  </a:cubicBezTo>
                  <a:cubicBezTo>
                    <a:pt x="273643" y="1828001"/>
                    <a:pt x="255987" y="1797911"/>
                    <a:pt x="246274" y="1757746"/>
                  </a:cubicBezTo>
                  <a:lnTo>
                    <a:pt x="239923" y="1709314"/>
                  </a:lnTo>
                  <a:lnTo>
                    <a:pt x="228107" y="1713620"/>
                  </a:lnTo>
                  <a:cubicBezTo>
                    <a:pt x="173939" y="1728927"/>
                    <a:pt x="126229" y="1728201"/>
                    <a:pt x="88875" y="1706634"/>
                  </a:cubicBezTo>
                  <a:cubicBezTo>
                    <a:pt x="-110350" y="1591612"/>
                    <a:pt x="60417" y="927335"/>
                    <a:pt x="257413" y="586128"/>
                  </a:cubicBezTo>
                  <a:cubicBezTo>
                    <a:pt x="331286" y="458176"/>
                    <a:pt x="422626" y="352421"/>
                    <a:pt x="518449" y="276274"/>
                  </a:cubicBezTo>
                  <a:lnTo>
                    <a:pt x="614061" y="211107"/>
                  </a:lnTo>
                  <a:lnTo>
                    <a:pt x="640762" y="173022"/>
                  </a:lnTo>
                  <a:cubicBezTo>
                    <a:pt x="731597" y="66120"/>
                    <a:pt x="857086" y="-1"/>
                    <a:pt x="99569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66" name="グループ化 265"/>
            <p:cNvGrpSpPr/>
            <p:nvPr/>
          </p:nvGrpSpPr>
          <p:grpSpPr>
            <a:xfrm rot="19800000" flipH="1">
              <a:off x="3099325" y="5775237"/>
              <a:ext cx="361373" cy="573609"/>
              <a:chOff x="2303575" y="4116440"/>
              <a:chExt cx="725376" cy="1151392"/>
            </a:xfrm>
          </p:grpSpPr>
          <p:sp>
            <p:nvSpPr>
              <p:cNvPr id="283" name="台形 282"/>
              <p:cNvSpPr/>
              <p:nvPr/>
            </p:nvSpPr>
            <p:spPr bwMode="auto">
              <a:xfrm rot="10800000">
                <a:off x="2634607" y="4581524"/>
                <a:ext cx="208606" cy="3353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" name="楕円 283"/>
              <p:cNvSpPr/>
              <p:nvPr/>
            </p:nvSpPr>
            <p:spPr bwMode="auto">
              <a:xfrm>
                <a:off x="2466562" y="4116440"/>
                <a:ext cx="562389" cy="56033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" name="フリーフォーム: 図形 284"/>
              <p:cNvSpPr/>
              <p:nvPr/>
            </p:nvSpPr>
            <p:spPr bwMode="auto">
              <a:xfrm>
                <a:off x="2303575" y="4797102"/>
                <a:ext cx="611076" cy="470730"/>
              </a:xfrm>
              <a:custGeom>
                <a:avLst/>
                <a:gdLst>
                  <a:gd name="connsiteX0" fmla="*/ 415359 w 977138"/>
                  <a:gd name="connsiteY0" fmla="*/ 0 h 752719"/>
                  <a:gd name="connsiteX1" fmla="*/ 977138 w 977138"/>
                  <a:gd name="connsiteY1" fmla="*/ 0 h 752719"/>
                  <a:gd name="connsiteX2" fmla="*/ 977138 w 977138"/>
                  <a:gd name="connsiteY2" fmla="*/ 710058 h 752719"/>
                  <a:gd name="connsiteX3" fmla="*/ 934477 w 977138"/>
                  <a:gd name="connsiteY3" fmla="*/ 752719 h 752719"/>
                  <a:gd name="connsiteX4" fmla="*/ 785426 w 977138"/>
                  <a:gd name="connsiteY4" fmla="*/ 752719 h 752719"/>
                  <a:gd name="connsiteX5" fmla="*/ 458020 w 977138"/>
                  <a:gd name="connsiteY5" fmla="*/ 752719 h 752719"/>
                  <a:gd name="connsiteX6" fmla="*/ 129927 w 977138"/>
                  <a:gd name="connsiteY6" fmla="*/ 752719 h 752719"/>
                  <a:gd name="connsiteX7" fmla="*/ 0 w 977138"/>
                  <a:gd name="connsiteY7" fmla="*/ 622792 h 752719"/>
                  <a:gd name="connsiteX8" fmla="*/ 0 w 977138"/>
                  <a:gd name="connsiteY8" fmla="*/ 505192 h 752719"/>
                  <a:gd name="connsiteX9" fmla="*/ 247527 w 977138"/>
                  <a:gd name="connsiteY9" fmla="*/ 257665 h 752719"/>
                  <a:gd name="connsiteX10" fmla="*/ 415359 w 977138"/>
                  <a:gd name="connsiteY10" fmla="*/ 257665 h 75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7138" h="752719">
                    <a:moveTo>
                      <a:pt x="415359" y="0"/>
                    </a:moveTo>
                    <a:lnTo>
                      <a:pt x="977138" y="0"/>
                    </a:lnTo>
                    <a:lnTo>
                      <a:pt x="977138" y="710058"/>
                    </a:lnTo>
                    <a:cubicBezTo>
                      <a:pt x="977138" y="733619"/>
                      <a:pt x="958038" y="752719"/>
                      <a:pt x="934477" y="752719"/>
                    </a:cubicBezTo>
                    <a:lnTo>
                      <a:pt x="785426" y="752719"/>
                    </a:lnTo>
                    <a:lnTo>
                      <a:pt x="458020" y="752719"/>
                    </a:lnTo>
                    <a:lnTo>
                      <a:pt x="129927" y="752719"/>
                    </a:lnTo>
                    <a:cubicBezTo>
                      <a:pt x="58170" y="752719"/>
                      <a:pt x="0" y="694549"/>
                      <a:pt x="0" y="622792"/>
                    </a:cubicBezTo>
                    <a:lnTo>
                      <a:pt x="0" y="505192"/>
                    </a:lnTo>
                    <a:cubicBezTo>
                      <a:pt x="0" y="368487"/>
                      <a:pt x="110822" y="257665"/>
                      <a:pt x="247527" y="257665"/>
                    </a:cubicBezTo>
                    <a:lnTo>
                      <a:pt x="415359" y="257665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67" name="グループ化 266"/>
            <p:cNvGrpSpPr/>
            <p:nvPr/>
          </p:nvGrpSpPr>
          <p:grpSpPr>
            <a:xfrm rot="1800000" flipH="1">
              <a:off x="2602089" y="5792411"/>
              <a:ext cx="361373" cy="573609"/>
              <a:chOff x="2450853" y="4116440"/>
              <a:chExt cx="725376" cy="1151392"/>
            </a:xfrm>
          </p:grpSpPr>
          <p:sp>
            <p:nvSpPr>
              <p:cNvPr id="280" name="台形 279"/>
              <p:cNvSpPr/>
              <p:nvPr/>
            </p:nvSpPr>
            <p:spPr bwMode="auto">
              <a:xfrm rot="10800000">
                <a:off x="2781885" y="4581524"/>
                <a:ext cx="208606" cy="3353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1" name="楕円 280"/>
              <p:cNvSpPr/>
              <p:nvPr/>
            </p:nvSpPr>
            <p:spPr bwMode="auto">
              <a:xfrm>
                <a:off x="2613840" y="4116440"/>
                <a:ext cx="562389" cy="56033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" name="フリーフォーム: 図形 281"/>
              <p:cNvSpPr/>
              <p:nvPr/>
            </p:nvSpPr>
            <p:spPr bwMode="auto">
              <a:xfrm>
                <a:off x="2450853" y="4797102"/>
                <a:ext cx="611076" cy="470730"/>
              </a:xfrm>
              <a:custGeom>
                <a:avLst/>
                <a:gdLst>
                  <a:gd name="connsiteX0" fmla="*/ 415359 w 977138"/>
                  <a:gd name="connsiteY0" fmla="*/ 0 h 752719"/>
                  <a:gd name="connsiteX1" fmla="*/ 977138 w 977138"/>
                  <a:gd name="connsiteY1" fmla="*/ 0 h 752719"/>
                  <a:gd name="connsiteX2" fmla="*/ 977138 w 977138"/>
                  <a:gd name="connsiteY2" fmla="*/ 710058 h 752719"/>
                  <a:gd name="connsiteX3" fmla="*/ 934477 w 977138"/>
                  <a:gd name="connsiteY3" fmla="*/ 752719 h 752719"/>
                  <a:gd name="connsiteX4" fmla="*/ 785426 w 977138"/>
                  <a:gd name="connsiteY4" fmla="*/ 752719 h 752719"/>
                  <a:gd name="connsiteX5" fmla="*/ 458020 w 977138"/>
                  <a:gd name="connsiteY5" fmla="*/ 752719 h 752719"/>
                  <a:gd name="connsiteX6" fmla="*/ 129927 w 977138"/>
                  <a:gd name="connsiteY6" fmla="*/ 752719 h 752719"/>
                  <a:gd name="connsiteX7" fmla="*/ 0 w 977138"/>
                  <a:gd name="connsiteY7" fmla="*/ 622792 h 752719"/>
                  <a:gd name="connsiteX8" fmla="*/ 0 w 977138"/>
                  <a:gd name="connsiteY8" fmla="*/ 505192 h 752719"/>
                  <a:gd name="connsiteX9" fmla="*/ 247527 w 977138"/>
                  <a:gd name="connsiteY9" fmla="*/ 257665 h 752719"/>
                  <a:gd name="connsiteX10" fmla="*/ 415359 w 977138"/>
                  <a:gd name="connsiteY10" fmla="*/ 257665 h 75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7138" h="752719">
                    <a:moveTo>
                      <a:pt x="415359" y="0"/>
                    </a:moveTo>
                    <a:lnTo>
                      <a:pt x="977138" y="0"/>
                    </a:lnTo>
                    <a:lnTo>
                      <a:pt x="977138" y="710058"/>
                    </a:lnTo>
                    <a:cubicBezTo>
                      <a:pt x="977138" y="733619"/>
                      <a:pt x="958038" y="752719"/>
                      <a:pt x="934477" y="752719"/>
                    </a:cubicBezTo>
                    <a:lnTo>
                      <a:pt x="785426" y="752719"/>
                    </a:lnTo>
                    <a:lnTo>
                      <a:pt x="458020" y="752719"/>
                    </a:lnTo>
                    <a:lnTo>
                      <a:pt x="129927" y="752719"/>
                    </a:lnTo>
                    <a:cubicBezTo>
                      <a:pt x="58170" y="752719"/>
                      <a:pt x="0" y="694549"/>
                      <a:pt x="0" y="622792"/>
                    </a:cubicBezTo>
                    <a:lnTo>
                      <a:pt x="0" y="505192"/>
                    </a:lnTo>
                    <a:cubicBezTo>
                      <a:pt x="0" y="368487"/>
                      <a:pt x="110822" y="257665"/>
                      <a:pt x="247527" y="257665"/>
                    </a:cubicBezTo>
                    <a:lnTo>
                      <a:pt x="415359" y="257665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68" name="フリーフォーム: 図形 267"/>
            <p:cNvSpPr/>
            <p:nvPr/>
          </p:nvSpPr>
          <p:spPr bwMode="auto">
            <a:xfrm rot="18473734" flipH="1">
              <a:off x="2566574" y="4593694"/>
              <a:ext cx="443607" cy="350056"/>
            </a:xfrm>
            <a:custGeom>
              <a:avLst/>
              <a:gdLst>
                <a:gd name="connsiteX0" fmla="*/ 566057 w 1494106"/>
                <a:gd name="connsiteY0" fmla="*/ 0 h 1179023"/>
                <a:gd name="connsiteX1" fmla="*/ 777134 w 1494106"/>
                <a:gd name="connsiteY1" fmla="*/ 209410 h 1179023"/>
                <a:gd name="connsiteX2" fmla="*/ 781880 w 1494106"/>
                <a:gd name="connsiteY2" fmla="*/ 220908 h 1179023"/>
                <a:gd name="connsiteX3" fmla="*/ 803323 w 1494106"/>
                <a:gd name="connsiteY3" fmla="*/ 194303 h 1179023"/>
                <a:gd name="connsiteX4" fmla="*/ 980777 w 1494106"/>
                <a:gd name="connsiteY4" fmla="*/ 103786 h 1179023"/>
                <a:gd name="connsiteX5" fmla="*/ 1113140 w 1494106"/>
                <a:gd name="connsiteY5" fmla="*/ 333635 h 1179023"/>
                <a:gd name="connsiteX6" fmla="*/ 1119118 w 1494106"/>
                <a:gd name="connsiteY6" fmla="*/ 377282 h 1179023"/>
                <a:gd name="connsiteX7" fmla="*/ 1179268 w 1494106"/>
                <a:gd name="connsiteY7" fmla="*/ 347873 h 1179023"/>
                <a:gd name="connsiteX8" fmla="*/ 1280671 w 1494106"/>
                <a:gd name="connsiteY8" fmla="*/ 347131 h 1179023"/>
                <a:gd name="connsiteX9" fmla="*/ 1332453 w 1494106"/>
                <a:gd name="connsiteY9" fmla="*/ 561300 h 1179023"/>
                <a:gd name="connsiteX10" fmla="*/ 1326257 w 1494106"/>
                <a:gd name="connsiteY10" fmla="*/ 596591 h 1179023"/>
                <a:gd name="connsiteX11" fmla="*/ 1344410 w 1494106"/>
                <a:gd name="connsiteY11" fmla="*/ 590060 h 1179023"/>
                <a:gd name="connsiteX12" fmla="*/ 1473312 w 1494106"/>
                <a:gd name="connsiteY12" fmla="*/ 599795 h 1179023"/>
                <a:gd name="connsiteX13" fmla="*/ 1363422 w 1494106"/>
                <a:gd name="connsiteY13" fmla="*/ 954626 h 1179023"/>
                <a:gd name="connsiteX14" fmla="*/ 1357334 w 1494106"/>
                <a:gd name="connsiteY14" fmla="*/ 961521 h 1179023"/>
                <a:gd name="connsiteX15" fmla="*/ 1343247 w 1494106"/>
                <a:gd name="connsiteY15" fmla="*/ 983719 h 1179023"/>
                <a:gd name="connsiteX16" fmla="*/ 740899 w 1494106"/>
                <a:gd name="connsiteY16" fmla="*/ 1179023 h 1179023"/>
                <a:gd name="connsiteX17" fmla="*/ 100459 w 1494106"/>
                <a:gd name="connsiteY17" fmla="*/ 923694 h 1179023"/>
                <a:gd name="connsiteX18" fmla="*/ 100219 w 1494106"/>
                <a:gd name="connsiteY18" fmla="*/ 922526 h 1179023"/>
                <a:gd name="connsiteX19" fmla="*/ 81604 w 1494106"/>
                <a:gd name="connsiteY19" fmla="*/ 894620 h 1179023"/>
                <a:gd name="connsiteX20" fmla="*/ 23866 w 1494106"/>
                <a:gd name="connsiteY20" fmla="*/ 747184 h 1179023"/>
                <a:gd name="connsiteX21" fmla="*/ 147951 w 1494106"/>
                <a:gd name="connsiteY21" fmla="*/ 103786 h 1179023"/>
                <a:gd name="connsiteX22" fmla="*/ 175864 w 1494106"/>
                <a:gd name="connsiteY22" fmla="*/ 101374 h 1179023"/>
                <a:gd name="connsiteX23" fmla="*/ 321648 w 1494106"/>
                <a:gd name="connsiteY23" fmla="*/ 190274 h 1179023"/>
                <a:gd name="connsiteX24" fmla="*/ 348367 w 1494106"/>
                <a:gd name="connsiteY24" fmla="*/ 222121 h 1179023"/>
                <a:gd name="connsiteX25" fmla="*/ 389364 w 1494106"/>
                <a:gd name="connsiteY25" fmla="*/ 141553 h 1179023"/>
                <a:gd name="connsiteX26" fmla="*/ 566057 w 1494106"/>
                <a:gd name="connsiteY26" fmla="*/ 0 h 117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494106" h="1179023">
                  <a:moveTo>
                    <a:pt x="566057" y="0"/>
                  </a:moveTo>
                  <a:cubicBezTo>
                    <a:pt x="647623" y="0"/>
                    <a:pt x="721577" y="89413"/>
                    <a:pt x="777134" y="209410"/>
                  </a:cubicBezTo>
                  <a:lnTo>
                    <a:pt x="781880" y="220908"/>
                  </a:lnTo>
                  <a:lnTo>
                    <a:pt x="803323" y="194303"/>
                  </a:lnTo>
                  <a:cubicBezTo>
                    <a:pt x="863369" y="129283"/>
                    <a:pt x="926234" y="90534"/>
                    <a:pt x="980777" y="103786"/>
                  </a:cubicBezTo>
                  <a:cubicBezTo>
                    <a:pt x="1048955" y="120350"/>
                    <a:pt x="1092029" y="215225"/>
                    <a:pt x="1113140" y="333635"/>
                  </a:cubicBezTo>
                  <a:lnTo>
                    <a:pt x="1119118" y="377282"/>
                  </a:lnTo>
                  <a:lnTo>
                    <a:pt x="1179268" y="347873"/>
                  </a:lnTo>
                  <a:cubicBezTo>
                    <a:pt x="1218478" y="333604"/>
                    <a:pt x="1253750" y="331588"/>
                    <a:pt x="1280671" y="347131"/>
                  </a:cubicBezTo>
                  <a:cubicBezTo>
                    <a:pt x="1331148" y="376274"/>
                    <a:pt x="1343305" y="461973"/>
                    <a:pt x="1332453" y="561300"/>
                  </a:cubicBezTo>
                  <a:lnTo>
                    <a:pt x="1326257" y="596591"/>
                  </a:lnTo>
                  <a:lnTo>
                    <a:pt x="1344410" y="590060"/>
                  </a:lnTo>
                  <a:cubicBezTo>
                    <a:pt x="1399636" y="574294"/>
                    <a:pt x="1447557" y="574039"/>
                    <a:pt x="1473312" y="599795"/>
                  </a:cubicBezTo>
                  <a:cubicBezTo>
                    <a:pt x="1533407" y="659890"/>
                    <a:pt x="1452916" y="841684"/>
                    <a:pt x="1363422" y="954626"/>
                  </a:cubicBezTo>
                  <a:lnTo>
                    <a:pt x="1357334" y="961521"/>
                  </a:lnTo>
                  <a:lnTo>
                    <a:pt x="1343247" y="983719"/>
                  </a:lnTo>
                  <a:cubicBezTo>
                    <a:pt x="1244007" y="1098491"/>
                    <a:pt x="1011679" y="1179023"/>
                    <a:pt x="740899" y="1179023"/>
                  </a:cubicBezTo>
                  <a:cubicBezTo>
                    <a:pt x="424989" y="1179023"/>
                    <a:pt x="161417" y="1069410"/>
                    <a:pt x="100459" y="923694"/>
                  </a:cubicBezTo>
                  <a:lnTo>
                    <a:pt x="100219" y="922526"/>
                  </a:lnTo>
                  <a:lnTo>
                    <a:pt x="81604" y="894620"/>
                  </a:lnTo>
                  <a:cubicBezTo>
                    <a:pt x="56892" y="850996"/>
                    <a:pt x="37005" y="801265"/>
                    <a:pt x="23866" y="747184"/>
                  </a:cubicBezTo>
                  <a:cubicBezTo>
                    <a:pt x="-28691" y="530858"/>
                    <a:pt x="2503" y="139123"/>
                    <a:pt x="147951" y="103786"/>
                  </a:cubicBezTo>
                  <a:cubicBezTo>
                    <a:pt x="157041" y="101577"/>
                    <a:pt x="166363" y="100813"/>
                    <a:pt x="175864" y="101374"/>
                  </a:cubicBezTo>
                  <a:cubicBezTo>
                    <a:pt x="222182" y="104110"/>
                    <a:pt x="272769" y="138344"/>
                    <a:pt x="321648" y="190274"/>
                  </a:cubicBezTo>
                  <a:lnTo>
                    <a:pt x="348367" y="222121"/>
                  </a:lnTo>
                  <a:lnTo>
                    <a:pt x="389364" y="141553"/>
                  </a:lnTo>
                  <a:cubicBezTo>
                    <a:pt x="439947" y="57225"/>
                    <a:pt x="500805" y="0"/>
                    <a:pt x="566057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9" name="楕円 2"/>
            <p:cNvSpPr/>
            <p:nvPr/>
          </p:nvSpPr>
          <p:spPr bwMode="auto">
            <a:xfrm flipH="1">
              <a:off x="2489040" y="4720266"/>
              <a:ext cx="1121046" cy="1282422"/>
            </a:xfrm>
            <a:custGeom>
              <a:avLst/>
              <a:gdLst>
                <a:gd name="connsiteX0" fmla="*/ 0 w 2835315"/>
                <a:gd name="connsiteY0" fmla="*/ 1417658 h 2835315"/>
                <a:gd name="connsiteX1" fmla="*/ 1417658 w 2835315"/>
                <a:gd name="connsiteY1" fmla="*/ 0 h 2835315"/>
                <a:gd name="connsiteX2" fmla="*/ 2835316 w 2835315"/>
                <a:gd name="connsiteY2" fmla="*/ 1417658 h 2835315"/>
                <a:gd name="connsiteX3" fmla="*/ 1417658 w 2835315"/>
                <a:gd name="connsiteY3" fmla="*/ 2835316 h 2835315"/>
                <a:gd name="connsiteX4" fmla="*/ 0 w 2835315"/>
                <a:gd name="connsiteY4" fmla="*/ 1417658 h 2835315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2095838 h 3513496"/>
                <a:gd name="connsiteX1" fmla="*/ 1425278 w 2835316"/>
                <a:gd name="connsiteY1" fmla="*/ 0 h 3513496"/>
                <a:gd name="connsiteX2" fmla="*/ 2835316 w 2835316"/>
                <a:gd name="connsiteY2" fmla="*/ 2095838 h 3513496"/>
                <a:gd name="connsiteX3" fmla="*/ 1417658 w 2835316"/>
                <a:gd name="connsiteY3" fmla="*/ 3513496 h 3513496"/>
                <a:gd name="connsiteX4" fmla="*/ 0 w 2835316"/>
                <a:gd name="connsiteY4" fmla="*/ 2095838 h 3513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5316" h="3513496">
                  <a:moveTo>
                    <a:pt x="0" y="2095838"/>
                  </a:moveTo>
                  <a:cubicBezTo>
                    <a:pt x="0" y="1312887"/>
                    <a:pt x="642327" y="0"/>
                    <a:pt x="1425278" y="0"/>
                  </a:cubicBezTo>
                  <a:cubicBezTo>
                    <a:pt x="2208229" y="0"/>
                    <a:pt x="2835316" y="1312887"/>
                    <a:pt x="2835316" y="2095838"/>
                  </a:cubicBezTo>
                  <a:cubicBezTo>
                    <a:pt x="2835316" y="2878789"/>
                    <a:pt x="2200609" y="3513496"/>
                    <a:pt x="1417658" y="3513496"/>
                  </a:cubicBezTo>
                  <a:cubicBezTo>
                    <a:pt x="634707" y="3513496"/>
                    <a:pt x="0" y="2878789"/>
                    <a:pt x="0" y="2095838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楕円 269"/>
            <p:cNvSpPr/>
            <p:nvPr/>
          </p:nvSpPr>
          <p:spPr bwMode="auto">
            <a:xfrm flipH="1">
              <a:off x="2987893" y="4859305"/>
              <a:ext cx="209419" cy="31389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1" name="楕円 270"/>
            <p:cNvSpPr/>
            <p:nvPr/>
          </p:nvSpPr>
          <p:spPr bwMode="auto">
            <a:xfrm flipH="1">
              <a:off x="3314918" y="4859305"/>
              <a:ext cx="209419" cy="31389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72" name="グループ化 271"/>
            <p:cNvGrpSpPr/>
            <p:nvPr/>
          </p:nvGrpSpPr>
          <p:grpSpPr>
            <a:xfrm rot="17496732">
              <a:off x="3683780" y="4546976"/>
              <a:ext cx="195340" cy="462416"/>
              <a:chOff x="3505224" y="4953739"/>
              <a:chExt cx="195340" cy="462416"/>
            </a:xfrm>
          </p:grpSpPr>
          <p:sp>
            <p:nvSpPr>
              <p:cNvPr id="278" name="四角形: 角を丸くする 277"/>
              <p:cNvSpPr/>
              <p:nvPr/>
            </p:nvSpPr>
            <p:spPr bwMode="auto">
              <a:xfrm rot="1800000">
                <a:off x="3505224" y="4953739"/>
                <a:ext cx="195340" cy="462416"/>
              </a:xfrm>
              <a:prstGeom prst="roundRect">
                <a:avLst>
                  <a:gd name="adj" fmla="val 6275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9" name="四角形: 角を丸くする 278"/>
              <p:cNvSpPr/>
              <p:nvPr/>
            </p:nvSpPr>
            <p:spPr bwMode="auto">
              <a:xfrm rot="1800000">
                <a:off x="3535645" y="4973000"/>
                <a:ext cx="119828" cy="400397"/>
              </a:xfrm>
              <a:prstGeom prst="roundRect">
                <a:avLst>
                  <a:gd name="adj" fmla="val 0"/>
                </a:avLst>
              </a:pr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3" name="楕円 272"/>
            <p:cNvSpPr/>
            <p:nvPr/>
          </p:nvSpPr>
          <p:spPr bwMode="auto">
            <a:xfrm flipH="1">
              <a:off x="3042759" y="4931703"/>
              <a:ext cx="136282" cy="5886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4" name="楕円 273"/>
            <p:cNvSpPr/>
            <p:nvPr/>
          </p:nvSpPr>
          <p:spPr bwMode="auto">
            <a:xfrm flipH="1">
              <a:off x="3343847" y="4916003"/>
              <a:ext cx="136282" cy="5886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5" name="直角三角形 274"/>
            <p:cNvSpPr/>
            <p:nvPr/>
          </p:nvSpPr>
          <p:spPr bwMode="auto">
            <a:xfrm>
              <a:off x="3314918" y="5034159"/>
              <a:ext cx="291472" cy="156946"/>
            </a:xfrm>
            <a:prstGeom prst="rtTriangle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6" name="直角三角形 275"/>
            <p:cNvSpPr/>
            <p:nvPr/>
          </p:nvSpPr>
          <p:spPr bwMode="auto">
            <a:xfrm flipV="1">
              <a:off x="3314918" y="5191105"/>
              <a:ext cx="264975" cy="134526"/>
            </a:xfrm>
            <a:prstGeom prst="rtTriangle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7" name="フリーフォーム: 図形 276"/>
            <p:cNvSpPr/>
            <p:nvPr/>
          </p:nvSpPr>
          <p:spPr bwMode="auto">
            <a:xfrm rot="3587092" flipH="1">
              <a:off x="2266473" y="5109400"/>
              <a:ext cx="653316" cy="901011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1276344 w 2003925"/>
                <a:gd name="connsiteY0" fmla="*/ 50795 h 1894014"/>
                <a:gd name="connsiteX1" fmla="*/ 1327344 w 2003925"/>
                <a:gd name="connsiteY1" fmla="*/ 100315 h 1894014"/>
                <a:gd name="connsiteX2" fmla="*/ 1357154 w 2003925"/>
                <a:gd name="connsiteY2" fmla="*/ 124216 h 1894014"/>
                <a:gd name="connsiteX3" fmla="*/ 1405720 w 2003925"/>
                <a:gd name="connsiteY3" fmla="*/ 171812 h 1894014"/>
                <a:gd name="connsiteX4" fmla="*/ 1405739 w 2003925"/>
                <a:gd name="connsiteY4" fmla="*/ 171834 h 1894014"/>
                <a:gd name="connsiteX5" fmla="*/ 1485476 w 2003925"/>
                <a:gd name="connsiteY5" fmla="*/ 226182 h 1894014"/>
                <a:gd name="connsiteX6" fmla="*/ 1746513 w 2003925"/>
                <a:gd name="connsiteY6" fmla="*/ 536036 h 1894014"/>
                <a:gd name="connsiteX7" fmla="*/ 1915050 w 2003925"/>
                <a:gd name="connsiteY7" fmla="*/ 1656542 h 1894014"/>
                <a:gd name="connsiteX8" fmla="*/ 1874388 w 2003925"/>
                <a:gd name="connsiteY8" fmla="*/ 1671340 h 1894014"/>
                <a:gd name="connsiteX9" fmla="*/ 1841979 w 2003925"/>
                <a:gd name="connsiteY9" fmla="*/ 1672709 h 1894014"/>
                <a:gd name="connsiteX10" fmla="*/ 1837396 w 2003925"/>
                <a:gd name="connsiteY10" fmla="*/ 1707653 h 1894014"/>
                <a:gd name="connsiteX11" fmla="*/ 1782737 w 2003925"/>
                <a:gd name="connsiteY11" fmla="*/ 1793663 h 1894014"/>
                <a:gd name="connsiteX12" fmla="*/ 1649952 w 2003925"/>
                <a:gd name="connsiteY12" fmla="*/ 1787290 h 1894014"/>
                <a:gd name="connsiteX13" fmla="*/ 1618739 w 2003925"/>
                <a:gd name="connsiteY13" fmla="*/ 1771767 h 1894014"/>
                <a:gd name="connsiteX14" fmla="*/ 1594928 w 2003925"/>
                <a:gd name="connsiteY14" fmla="*/ 1806855 h 1894014"/>
                <a:gd name="connsiteX15" fmla="*/ 1515474 w 2003925"/>
                <a:gd name="connsiteY15" fmla="*/ 1860801 h 1894014"/>
                <a:gd name="connsiteX16" fmla="*/ 1261192 w 2003925"/>
                <a:gd name="connsiteY16" fmla="*/ 1743855 h 1894014"/>
                <a:gd name="connsiteX17" fmla="*/ 1236672 w 2003925"/>
                <a:gd name="connsiteY17" fmla="*/ 1717691 h 1894014"/>
                <a:gd name="connsiteX18" fmla="*/ 1220373 w 2003925"/>
                <a:gd name="connsiteY18" fmla="*/ 1746728 h 1894014"/>
                <a:gd name="connsiteX19" fmla="*/ 1024547 w 2003925"/>
                <a:gd name="connsiteY19" fmla="*/ 1894014 h 1894014"/>
                <a:gd name="connsiteX20" fmla="*/ 829655 w 2003925"/>
                <a:gd name="connsiteY20" fmla="*/ 1746728 h 1894014"/>
                <a:gd name="connsiteX21" fmla="*/ 814919 w 2003925"/>
                <a:gd name="connsiteY21" fmla="*/ 1720196 h 1894014"/>
                <a:gd name="connsiteX22" fmla="*/ 792747 w 2003925"/>
                <a:gd name="connsiteY22" fmla="*/ 1743855 h 1894014"/>
                <a:gd name="connsiteX23" fmla="*/ 538465 w 2003925"/>
                <a:gd name="connsiteY23" fmla="*/ 1860801 h 1894014"/>
                <a:gd name="connsiteX24" fmla="*/ 459011 w 2003925"/>
                <a:gd name="connsiteY24" fmla="*/ 1806855 h 1894014"/>
                <a:gd name="connsiteX25" fmla="*/ 442702 w 2003925"/>
                <a:gd name="connsiteY25" fmla="*/ 1782823 h 1894014"/>
                <a:gd name="connsiteX26" fmla="*/ 433718 w 2003925"/>
                <a:gd name="connsiteY26" fmla="*/ 1787291 h 1894014"/>
                <a:gd name="connsiteX27" fmla="*/ 300933 w 2003925"/>
                <a:gd name="connsiteY27" fmla="*/ 1793664 h 1894014"/>
                <a:gd name="connsiteX28" fmla="*/ 246274 w 2003925"/>
                <a:gd name="connsiteY28" fmla="*/ 1707653 h 1894014"/>
                <a:gd name="connsiteX29" fmla="*/ 239923 w 2003925"/>
                <a:gd name="connsiteY29" fmla="*/ 1659221 h 1894014"/>
                <a:gd name="connsiteX30" fmla="*/ 228107 w 2003925"/>
                <a:gd name="connsiteY30" fmla="*/ 1663527 h 1894014"/>
                <a:gd name="connsiteX31" fmla="*/ 88875 w 2003925"/>
                <a:gd name="connsiteY31" fmla="*/ 1656541 h 1894014"/>
                <a:gd name="connsiteX32" fmla="*/ 257413 w 2003925"/>
                <a:gd name="connsiteY32" fmla="*/ 536035 h 1894014"/>
                <a:gd name="connsiteX33" fmla="*/ 518449 w 2003925"/>
                <a:gd name="connsiteY33" fmla="*/ 226181 h 1894014"/>
                <a:gd name="connsiteX34" fmla="*/ 614061 w 2003925"/>
                <a:gd name="connsiteY34" fmla="*/ 161014 h 1894014"/>
                <a:gd name="connsiteX35" fmla="*/ 640762 w 2003925"/>
                <a:gd name="connsiteY35" fmla="*/ 122929 h 1894014"/>
                <a:gd name="connsiteX36" fmla="*/ 1093653 w 2003925"/>
                <a:gd name="connsiteY36" fmla="*/ 47863 h 1894014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003925" h="1843219">
                  <a:moveTo>
                    <a:pt x="1276344" y="0"/>
                  </a:moveTo>
                  <a:lnTo>
                    <a:pt x="1327344" y="49520"/>
                  </a:lnTo>
                  <a:lnTo>
                    <a:pt x="1357154" y="73421"/>
                  </a:lnTo>
                  <a:cubicBezTo>
                    <a:pt x="1373648" y="88093"/>
                    <a:pt x="1389861" y="103983"/>
                    <a:pt x="1405720" y="121017"/>
                  </a:cubicBezTo>
                  <a:lnTo>
                    <a:pt x="1405739" y="121039"/>
                  </a:lnTo>
                  <a:lnTo>
                    <a:pt x="1485476" y="175387"/>
                  </a:lnTo>
                  <a:cubicBezTo>
                    <a:pt x="1581299" y="251534"/>
                    <a:pt x="1672639" y="357289"/>
                    <a:pt x="1746513" y="485241"/>
                  </a:cubicBezTo>
                  <a:cubicBezTo>
                    <a:pt x="1943509" y="826449"/>
                    <a:pt x="2114276" y="1490724"/>
                    <a:pt x="1915050" y="1605747"/>
                  </a:cubicBezTo>
                  <a:cubicBezTo>
                    <a:pt x="1902599" y="1612936"/>
                    <a:pt x="1888996" y="1617810"/>
                    <a:pt x="1874388" y="1620545"/>
                  </a:cubicBezTo>
                  <a:lnTo>
                    <a:pt x="1841979" y="1621914"/>
                  </a:lnTo>
                  <a:lnTo>
                    <a:pt x="1837396" y="1656858"/>
                  </a:lnTo>
                  <a:cubicBezTo>
                    <a:pt x="1827684" y="1697022"/>
                    <a:pt x="1810027" y="1727112"/>
                    <a:pt x="1782737" y="1742868"/>
                  </a:cubicBezTo>
                  <a:cubicBezTo>
                    <a:pt x="1748625" y="1762563"/>
                    <a:pt x="1702486" y="1758113"/>
                    <a:pt x="1649952" y="1736495"/>
                  </a:cubicBezTo>
                  <a:lnTo>
                    <a:pt x="1618739" y="1720972"/>
                  </a:lnTo>
                  <a:lnTo>
                    <a:pt x="1594928" y="1756060"/>
                  </a:lnTo>
                  <a:cubicBezTo>
                    <a:pt x="1571932" y="1783316"/>
                    <a:pt x="1545522" y="1801954"/>
                    <a:pt x="1515474" y="1810006"/>
                  </a:cubicBezTo>
                  <a:cubicBezTo>
                    <a:pt x="1440353" y="1830134"/>
                    <a:pt x="1351384" y="1781715"/>
                    <a:pt x="1261192" y="1693060"/>
                  </a:cubicBezTo>
                  <a:lnTo>
                    <a:pt x="1236672" y="1666896"/>
                  </a:lnTo>
                  <a:lnTo>
                    <a:pt x="1220373" y="1695933"/>
                  </a:lnTo>
                  <a:cubicBezTo>
                    <a:pt x="1160999" y="1786684"/>
                    <a:pt x="1094541" y="1843219"/>
                    <a:pt x="1024547" y="1843219"/>
                  </a:cubicBezTo>
                  <a:cubicBezTo>
                    <a:pt x="954554" y="1843219"/>
                    <a:pt x="888479" y="1786684"/>
                    <a:pt x="829655" y="1695933"/>
                  </a:cubicBezTo>
                  <a:lnTo>
                    <a:pt x="814919" y="1669401"/>
                  </a:lnTo>
                  <a:lnTo>
                    <a:pt x="792747" y="1693060"/>
                  </a:lnTo>
                  <a:cubicBezTo>
                    <a:pt x="702554" y="1781714"/>
                    <a:pt x="613586" y="1830134"/>
                    <a:pt x="538465" y="1810006"/>
                  </a:cubicBezTo>
                  <a:cubicBezTo>
                    <a:pt x="508417" y="1801954"/>
                    <a:pt x="482007" y="1783316"/>
                    <a:pt x="459011" y="1756060"/>
                  </a:cubicBezTo>
                  <a:lnTo>
                    <a:pt x="442702" y="1732028"/>
                  </a:lnTo>
                  <a:lnTo>
                    <a:pt x="433718" y="1736496"/>
                  </a:lnTo>
                  <a:cubicBezTo>
                    <a:pt x="381184" y="1758114"/>
                    <a:pt x="335046" y="1762564"/>
                    <a:pt x="300933" y="1742869"/>
                  </a:cubicBezTo>
                  <a:cubicBezTo>
                    <a:pt x="273643" y="1727113"/>
                    <a:pt x="255987" y="1697023"/>
                    <a:pt x="246274" y="1656858"/>
                  </a:cubicBezTo>
                  <a:lnTo>
                    <a:pt x="239923" y="1608426"/>
                  </a:lnTo>
                  <a:lnTo>
                    <a:pt x="228107" y="1612732"/>
                  </a:lnTo>
                  <a:cubicBezTo>
                    <a:pt x="173939" y="1628039"/>
                    <a:pt x="126229" y="1627313"/>
                    <a:pt x="88875" y="1605746"/>
                  </a:cubicBezTo>
                  <a:cubicBezTo>
                    <a:pt x="-110350" y="1490724"/>
                    <a:pt x="60417" y="826447"/>
                    <a:pt x="257413" y="485240"/>
                  </a:cubicBezTo>
                  <a:cubicBezTo>
                    <a:pt x="331286" y="357288"/>
                    <a:pt x="422626" y="251533"/>
                    <a:pt x="518449" y="175386"/>
                  </a:cubicBezTo>
                  <a:lnTo>
                    <a:pt x="614061" y="110219"/>
                  </a:lnTo>
                  <a:lnTo>
                    <a:pt x="640762" y="72134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86" name="グループ化 285"/>
          <p:cNvGrpSpPr/>
          <p:nvPr/>
        </p:nvGrpSpPr>
        <p:grpSpPr>
          <a:xfrm>
            <a:off x="4287984" y="2570568"/>
            <a:ext cx="1362446" cy="1834722"/>
            <a:chOff x="4270376" y="2197985"/>
            <a:chExt cx="1590003" cy="2141160"/>
          </a:xfrm>
        </p:grpSpPr>
        <p:grpSp>
          <p:nvGrpSpPr>
            <p:cNvPr id="287" name="グループ化 286"/>
            <p:cNvGrpSpPr/>
            <p:nvPr/>
          </p:nvGrpSpPr>
          <p:grpSpPr>
            <a:xfrm>
              <a:off x="4270376" y="2448934"/>
              <a:ext cx="1590003" cy="1890211"/>
              <a:chOff x="4057545" y="761445"/>
              <a:chExt cx="1590003" cy="1890211"/>
            </a:xfrm>
          </p:grpSpPr>
          <p:sp>
            <p:nvSpPr>
              <p:cNvPr id="289" name="フリーフォーム: 図形 288"/>
              <p:cNvSpPr/>
              <p:nvPr/>
            </p:nvSpPr>
            <p:spPr bwMode="auto">
              <a:xfrm rot="15300000">
                <a:off x="5193358" y="1738730"/>
                <a:ext cx="294133" cy="614247"/>
              </a:xfrm>
              <a:custGeom>
                <a:avLst/>
                <a:gdLst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995697 w 2003925"/>
                  <a:gd name="connsiteY37" fmla="*/ 0 h 1944107"/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1093653 w 2003925"/>
                  <a:gd name="connsiteY37" fmla="*/ 97956 h 1944107"/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0" fmla="*/ 1276344 w 2003925"/>
                  <a:gd name="connsiteY0" fmla="*/ 0 h 1843219"/>
                  <a:gd name="connsiteX1" fmla="*/ 1327344 w 2003925"/>
                  <a:gd name="connsiteY1" fmla="*/ 49520 h 1843219"/>
                  <a:gd name="connsiteX2" fmla="*/ 1357154 w 2003925"/>
                  <a:gd name="connsiteY2" fmla="*/ 73421 h 1843219"/>
                  <a:gd name="connsiteX3" fmla="*/ 1405720 w 2003925"/>
                  <a:gd name="connsiteY3" fmla="*/ 121017 h 1843219"/>
                  <a:gd name="connsiteX4" fmla="*/ 1405739 w 2003925"/>
                  <a:gd name="connsiteY4" fmla="*/ 121039 h 1843219"/>
                  <a:gd name="connsiteX5" fmla="*/ 1485476 w 2003925"/>
                  <a:gd name="connsiteY5" fmla="*/ 175387 h 1843219"/>
                  <a:gd name="connsiteX6" fmla="*/ 1746513 w 2003925"/>
                  <a:gd name="connsiteY6" fmla="*/ 485241 h 1843219"/>
                  <a:gd name="connsiteX7" fmla="*/ 1915050 w 2003925"/>
                  <a:gd name="connsiteY7" fmla="*/ 1605747 h 1843219"/>
                  <a:gd name="connsiteX8" fmla="*/ 1874388 w 2003925"/>
                  <a:gd name="connsiteY8" fmla="*/ 1620545 h 1843219"/>
                  <a:gd name="connsiteX9" fmla="*/ 1841979 w 2003925"/>
                  <a:gd name="connsiteY9" fmla="*/ 1621914 h 1843219"/>
                  <a:gd name="connsiteX10" fmla="*/ 1837396 w 2003925"/>
                  <a:gd name="connsiteY10" fmla="*/ 1656858 h 1843219"/>
                  <a:gd name="connsiteX11" fmla="*/ 1782737 w 2003925"/>
                  <a:gd name="connsiteY11" fmla="*/ 1742868 h 1843219"/>
                  <a:gd name="connsiteX12" fmla="*/ 1649952 w 2003925"/>
                  <a:gd name="connsiteY12" fmla="*/ 1736495 h 1843219"/>
                  <a:gd name="connsiteX13" fmla="*/ 1618739 w 2003925"/>
                  <a:gd name="connsiteY13" fmla="*/ 1720972 h 1843219"/>
                  <a:gd name="connsiteX14" fmla="*/ 1594928 w 2003925"/>
                  <a:gd name="connsiteY14" fmla="*/ 1756060 h 1843219"/>
                  <a:gd name="connsiteX15" fmla="*/ 1515474 w 2003925"/>
                  <a:gd name="connsiteY15" fmla="*/ 1810006 h 1843219"/>
                  <a:gd name="connsiteX16" fmla="*/ 1261192 w 2003925"/>
                  <a:gd name="connsiteY16" fmla="*/ 1693060 h 1843219"/>
                  <a:gd name="connsiteX17" fmla="*/ 1236672 w 2003925"/>
                  <a:gd name="connsiteY17" fmla="*/ 1666896 h 1843219"/>
                  <a:gd name="connsiteX18" fmla="*/ 1220373 w 2003925"/>
                  <a:gd name="connsiteY18" fmla="*/ 1695933 h 1843219"/>
                  <a:gd name="connsiteX19" fmla="*/ 1024547 w 2003925"/>
                  <a:gd name="connsiteY19" fmla="*/ 1843219 h 1843219"/>
                  <a:gd name="connsiteX20" fmla="*/ 829655 w 2003925"/>
                  <a:gd name="connsiteY20" fmla="*/ 1695933 h 1843219"/>
                  <a:gd name="connsiteX21" fmla="*/ 814919 w 2003925"/>
                  <a:gd name="connsiteY21" fmla="*/ 1669401 h 1843219"/>
                  <a:gd name="connsiteX22" fmla="*/ 792747 w 2003925"/>
                  <a:gd name="connsiteY22" fmla="*/ 1693060 h 1843219"/>
                  <a:gd name="connsiteX23" fmla="*/ 538465 w 2003925"/>
                  <a:gd name="connsiteY23" fmla="*/ 1810006 h 1843219"/>
                  <a:gd name="connsiteX24" fmla="*/ 459011 w 2003925"/>
                  <a:gd name="connsiteY24" fmla="*/ 1756060 h 1843219"/>
                  <a:gd name="connsiteX25" fmla="*/ 442702 w 2003925"/>
                  <a:gd name="connsiteY25" fmla="*/ 1732028 h 1843219"/>
                  <a:gd name="connsiteX26" fmla="*/ 433718 w 2003925"/>
                  <a:gd name="connsiteY26" fmla="*/ 1736496 h 1843219"/>
                  <a:gd name="connsiteX27" fmla="*/ 300933 w 2003925"/>
                  <a:gd name="connsiteY27" fmla="*/ 1742869 h 1843219"/>
                  <a:gd name="connsiteX28" fmla="*/ 246274 w 2003925"/>
                  <a:gd name="connsiteY28" fmla="*/ 1656858 h 1843219"/>
                  <a:gd name="connsiteX29" fmla="*/ 239923 w 2003925"/>
                  <a:gd name="connsiteY29" fmla="*/ 1608426 h 1843219"/>
                  <a:gd name="connsiteX30" fmla="*/ 228107 w 2003925"/>
                  <a:gd name="connsiteY30" fmla="*/ 1612732 h 1843219"/>
                  <a:gd name="connsiteX31" fmla="*/ 88875 w 2003925"/>
                  <a:gd name="connsiteY31" fmla="*/ 1605746 h 1843219"/>
                  <a:gd name="connsiteX32" fmla="*/ 257413 w 2003925"/>
                  <a:gd name="connsiteY32" fmla="*/ 485240 h 1843219"/>
                  <a:gd name="connsiteX33" fmla="*/ 518449 w 2003925"/>
                  <a:gd name="connsiteY33" fmla="*/ 175386 h 1843219"/>
                  <a:gd name="connsiteX34" fmla="*/ 614061 w 2003925"/>
                  <a:gd name="connsiteY34" fmla="*/ 110219 h 1843219"/>
                  <a:gd name="connsiteX35" fmla="*/ 640762 w 2003925"/>
                  <a:gd name="connsiteY35" fmla="*/ 72134 h 1843219"/>
                  <a:gd name="connsiteX0" fmla="*/ 1276344 w 2003925"/>
                  <a:gd name="connsiteY0" fmla="*/ 0 h 1843219"/>
                  <a:gd name="connsiteX1" fmla="*/ 1327344 w 2003925"/>
                  <a:gd name="connsiteY1" fmla="*/ 49520 h 1843219"/>
                  <a:gd name="connsiteX2" fmla="*/ 1405720 w 2003925"/>
                  <a:gd name="connsiteY2" fmla="*/ 121017 h 1843219"/>
                  <a:gd name="connsiteX3" fmla="*/ 1405739 w 2003925"/>
                  <a:gd name="connsiteY3" fmla="*/ 121039 h 1843219"/>
                  <a:gd name="connsiteX4" fmla="*/ 1485476 w 2003925"/>
                  <a:gd name="connsiteY4" fmla="*/ 175387 h 1843219"/>
                  <a:gd name="connsiteX5" fmla="*/ 1746513 w 2003925"/>
                  <a:gd name="connsiteY5" fmla="*/ 485241 h 1843219"/>
                  <a:gd name="connsiteX6" fmla="*/ 1915050 w 2003925"/>
                  <a:gd name="connsiteY6" fmla="*/ 1605747 h 1843219"/>
                  <a:gd name="connsiteX7" fmla="*/ 1874388 w 2003925"/>
                  <a:gd name="connsiteY7" fmla="*/ 1620545 h 1843219"/>
                  <a:gd name="connsiteX8" fmla="*/ 1841979 w 2003925"/>
                  <a:gd name="connsiteY8" fmla="*/ 1621914 h 1843219"/>
                  <a:gd name="connsiteX9" fmla="*/ 1837396 w 2003925"/>
                  <a:gd name="connsiteY9" fmla="*/ 1656858 h 1843219"/>
                  <a:gd name="connsiteX10" fmla="*/ 1782737 w 2003925"/>
                  <a:gd name="connsiteY10" fmla="*/ 1742868 h 1843219"/>
                  <a:gd name="connsiteX11" fmla="*/ 1649952 w 2003925"/>
                  <a:gd name="connsiteY11" fmla="*/ 1736495 h 1843219"/>
                  <a:gd name="connsiteX12" fmla="*/ 1618739 w 2003925"/>
                  <a:gd name="connsiteY12" fmla="*/ 1720972 h 1843219"/>
                  <a:gd name="connsiteX13" fmla="*/ 1594928 w 2003925"/>
                  <a:gd name="connsiteY13" fmla="*/ 1756060 h 1843219"/>
                  <a:gd name="connsiteX14" fmla="*/ 1515474 w 2003925"/>
                  <a:gd name="connsiteY14" fmla="*/ 1810006 h 1843219"/>
                  <a:gd name="connsiteX15" fmla="*/ 1261192 w 2003925"/>
                  <a:gd name="connsiteY15" fmla="*/ 1693060 h 1843219"/>
                  <a:gd name="connsiteX16" fmla="*/ 1236672 w 2003925"/>
                  <a:gd name="connsiteY16" fmla="*/ 1666896 h 1843219"/>
                  <a:gd name="connsiteX17" fmla="*/ 1220373 w 2003925"/>
                  <a:gd name="connsiteY17" fmla="*/ 1695933 h 1843219"/>
                  <a:gd name="connsiteX18" fmla="*/ 1024547 w 2003925"/>
                  <a:gd name="connsiteY18" fmla="*/ 1843219 h 1843219"/>
                  <a:gd name="connsiteX19" fmla="*/ 829655 w 2003925"/>
                  <a:gd name="connsiteY19" fmla="*/ 1695933 h 1843219"/>
                  <a:gd name="connsiteX20" fmla="*/ 814919 w 2003925"/>
                  <a:gd name="connsiteY20" fmla="*/ 1669401 h 1843219"/>
                  <a:gd name="connsiteX21" fmla="*/ 792747 w 2003925"/>
                  <a:gd name="connsiteY21" fmla="*/ 1693060 h 1843219"/>
                  <a:gd name="connsiteX22" fmla="*/ 538465 w 2003925"/>
                  <a:gd name="connsiteY22" fmla="*/ 1810006 h 1843219"/>
                  <a:gd name="connsiteX23" fmla="*/ 459011 w 2003925"/>
                  <a:gd name="connsiteY23" fmla="*/ 1756060 h 1843219"/>
                  <a:gd name="connsiteX24" fmla="*/ 442702 w 2003925"/>
                  <a:gd name="connsiteY24" fmla="*/ 1732028 h 1843219"/>
                  <a:gd name="connsiteX25" fmla="*/ 433718 w 2003925"/>
                  <a:gd name="connsiteY25" fmla="*/ 1736496 h 1843219"/>
                  <a:gd name="connsiteX26" fmla="*/ 300933 w 2003925"/>
                  <a:gd name="connsiteY26" fmla="*/ 1742869 h 1843219"/>
                  <a:gd name="connsiteX27" fmla="*/ 246274 w 2003925"/>
                  <a:gd name="connsiteY27" fmla="*/ 1656858 h 1843219"/>
                  <a:gd name="connsiteX28" fmla="*/ 239923 w 2003925"/>
                  <a:gd name="connsiteY28" fmla="*/ 1608426 h 1843219"/>
                  <a:gd name="connsiteX29" fmla="*/ 228107 w 2003925"/>
                  <a:gd name="connsiteY29" fmla="*/ 1612732 h 1843219"/>
                  <a:gd name="connsiteX30" fmla="*/ 88875 w 2003925"/>
                  <a:gd name="connsiteY30" fmla="*/ 1605746 h 1843219"/>
                  <a:gd name="connsiteX31" fmla="*/ 257413 w 2003925"/>
                  <a:gd name="connsiteY31" fmla="*/ 485240 h 1843219"/>
                  <a:gd name="connsiteX32" fmla="*/ 518449 w 2003925"/>
                  <a:gd name="connsiteY32" fmla="*/ 175386 h 1843219"/>
                  <a:gd name="connsiteX33" fmla="*/ 614061 w 2003925"/>
                  <a:gd name="connsiteY33" fmla="*/ 110219 h 1843219"/>
                  <a:gd name="connsiteX34" fmla="*/ 640762 w 2003925"/>
                  <a:gd name="connsiteY34" fmla="*/ 72134 h 1843219"/>
                  <a:gd name="connsiteX0" fmla="*/ 1276344 w 2003925"/>
                  <a:gd name="connsiteY0" fmla="*/ 0 h 1843219"/>
                  <a:gd name="connsiteX1" fmla="*/ 1327344 w 2003925"/>
                  <a:gd name="connsiteY1" fmla="*/ 49520 h 1843219"/>
                  <a:gd name="connsiteX2" fmla="*/ 1405720 w 2003925"/>
                  <a:gd name="connsiteY2" fmla="*/ 121017 h 1843219"/>
                  <a:gd name="connsiteX3" fmla="*/ 1485476 w 2003925"/>
                  <a:gd name="connsiteY3" fmla="*/ 175387 h 1843219"/>
                  <a:gd name="connsiteX4" fmla="*/ 1746513 w 2003925"/>
                  <a:gd name="connsiteY4" fmla="*/ 485241 h 1843219"/>
                  <a:gd name="connsiteX5" fmla="*/ 1915050 w 2003925"/>
                  <a:gd name="connsiteY5" fmla="*/ 1605747 h 1843219"/>
                  <a:gd name="connsiteX6" fmla="*/ 1874388 w 2003925"/>
                  <a:gd name="connsiteY6" fmla="*/ 1620545 h 1843219"/>
                  <a:gd name="connsiteX7" fmla="*/ 1841979 w 2003925"/>
                  <a:gd name="connsiteY7" fmla="*/ 1621914 h 1843219"/>
                  <a:gd name="connsiteX8" fmla="*/ 1837396 w 2003925"/>
                  <a:gd name="connsiteY8" fmla="*/ 1656858 h 1843219"/>
                  <a:gd name="connsiteX9" fmla="*/ 1782737 w 2003925"/>
                  <a:gd name="connsiteY9" fmla="*/ 1742868 h 1843219"/>
                  <a:gd name="connsiteX10" fmla="*/ 1649952 w 2003925"/>
                  <a:gd name="connsiteY10" fmla="*/ 1736495 h 1843219"/>
                  <a:gd name="connsiteX11" fmla="*/ 1618739 w 2003925"/>
                  <a:gd name="connsiteY11" fmla="*/ 1720972 h 1843219"/>
                  <a:gd name="connsiteX12" fmla="*/ 1594928 w 2003925"/>
                  <a:gd name="connsiteY12" fmla="*/ 1756060 h 1843219"/>
                  <a:gd name="connsiteX13" fmla="*/ 1515474 w 2003925"/>
                  <a:gd name="connsiteY13" fmla="*/ 1810006 h 1843219"/>
                  <a:gd name="connsiteX14" fmla="*/ 1261192 w 2003925"/>
                  <a:gd name="connsiteY14" fmla="*/ 1693060 h 1843219"/>
                  <a:gd name="connsiteX15" fmla="*/ 1236672 w 2003925"/>
                  <a:gd name="connsiteY15" fmla="*/ 1666896 h 1843219"/>
                  <a:gd name="connsiteX16" fmla="*/ 1220373 w 2003925"/>
                  <a:gd name="connsiteY16" fmla="*/ 1695933 h 1843219"/>
                  <a:gd name="connsiteX17" fmla="*/ 1024547 w 2003925"/>
                  <a:gd name="connsiteY17" fmla="*/ 1843219 h 1843219"/>
                  <a:gd name="connsiteX18" fmla="*/ 829655 w 2003925"/>
                  <a:gd name="connsiteY18" fmla="*/ 1695933 h 1843219"/>
                  <a:gd name="connsiteX19" fmla="*/ 814919 w 2003925"/>
                  <a:gd name="connsiteY19" fmla="*/ 1669401 h 1843219"/>
                  <a:gd name="connsiteX20" fmla="*/ 792747 w 2003925"/>
                  <a:gd name="connsiteY20" fmla="*/ 1693060 h 1843219"/>
                  <a:gd name="connsiteX21" fmla="*/ 538465 w 2003925"/>
                  <a:gd name="connsiteY21" fmla="*/ 1810006 h 1843219"/>
                  <a:gd name="connsiteX22" fmla="*/ 459011 w 2003925"/>
                  <a:gd name="connsiteY22" fmla="*/ 1756060 h 1843219"/>
                  <a:gd name="connsiteX23" fmla="*/ 442702 w 2003925"/>
                  <a:gd name="connsiteY23" fmla="*/ 1732028 h 1843219"/>
                  <a:gd name="connsiteX24" fmla="*/ 433718 w 2003925"/>
                  <a:gd name="connsiteY24" fmla="*/ 1736496 h 1843219"/>
                  <a:gd name="connsiteX25" fmla="*/ 300933 w 2003925"/>
                  <a:gd name="connsiteY25" fmla="*/ 1742869 h 1843219"/>
                  <a:gd name="connsiteX26" fmla="*/ 246274 w 2003925"/>
                  <a:gd name="connsiteY26" fmla="*/ 1656858 h 1843219"/>
                  <a:gd name="connsiteX27" fmla="*/ 239923 w 2003925"/>
                  <a:gd name="connsiteY27" fmla="*/ 1608426 h 1843219"/>
                  <a:gd name="connsiteX28" fmla="*/ 228107 w 2003925"/>
                  <a:gd name="connsiteY28" fmla="*/ 1612732 h 1843219"/>
                  <a:gd name="connsiteX29" fmla="*/ 88875 w 2003925"/>
                  <a:gd name="connsiteY29" fmla="*/ 1605746 h 1843219"/>
                  <a:gd name="connsiteX30" fmla="*/ 257413 w 2003925"/>
                  <a:gd name="connsiteY30" fmla="*/ 485240 h 1843219"/>
                  <a:gd name="connsiteX31" fmla="*/ 518449 w 2003925"/>
                  <a:gd name="connsiteY31" fmla="*/ 175386 h 1843219"/>
                  <a:gd name="connsiteX32" fmla="*/ 614061 w 2003925"/>
                  <a:gd name="connsiteY32" fmla="*/ 110219 h 1843219"/>
                  <a:gd name="connsiteX33" fmla="*/ 640762 w 2003925"/>
                  <a:gd name="connsiteY33" fmla="*/ 72134 h 1843219"/>
                  <a:gd name="connsiteX0" fmla="*/ 1276344 w 2003925"/>
                  <a:gd name="connsiteY0" fmla="*/ 0 h 1843219"/>
                  <a:gd name="connsiteX1" fmla="*/ 1327342 w 2003925"/>
                  <a:gd name="connsiteY1" fmla="*/ 49521 h 1843219"/>
                  <a:gd name="connsiteX2" fmla="*/ 1405720 w 2003925"/>
                  <a:gd name="connsiteY2" fmla="*/ 121017 h 1843219"/>
                  <a:gd name="connsiteX3" fmla="*/ 1485476 w 2003925"/>
                  <a:gd name="connsiteY3" fmla="*/ 175387 h 1843219"/>
                  <a:gd name="connsiteX4" fmla="*/ 1746513 w 2003925"/>
                  <a:gd name="connsiteY4" fmla="*/ 485241 h 1843219"/>
                  <a:gd name="connsiteX5" fmla="*/ 1915050 w 2003925"/>
                  <a:gd name="connsiteY5" fmla="*/ 1605747 h 1843219"/>
                  <a:gd name="connsiteX6" fmla="*/ 1874388 w 2003925"/>
                  <a:gd name="connsiteY6" fmla="*/ 1620545 h 1843219"/>
                  <a:gd name="connsiteX7" fmla="*/ 1841979 w 2003925"/>
                  <a:gd name="connsiteY7" fmla="*/ 1621914 h 1843219"/>
                  <a:gd name="connsiteX8" fmla="*/ 1837396 w 2003925"/>
                  <a:gd name="connsiteY8" fmla="*/ 1656858 h 1843219"/>
                  <a:gd name="connsiteX9" fmla="*/ 1782737 w 2003925"/>
                  <a:gd name="connsiteY9" fmla="*/ 1742868 h 1843219"/>
                  <a:gd name="connsiteX10" fmla="*/ 1649952 w 2003925"/>
                  <a:gd name="connsiteY10" fmla="*/ 1736495 h 1843219"/>
                  <a:gd name="connsiteX11" fmla="*/ 1618739 w 2003925"/>
                  <a:gd name="connsiteY11" fmla="*/ 1720972 h 1843219"/>
                  <a:gd name="connsiteX12" fmla="*/ 1594928 w 2003925"/>
                  <a:gd name="connsiteY12" fmla="*/ 1756060 h 1843219"/>
                  <a:gd name="connsiteX13" fmla="*/ 1515474 w 2003925"/>
                  <a:gd name="connsiteY13" fmla="*/ 1810006 h 1843219"/>
                  <a:gd name="connsiteX14" fmla="*/ 1261192 w 2003925"/>
                  <a:gd name="connsiteY14" fmla="*/ 1693060 h 1843219"/>
                  <a:gd name="connsiteX15" fmla="*/ 1236672 w 2003925"/>
                  <a:gd name="connsiteY15" fmla="*/ 1666896 h 1843219"/>
                  <a:gd name="connsiteX16" fmla="*/ 1220373 w 2003925"/>
                  <a:gd name="connsiteY16" fmla="*/ 1695933 h 1843219"/>
                  <a:gd name="connsiteX17" fmla="*/ 1024547 w 2003925"/>
                  <a:gd name="connsiteY17" fmla="*/ 1843219 h 1843219"/>
                  <a:gd name="connsiteX18" fmla="*/ 829655 w 2003925"/>
                  <a:gd name="connsiteY18" fmla="*/ 1695933 h 1843219"/>
                  <a:gd name="connsiteX19" fmla="*/ 814919 w 2003925"/>
                  <a:gd name="connsiteY19" fmla="*/ 1669401 h 1843219"/>
                  <a:gd name="connsiteX20" fmla="*/ 792747 w 2003925"/>
                  <a:gd name="connsiteY20" fmla="*/ 1693060 h 1843219"/>
                  <a:gd name="connsiteX21" fmla="*/ 538465 w 2003925"/>
                  <a:gd name="connsiteY21" fmla="*/ 1810006 h 1843219"/>
                  <a:gd name="connsiteX22" fmla="*/ 459011 w 2003925"/>
                  <a:gd name="connsiteY22" fmla="*/ 1756060 h 1843219"/>
                  <a:gd name="connsiteX23" fmla="*/ 442702 w 2003925"/>
                  <a:gd name="connsiteY23" fmla="*/ 1732028 h 1843219"/>
                  <a:gd name="connsiteX24" fmla="*/ 433718 w 2003925"/>
                  <a:gd name="connsiteY24" fmla="*/ 1736496 h 1843219"/>
                  <a:gd name="connsiteX25" fmla="*/ 300933 w 2003925"/>
                  <a:gd name="connsiteY25" fmla="*/ 1742869 h 1843219"/>
                  <a:gd name="connsiteX26" fmla="*/ 246274 w 2003925"/>
                  <a:gd name="connsiteY26" fmla="*/ 1656858 h 1843219"/>
                  <a:gd name="connsiteX27" fmla="*/ 239923 w 2003925"/>
                  <a:gd name="connsiteY27" fmla="*/ 1608426 h 1843219"/>
                  <a:gd name="connsiteX28" fmla="*/ 228107 w 2003925"/>
                  <a:gd name="connsiteY28" fmla="*/ 1612732 h 1843219"/>
                  <a:gd name="connsiteX29" fmla="*/ 88875 w 2003925"/>
                  <a:gd name="connsiteY29" fmla="*/ 1605746 h 1843219"/>
                  <a:gd name="connsiteX30" fmla="*/ 257413 w 2003925"/>
                  <a:gd name="connsiteY30" fmla="*/ 485240 h 1843219"/>
                  <a:gd name="connsiteX31" fmla="*/ 518449 w 2003925"/>
                  <a:gd name="connsiteY31" fmla="*/ 175386 h 1843219"/>
                  <a:gd name="connsiteX32" fmla="*/ 614061 w 2003925"/>
                  <a:gd name="connsiteY32" fmla="*/ 110219 h 1843219"/>
                  <a:gd name="connsiteX33" fmla="*/ 640762 w 2003925"/>
                  <a:gd name="connsiteY33" fmla="*/ 72134 h 1843219"/>
                  <a:gd name="connsiteX0" fmla="*/ 1276344 w 2003925"/>
                  <a:gd name="connsiteY0" fmla="*/ 0 h 1843219"/>
                  <a:gd name="connsiteX1" fmla="*/ 1327342 w 2003925"/>
                  <a:gd name="connsiteY1" fmla="*/ 49521 h 1843219"/>
                  <a:gd name="connsiteX2" fmla="*/ 1485476 w 2003925"/>
                  <a:gd name="connsiteY2" fmla="*/ 175387 h 1843219"/>
                  <a:gd name="connsiteX3" fmla="*/ 1746513 w 2003925"/>
                  <a:gd name="connsiteY3" fmla="*/ 485241 h 1843219"/>
                  <a:gd name="connsiteX4" fmla="*/ 1915050 w 2003925"/>
                  <a:gd name="connsiteY4" fmla="*/ 1605747 h 1843219"/>
                  <a:gd name="connsiteX5" fmla="*/ 1874388 w 2003925"/>
                  <a:gd name="connsiteY5" fmla="*/ 1620545 h 1843219"/>
                  <a:gd name="connsiteX6" fmla="*/ 1841979 w 2003925"/>
                  <a:gd name="connsiteY6" fmla="*/ 1621914 h 1843219"/>
                  <a:gd name="connsiteX7" fmla="*/ 1837396 w 2003925"/>
                  <a:gd name="connsiteY7" fmla="*/ 1656858 h 1843219"/>
                  <a:gd name="connsiteX8" fmla="*/ 1782737 w 2003925"/>
                  <a:gd name="connsiteY8" fmla="*/ 1742868 h 1843219"/>
                  <a:gd name="connsiteX9" fmla="*/ 1649952 w 2003925"/>
                  <a:gd name="connsiteY9" fmla="*/ 1736495 h 1843219"/>
                  <a:gd name="connsiteX10" fmla="*/ 1618739 w 2003925"/>
                  <a:gd name="connsiteY10" fmla="*/ 1720972 h 1843219"/>
                  <a:gd name="connsiteX11" fmla="*/ 1594928 w 2003925"/>
                  <a:gd name="connsiteY11" fmla="*/ 1756060 h 1843219"/>
                  <a:gd name="connsiteX12" fmla="*/ 1515474 w 2003925"/>
                  <a:gd name="connsiteY12" fmla="*/ 1810006 h 1843219"/>
                  <a:gd name="connsiteX13" fmla="*/ 1261192 w 2003925"/>
                  <a:gd name="connsiteY13" fmla="*/ 1693060 h 1843219"/>
                  <a:gd name="connsiteX14" fmla="*/ 1236672 w 2003925"/>
                  <a:gd name="connsiteY14" fmla="*/ 1666896 h 1843219"/>
                  <a:gd name="connsiteX15" fmla="*/ 1220373 w 2003925"/>
                  <a:gd name="connsiteY15" fmla="*/ 1695933 h 1843219"/>
                  <a:gd name="connsiteX16" fmla="*/ 1024547 w 2003925"/>
                  <a:gd name="connsiteY16" fmla="*/ 1843219 h 1843219"/>
                  <a:gd name="connsiteX17" fmla="*/ 829655 w 2003925"/>
                  <a:gd name="connsiteY17" fmla="*/ 1695933 h 1843219"/>
                  <a:gd name="connsiteX18" fmla="*/ 814919 w 2003925"/>
                  <a:gd name="connsiteY18" fmla="*/ 1669401 h 1843219"/>
                  <a:gd name="connsiteX19" fmla="*/ 792747 w 2003925"/>
                  <a:gd name="connsiteY19" fmla="*/ 1693060 h 1843219"/>
                  <a:gd name="connsiteX20" fmla="*/ 538465 w 2003925"/>
                  <a:gd name="connsiteY20" fmla="*/ 1810006 h 1843219"/>
                  <a:gd name="connsiteX21" fmla="*/ 459011 w 2003925"/>
                  <a:gd name="connsiteY21" fmla="*/ 1756060 h 1843219"/>
                  <a:gd name="connsiteX22" fmla="*/ 442702 w 2003925"/>
                  <a:gd name="connsiteY22" fmla="*/ 1732028 h 1843219"/>
                  <a:gd name="connsiteX23" fmla="*/ 433718 w 2003925"/>
                  <a:gd name="connsiteY23" fmla="*/ 1736496 h 1843219"/>
                  <a:gd name="connsiteX24" fmla="*/ 300933 w 2003925"/>
                  <a:gd name="connsiteY24" fmla="*/ 1742869 h 1843219"/>
                  <a:gd name="connsiteX25" fmla="*/ 246274 w 2003925"/>
                  <a:gd name="connsiteY25" fmla="*/ 1656858 h 1843219"/>
                  <a:gd name="connsiteX26" fmla="*/ 239923 w 2003925"/>
                  <a:gd name="connsiteY26" fmla="*/ 1608426 h 1843219"/>
                  <a:gd name="connsiteX27" fmla="*/ 228107 w 2003925"/>
                  <a:gd name="connsiteY27" fmla="*/ 1612732 h 1843219"/>
                  <a:gd name="connsiteX28" fmla="*/ 88875 w 2003925"/>
                  <a:gd name="connsiteY28" fmla="*/ 1605746 h 1843219"/>
                  <a:gd name="connsiteX29" fmla="*/ 257413 w 2003925"/>
                  <a:gd name="connsiteY29" fmla="*/ 485240 h 1843219"/>
                  <a:gd name="connsiteX30" fmla="*/ 518449 w 2003925"/>
                  <a:gd name="connsiteY30" fmla="*/ 175386 h 1843219"/>
                  <a:gd name="connsiteX31" fmla="*/ 614061 w 2003925"/>
                  <a:gd name="connsiteY31" fmla="*/ 110219 h 1843219"/>
                  <a:gd name="connsiteX32" fmla="*/ 640762 w 2003925"/>
                  <a:gd name="connsiteY32" fmla="*/ 72134 h 1843219"/>
                  <a:gd name="connsiteX0" fmla="*/ 1276344 w 2003925"/>
                  <a:gd name="connsiteY0" fmla="*/ 0 h 1843219"/>
                  <a:gd name="connsiteX1" fmla="*/ 1327342 w 2003925"/>
                  <a:gd name="connsiteY1" fmla="*/ 49521 h 1843219"/>
                  <a:gd name="connsiteX2" fmla="*/ 1746513 w 2003925"/>
                  <a:gd name="connsiteY2" fmla="*/ 485241 h 1843219"/>
                  <a:gd name="connsiteX3" fmla="*/ 1915050 w 2003925"/>
                  <a:gd name="connsiteY3" fmla="*/ 1605747 h 1843219"/>
                  <a:gd name="connsiteX4" fmla="*/ 1874388 w 2003925"/>
                  <a:gd name="connsiteY4" fmla="*/ 1620545 h 1843219"/>
                  <a:gd name="connsiteX5" fmla="*/ 1841979 w 2003925"/>
                  <a:gd name="connsiteY5" fmla="*/ 1621914 h 1843219"/>
                  <a:gd name="connsiteX6" fmla="*/ 1837396 w 2003925"/>
                  <a:gd name="connsiteY6" fmla="*/ 1656858 h 1843219"/>
                  <a:gd name="connsiteX7" fmla="*/ 1782737 w 2003925"/>
                  <a:gd name="connsiteY7" fmla="*/ 1742868 h 1843219"/>
                  <a:gd name="connsiteX8" fmla="*/ 1649952 w 2003925"/>
                  <a:gd name="connsiteY8" fmla="*/ 1736495 h 1843219"/>
                  <a:gd name="connsiteX9" fmla="*/ 1618739 w 2003925"/>
                  <a:gd name="connsiteY9" fmla="*/ 1720972 h 1843219"/>
                  <a:gd name="connsiteX10" fmla="*/ 1594928 w 2003925"/>
                  <a:gd name="connsiteY10" fmla="*/ 1756060 h 1843219"/>
                  <a:gd name="connsiteX11" fmla="*/ 1515474 w 2003925"/>
                  <a:gd name="connsiteY11" fmla="*/ 1810006 h 1843219"/>
                  <a:gd name="connsiteX12" fmla="*/ 1261192 w 2003925"/>
                  <a:gd name="connsiteY12" fmla="*/ 1693060 h 1843219"/>
                  <a:gd name="connsiteX13" fmla="*/ 1236672 w 2003925"/>
                  <a:gd name="connsiteY13" fmla="*/ 1666896 h 1843219"/>
                  <a:gd name="connsiteX14" fmla="*/ 1220373 w 2003925"/>
                  <a:gd name="connsiteY14" fmla="*/ 1695933 h 1843219"/>
                  <a:gd name="connsiteX15" fmla="*/ 1024547 w 2003925"/>
                  <a:gd name="connsiteY15" fmla="*/ 1843219 h 1843219"/>
                  <a:gd name="connsiteX16" fmla="*/ 829655 w 2003925"/>
                  <a:gd name="connsiteY16" fmla="*/ 1695933 h 1843219"/>
                  <a:gd name="connsiteX17" fmla="*/ 814919 w 2003925"/>
                  <a:gd name="connsiteY17" fmla="*/ 1669401 h 1843219"/>
                  <a:gd name="connsiteX18" fmla="*/ 792747 w 2003925"/>
                  <a:gd name="connsiteY18" fmla="*/ 1693060 h 1843219"/>
                  <a:gd name="connsiteX19" fmla="*/ 538465 w 2003925"/>
                  <a:gd name="connsiteY19" fmla="*/ 1810006 h 1843219"/>
                  <a:gd name="connsiteX20" fmla="*/ 459011 w 2003925"/>
                  <a:gd name="connsiteY20" fmla="*/ 1756060 h 1843219"/>
                  <a:gd name="connsiteX21" fmla="*/ 442702 w 2003925"/>
                  <a:gd name="connsiteY21" fmla="*/ 1732028 h 1843219"/>
                  <a:gd name="connsiteX22" fmla="*/ 433718 w 2003925"/>
                  <a:gd name="connsiteY22" fmla="*/ 1736496 h 1843219"/>
                  <a:gd name="connsiteX23" fmla="*/ 300933 w 2003925"/>
                  <a:gd name="connsiteY23" fmla="*/ 1742869 h 1843219"/>
                  <a:gd name="connsiteX24" fmla="*/ 246274 w 2003925"/>
                  <a:gd name="connsiteY24" fmla="*/ 1656858 h 1843219"/>
                  <a:gd name="connsiteX25" fmla="*/ 239923 w 2003925"/>
                  <a:gd name="connsiteY25" fmla="*/ 1608426 h 1843219"/>
                  <a:gd name="connsiteX26" fmla="*/ 228107 w 2003925"/>
                  <a:gd name="connsiteY26" fmla="*/ 1612732 h 1843219"/>
                  <a:gd name="connsiteX27" fmla="*/ 88875 w 2003925"/>
                  <a:gd name="connsiteY27" fmla="*/ 1605746 h 1843219"/>
                  <a:gd name="connsiteX28" fmla="*/ 257413 w 2003925"/>
                  <a:gd name="connsiteY28" fmla="*/ 485240 h 1843219"/>
                  <a:gd name="connsiteX29" fmla="*/ 518449 w 2003925"/>
                  <a:gd name="connsiteY29" fmla="*/ 175386 h 1843219"/>
                  <a:gd name="connsiteX30" fmla="*/ 614061 w 2003925"/>
                  <a:gd name="connsiteY30" fmla="*/ 110219 h 1843219"/>
                  <a:gd name="connsiteX31" fmla="*/ 640762 w 2003925"/>
                  <a:gd name="connsiteY31" fmla="*/ 72134 h 1843219"/>
                  <a:gd name="connsiteX0" fmla="*/ 1276344 w 2003925"/>
                  <a:gd name="connsiteY0" fmla="*/ 0 h 1843219"/>
                  <a:gd name="connsiteX1" fmla="*/ 1746513 w 2003925"/>
                  <a:gd name="connsiteY1" fmla="*/ 485241 h 1843219"/>
                  <a:gd name="connsiteX2" fmla="*/ 1915050 w 2003925"/>
                  <a:gd name="connsiteY2" fmla="*/ 1605747 h 1843219"/>
                  <a:gd name="connsiteX3" fmla="*/ 1874388 w 2003925"/>
                  <a:gd name="connsiteY3" fmla="*/ 1620545 h 1843219"/>
                  <a:gd name="connsiteX4" fmla="*/ 1841979 w 2003925"/>
                  <a:gd name="connsiteY4" fmla="*/ 1621914 h 1843219"/>
                  <a:gd name="connsiteX5" fmla="*/ 1837396 w 2003925"/>
                  <a:gd name="connsiteY5" fmla="*/ 1656858 h 1843219"/>
                  <a:gd name="connsiteX6" fmla="*/ 1782737 w 2003925"/>
                  <a:gd name="connsiteY6" fmla="*/ 1742868 h 1843219"/>
                  <a:gd name="connsiteX7" fmla="*/ 1649952 w 2003925"/>
                  <a:gd name="connsiteY7" fmla="*/ 1736495 h 1843219"/>
                  <a:gd name="connsiteX8" fmla="*/ 1618739 w 2003925"/>
                  <a:gd name="connsiteY8" fmla="*/ 1720972 h 1843219"/>
                  <a:gd name="connsiteX9" fmla="*/ 1594928 w 2003925"/>
                  <a:gd name="connsiteY9" fmla="*/ 1756060 h 1843219"/>
                  <a:gd name="connsiteX10" fmla="*/ 1515474 w 2003925"/>
                  <a:gd name="connsiteY10" fmla="*/ 1810006 h 1843219"/>
                  <a:gd name="connsiteX11" fmla="*/ 1261192 w 2003925"/>
                  <a:gd name="connsiteY11" fmla="*/ 1693060 h 1843219"/>
                  <a:gd name="connsiteX12" fmla="*/ 1236672 w 2003925"/>
                  <a:gd name="connsiteY12" fmla="*/ 1666896 h 1843219"/>
                  <a:gd name="connsiteX13" fmla="*/ 1220373 w 2003925"/>
                  <a:gd name="connsiteY13" fmla="*/ 1695933 h 1843219"/>
                  <a:gd name="connsiteX14" fmla="*/ 1024547 w 2003925"/>
                  <a:gd name="connsiteY14" fmla="*/ 1843219 h 1843219"/>
                  <a:gd name="connsiteX15" fmla="*/ 829655 w 2003925"/>
                  <a:gd name="connsiteY15" fmla="*/ 1695933 h 1843219"/>
                  <a:gd name="connsiteX16" fmla="*/ 814919 w 2003925"/>
                  <a:gd name="connsiteY16" fmla="*/ 1669401 h 1843219"/>
                  <a:gd name="connsiteX17" fmla="*/ 792747 w 2003925"/>
                  <a:gd name="connsiteY17" fmla="*/ 1693060 h 1843219"/>
                  <a:gd name="connsiteX18" fmla="*/ 538465 w 2003925"/>
                  <a:gd name="connsiteY18" fmla="*/ 1810006 h 1843219"/>
                  <a:gd name="connsiteX19" fmla="*/ 459011 w 2003925"/>
                  <a:gd name="connsiteY19" fmla="*/ 1756060 h 1843219"/>
                  <a:gd name="connsiteX20" fmla="*/ 442702 w 2003925"/>
                  <a:gd name="connsiteY20" fmla="*/ 1732028 h 1843219"/>
                  <a:gd name="connsiteX21" fmla="*/ 433718 w 2003925"/>
                  <a:gd name="connsiteY21" fmla="*/ 1736496 h 1843219"/>
                  <a:gd name="connsiteX22" fmla="*/ 300933 w 2003925"/>
                  <a:gd name="connsiteY22" fmla="*/ 1742869 h 1843219"/>
                  <a:gd name="connsiteX23" fmla="*/ 246274 w 2003925"/>
                  <a:gd name="connsiteY23" fmla="*/ 1656858 h 1843219"/>
                  <a:gd name="connsiteX24" fmla="*/ 239923 w 2003925"/>
                  <a:gd name="connsiteY24" fmla="*/ 1608426 h 1843219"/>
                  <a:gd name="connsiteX25" fmla="*/ 228107 w 2003925"/>
                  <a:gd name="connsiteY25" fmla="*/ 1612732 h 1843219"/>
                  <a:gd name="connsiteX26" fmla="*/ 88875 w 2003925"/>
                  <a:gd name="connsiteY26" fmla="*/ 1605746 h 1843219"/>
                  <a:gd name="connsiteX27" fmla="*/ 257413 w 2003925"/>
                  <a:gd name="connsiteY27" fmla="*/ 485240 h 1843219"/>
                  <a:gd name="connsiteX28" fmla="*/ 518449 w 2003925"/>
                  <a:gd name="connsiteY28" fmla="*/ 175386 h 1843219"/>
                  <a:gd name="connsiteX29" fmla="*/ 614061 w 2003925"/>
                  <a:gd name="connsiteY29" fmla="*/ 110219 h 1843219"/>
                  <a:gd name="connsiteX30" fmla="*/ 640762 w 2003925"/>
                  <a:gd name="connsiteY30" fmla="*/ 72134 h 1843219"/>
                  <a:gd name="connsiteX0" fmla="*/ 1746513 w 2003925"/>
                  <a:gd name="connsiteY0" fmla="*/ 413106 h 1771084"/>
                  <a:gd name="connsiteX1" fmla="*/ 1915050 w 2003925"/>
                  <a:gd name="connsiteY1" fmla="*/ 1533612 h 1771084"/>
                  <a:gd name="connsiteX2" fmla="*/ 1874388 w 2003925"/>
                  <a:gd name="connsiteY2" fmla="*/ 1548410 h 1771084"/>
                  <a:gd name="connsiteX3" fmla="*/ 1841979 w 2003925"/>
                  <a:gd name="connsiteY3" fmla="*/ 1549779 h 1771084"/>
                  <a:gd name="connsiteX4" fmla="*/ 1837396 w 2003925"/>
                  <a:gd name="connsiteY4" fmla="*/ 1584723 h 1771084"/>
                  <a:gd name="connsiteX5" fmla="*/ 1782737 w 2003925"/>
                  <a:gd name="connsiteY5" fmla="*/ 1670733 h 1771084"/>
                  <a:gd name="connsiteX6" fmla="*/ 1649952 w 2003925"/>
                  <a:gd name="connsiteY6" fmla="*/ 1664360 h 1771084"/>
                  <a:gd name="connsiteX7" fmla="*/ 1618739 w 2003925"/>
                  <a:gd name="connsiteY7" fmla="*/ 1648837 h 1771084"/>
                  <a:gd name="connsiteX8" fmla="*/ 1594928 w 2003925"/>
                  <a:gd name="connsiteY8" fmla="*/ 1683925 h 1771084"/>
                  <a:gd name="connsiteX9" fmla="*/ 1515474 w 2003925"/>
                  <a:gd name="connsiteY9" fmla="*/ 1737871 h 1771084"/>
                  <a:gd name="connsiteX10" fmla="*/ 1261192 w 2003925"/>
                  <a:gd name="connsiteY10" fmla="*/ 1620925 h 1771084"/>
                  <a:gd name="connsiteX11" fmla="*/ 1236672 w 2003925"/>
                  <a:gd name="connsiteY11" fmla="*/ 1594761 h 1771084"/>
                  <a:gd name="connsiteX12" fmla="*/ 1220373 w 2003925"/>
                  <a:gd name="connsiteY12" fmla="*/ 1623798 h 1771084"/>
                  <a:gd name="connsiteX13" fmla="*/ 1024547 w 2003925"/>
                  <a:gd name="connsiteY13" fmla="*/ 1771084 h 1771084"/>
                  <a:gd name="connsiteX14" fmla="*/ 829655 w 2003925"/>
                  <a:gd name="connsiteY14" fmla="*/ 1623798 h 1771084"/>
                  <a:gd name="connsiteX15" fmla="*/ 814919 w 2003925"/>
                  <a:gd name="connsiteY15" fmla="*/ 1597266 h 1771084"/>
                  <a:gd name="connsiteX16" fmla="*/ 792747 w 2003925"/>
                  <a:gd name="connsiteY16" fmla="*/ 1620925 h 1771084"/>
                  <a:gd name="connsiteX17" fmla="*/ 538465 w 2003925"/>
                  <a:gd name="connsiteY17" fmla="*/ 1737871 h 1771084"/>
                  <a:gd name="connsiteX18" fmla="*/ 459011 w 2003925"/>
                  <a:gd name="connsiteY18" fmla="*/ 1683925 h 1771084"/>
                  <a:gd name="connsiteX19" fmla="*/ 442702 w 2003925"/>
                  <a:gd name="connsiteY19" fmla="*/ 1659893 h 1771084"/>
                  <a:gd name="connsiteX20" fmla="*/ 433718 w 2003925"/>
                  <a:gd name="connsiteY20" fmla="*/ 1664361 h 1771084"/>
                  <a:gd name="connsiteX21" fmla="*/ 300933 w 2003925"/>
                  <a:gd name="connsiteY21" fmla="*/ 1670734 h 1771084"/>
                  <a:gd name="connsiteX22" fmla="*/ 246274 w 2003925"/>
                  <a:gd name="connsiteY22" fmla="*/ 1584723 h 1771084"/>
                  <a:gd name="connsiteX23" fmla="*/ 239923 w 2003925"/>
                  <a:gd name="connsiteY23" fmla="*/ 1536291 h 1771084"/>
                  <a:gd name="connsiteX24" fmla="*/ 228107 w 2003925"/>
                  <a:gd name="connsiteY24" fmla="*/ 1540597 h 1771084"/>
                  <a:gd name="connsiteX25" fmla="*/ 88875 w 2003925"/>
                  <a:gd name="connsiteY25" fmla="*/ 1533611 h 1771084"/>
                  <a:gd name="connsiteX26" fmla="*/ 257413 w 2003925"/>
                  <a:gd name="connsiteY26" fmla="*/ 413105 h 1771084"/>
                  <a:gd name="connsiteX27" fmla="*/ 518449 w 2003925"/>
                  <a:gd name="connsiteY27" fmla="*/ 103251 h 1771084"/>
                  <a:gd name="connsiteX28" fmla="*/ 614061 w 2003925"/>
                  <a:gd name="connsiteY28" fmla="*/ 38084 h 1771084"/>
                  <a:gd name="connsiteX29" fmla="*/ 640762 w 2003925"/>
                  <a:gd name="connsiteY29" fmla="*/ -1 h 1771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003925" h="1771084">
                    <a:moveTo>
                      <a:pt x="1746513" y="413106"/>
                    </a:moveTo>
                    <a:cubicBezTo>
                      <a:pt x="1943509" y="754314"/>
                      <a:pt x="2114276" y="1418589"/>
                      <a:pt x="1915050" y="1533612"/>
                    </a:cubicBezTo>
                    <a:cubicBezTo>
                      <a:pt x="1902599" y="1540801"/>
                      <a:pt x="1888996" y="1545675"/>
                      <a:pt x="1874388" y="1548410"/>
                    </a:cubicBezTo>
                    <a:lnTo>
                      <a:pt x="1841979" y="1549779"/>
                    </a:lnTo>
                    <a:lnTo>
                      <a:pt x="1837396" y="1584723"/>
                    </a:lnTo>
                    <a:cubicBezTo>
                      <a:pt x="1827684" y="1624887"/>
                      <a:pt x="1810027" y="1654977"/>
                      <a:pt x="1782737" y="1670733"/>
                    </a:cubicBezTo>
                    <a:cubicBezTo>
                      <a:pt x="1748625" y="1690428"/>
                      <a:pt x="1702486" y="1685978"/>
                      <a:pt x="1649952" y="1664360"/>
                    </a:cubicBezTo>
                    <a:lnTo>
                      <a:pt x="1618739" y="1648837"/>
                    </a:lnTo>
                    <a:lnTo>
                      <a:pt x="1594928" y="1683925"/>
                    </a:lnTo>
                    <a:cubicBezTo>
                      <a:pt x="1571932" y="1711181"/>
                      <a:pt x="1545522" y="1729819"/>
                      <a:pt x="1515474" y="1737871"/>
                    </a:cubicBezTo>
                    <a:cubicBezTo>
                      <a:pt x="1440353" y="1757999"/>
                      <a:pt x="1351384" y="1709580"/>
                      <a:pt x="1261192" y="1620925"/>
                    </a:cubicBezTo>
                    <a:lnTo>
                      <a:pt x="1236672" y="1594761"/>
                    </a:lnTo>
                    <a:lnTo>
                      <a:pt x="1220373" y="1623798"/>
                    </a:lnTo>
                    <a:cubicBezTo>
                      <a:pt x="1160999" y="1714549"/>
                      <a:pt x="1094541" y="1771084"/>
                      <a:pt x="1024547" y="1771084"/>
                    </a:cubicBezTo>
                    <a:cubicBezTo>
                      <a:pt x="954554" y="1771084"/>
                      <a:pt x="888479" y="1714549"/>
                      <a:pt x="829655" y="1623798"/>
                    </a:cubicBezTo>
                    <a:lnTo>
                      <a:pt x="814919" y="1597266"/>
                    </a:lnTo>
                    <a:lnTo>
                      <a:pt x="792747" y="1620925"/>
                    </a:lnTo>
                    <a:cubicBezTo>
                      <a:pt x="702554" y="1709579"/>
                      <a:pt x="613586" y="1757999"/>
                      <a:pt x="538465" y="1737871"/>
                    </a:cubicBezTo>
                    <a:cubicBezTo>
                      <a:pt x="508417" y="1729819"/>
                      <a:pt x="482007" y="1711181"/>
                      <a:pt x="459011" y="1683925"/>
                    </a:cubicBezTo>
                    <a:lnTo>
                      <a:pt x="442702" y="1659893"/>
                    </a:lnTo>
                    <a:lnTo>
                      <a:pt x="433718" y="1664361"/>
                    </a:lnTo>
                    <a:cubicBezTo>
                      <a:pt x="381184" y="1685979"/>
                      <a:pt x="335046" y="1690429"/>
                      <a:pt x="300933" y="1670734"/>
                    </a:cubicBezTo>
                    <a:cubicBezTo>
                      <a:pt x="273643" y="1654978"/>
                      <a:pt x="255987" y="1624888"/>
                      <a:pt x="246274" y="1584723"/>
                    </a:cubicBezTo>
                    <a:lnTo>
                      <a:pt x="239923" y="1536291"/>
                    </a:lnTo>
                    <a:lnTo>
                      <a:pt x="228107" y="1540597"/>
                    </a:lnTo>
                    <a:cubicBezTo>
                      <a:pt x="173939" y="1555904"/>
                      <a:pt x="126229" y="1555178"/>
                      <a:pt x="88875" y="1533611"/>
                    </a:cubicBezTo>
                    <a:cubicBezTo>
                      <a:pt x="-110350" y="1418589"/>
                      <a:pt x="60417" y="754312"/>
                      <a:pt x="257413" y="413105"/>
                    </a:cubicBezTo>
                    <a:cubicBezTo>
                      <a:pt x="331286" y="285153"/>
                      <a:pt x="422626" y="179398"/>
                      <a:pt x="518449" y="103251"/>
                    </a:cubicBezTo>
                    <a:lnTo>
                      <a:pt x="614061" y="38084"/>
                    </a:lnTo>
                    <a:lnTo>
                      <a:pt x="640762" y="-1"/>
                    </a:lnTo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90" name="グループ化 289"/>
              <p:cNvGrpSpPr/>
              <p:nvPr/>
            </p:nvGrpSpPr>
            <p:grpSpPr>
              <a:xfrm>
                <a:off x="4057545" y="761445"/>
                <a:ext cx="1296076" cy="1890211"/>
                <a:chOff x="5262725" y="1448779"/>
                <a:chExt cx="2601583" cy="3794179"/>
              </a:xfrm>
            </p:grpSpPr>
            <p:sp>
              <p:nvSpPr>
                <p:cNvPr id="294" name="フリーフォーム: 図形 293"/>
                <p:cNvSpPr/>
                <p:nvPr/>
              </p:nvSpPr>
              <p:spPr bwMode="auto">
                <a:xfrm rot="1800000">
                  <a:off x="5262725" y="2510749"/>
                  <a:ext cx="1870624" cy="1814784"/>
                </a:xfrm>
                <a:custGeom>
                  <a:avLst/>
                  <a:gdLst>
                    <a:gd name="connsiteX0" fmla="*/ 995697 w 2003925"/>
                    <a:gd name="connsiteY0" fmla="*/ 0 h 1944107"/>
                    <a:gd name="connsiteX1" fmla="*/ 1276344 w 2003925"/>
                    <a:gd name="connsiteY1" fmla="*/ 100888 h 1944107"/>
                    <a:gd name="connsiteX2" fmla="*/ 1327344 w 2003925"/>
                    <a:gd name="connsiteY2" fmla="*/ 150408 h 1944107"/>
                    <a:gd name="connsiteX3" fmla="*/ 1357154 w 2003925"/>
                    <a:gd name="connsiteY3" fmla="*/ 174309 h 1944107"/>
                    <a:gd name="connsiteX4" fmla="*/ 1405720 w 2003925"/>
                    <a:gd name="connsiteY4" fmla="*/ 221905 h 1944107"/>
                    <a:gd name="connsiteX5" fmla="*/ 1405739 w 2003925"/>
                    <a:gd name="connsiteY5" fmla="*/ 221927 h 1944107"/>
                    <a:gd name="connsiteX6" fmla="*/ 1485476 w 2003925"/>
                    <a:gd name="connsiteY6" fmla="*/ 276275 h 1944107"/>
                    <a:gd name="connsiteX7" fmla="*/ 1746513 w 2003925"/>
                    <a:gd name="connsiteY7" fmla="*/ 586129 h 1944107"/>
                    <a:gd name="connsiteX8" fmla="*/ 1915050 w 2003925"/>
                    <a:gd name="connsiteY8" fmla="*/ 1706635 h 1944107"/>
                    <a:gd name="connsiteX9" fmla="*/ 1874388 w 2003925"/>
                    <a:gd name="connsiteY9" fmla="*/ 1721433 h 1944107"/>
                    <a:gd name="connsiteX10" fmla="*/ 1841979 w 2003925"/>
                    <a:gd name="connsiteY10" fmla="*/ 1722802 h 1944107"/>
                    <a:gd name="connsiteX11" fmla="*/ 1837396 w 2003925"/>
                    <a:gd name="connsiteY11" fmla="*/ 1757746 h 1944107"/>
                    <a:gd name="connsiteX12" fmla="*/ 1782737 w 2003925"/>
                    <a:gd name="connsiteY12" fmla="*/ 1843756 h 1944107"/>
                    <a:gd name="connsiteX13" fmla="*/ 1649952 w 2003925"/>
                    <a:gd name="connsiteY13" fmla="*/ 1837383 h 1944107"/>
                    <a:gd name="connsiteX14" fmla="*/ 1618739 w 2003925"/>
                    <a:gd name="connsiteY14" fmla="*/ 1821860 h 1944107"/>
                    <a:gd name="connsiteX15" fmla="*/ 1594928 w 2003925"/>
                    <a:gd name="connsiteY15" fmla="*/ 1856948 h 1944107"/>
                    <a:gd name="connsiteX16" fmla="*/ 1515474 w 2003925"/>
                    <a:gd name="connsiteY16" fmla="*/ 1910894 h 1944107"/>
                    <a:gd name="connsiteX17" fmla="*/ 1261192 w 2003925"/>
                    <a:gd name="connsiteY17" fmla="*/ 1793948 h 1944107"/>
                    <a:gd name="connsiteX18" fmla="*/ 1236672 w 2003925"/>
                    <a:gd name="connsiteY18" fmla="*/ 1767784 h 1944107"/>
                    <a:gd name="connsiteX19" fmla="*/ 1220373 w 2003925"/>
                    <a:gd name="connsiteY19" fmla="*/ 1796821 h 1944107"/>
                    <a:gd name="connsiteX20" fmla="*/ 1024547 w 2003925"/>
                    <a:gd name="connsiteY20" fmla="*/ 1944107 h 1944107"/>
                    <a:gd name="connsiteX21" fmla="*/ 829655 w 2003925"/>
                    <a:gd name="connsiteY21" fmla="*/ 1796821 h 1944107"/>
                    <a:gd name="connsiteX22" fmla="*/ 814919 w 2003925"/>
                    <a:gd name="connsiteY22" fmla="*/ 1770289 h 1944107"/>
                    <a:gd name="connsiteX23" fmla="*/ 792747 w 2003925"/>
                    <a:gd name="connsiteY23" fmla="*/ 1793948 h 1944107"/>
                    <a:gd name="connsiteX24" fmla="*/ 538465 w 2003925"/>
                    <a:gd name="connsiteY24" fmla="*/ 1910894 h 1944107"/>
                    <a:gd name="connsiteX25" fmla="*/ 459011 w 2003925"/>
                    <a:gd name="connsiteY25" fmla="*/ 1856948 h 1944107"/>
                    <a:gd name="connsiteX26" fmla="*/ 442702 w 2003925"/>
                    <a:gd name="connsiteY26" fmla="*/ 1832916 h 1944107"/>
                    <a:gd name="connsiteX27" fmla="*/ 433718 w 2003925"/>
                    <a:gd name="connsiteY27" fmla="*/ 1837384 h 1944107"/>
                    <a:gd name="connsiteX28" fmla="*/ 300933 w 2003925"/>
                    <a:gd name="connsiteY28" fmla="*/ 1843757 h 1944107"/>
                    <a:gd name="connsiteX29" fmla="*/ 246274 w 2003925"/>
                    <a:gd name="connsiteY29" fmla="*/ 1757746 h 1944107"/>
                    <a:gd name="connsiteX30" fmla="*/ 239923 w 2003925"/>
                    <a:gd name="connsiteY30" fmla="*/ 1709314 h 1944107"/>
                    <a:gd name="connsiteX31" fmla="*/ 228107 w 2003925"/>
                    <a:gd name="connsiteY31" fmla="*/ 1713620 h 1944107"/>
                    <a:gd name="connsiteX32" fmla="*/ 88875 w 2003925"/>
                    <a:gd name="connsiteY32" fmla="*/ 1706634 h 1944107"/>
                    <a:gd name="connsiteX33" fmla="*/ 257413 w 2003925"/>
                    <a:gd name="connsiteY33" fmla="*/ 586128 h 1944107"/>
                    <a:gd name="connsiteX34" fmla="*/ 518449 w 2003925"/>
                    <a:gd name="connsiteY34" fmla="*/ 276274 h 1944107"/>
                    <a:gd name="connsiteX35" fmla="*/ 614061 w 2003925"/>
                    <a:gd name="connsiteY35" fmla="*/ 211107 h 1944107"/>
                    <a:gd name="connsiteX36" fmla="*/ 640762 w 2003925"/>
                    <a:gd name="connsiteY36" fmla="*/ 173022 h 1944107"/>
                    <a:gd name="connsiteX37" fmla="*/ 995697 w 2003925"/>
                    <a:gd name="connsiteY37" fmla="*/ 0 h 194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003925" h="1944107">
                      <a:moveTo>
                        <a:pt x="995697" y="0"/>
                      </a:moveTo>
                      <a:cubicBezTo>
                        <a:pt x="1099655" y="0"/>
                        <a:pt x="1196232" y="37192"/>
                        <a:pt x="1276344" y="100888"/>
                      </a:cubicBezTo>
                      <a:lnTo>
                        <a:pt x="1327344" y="150408"/>
                      </a:lnTo>
                      <a:lnTo>
                        <a:pt x="1357154" y="174309"/>
                      </a:lnTo>
                      <a:cubicBezTo>
                        <a:pt x="1373648" y="188981"/>
                        <a:pt x="1389861" y="204871"/>
                        <a:pt x="1405720" y="221905"/>
                      </a:cubicBezTo>
                      <a:lnTo>
                        <a:pt x="1405739" y="221927"/>
                      </a:lnTo>
                      <a:lnTo>
                        <a:pt x="1485476" y="276275"/>
                      </a:lnTo>
                      <a:cubicBezTo>
                        <a:pt x="1581299" y="352422"/>
                        <a:pt x="1672639" y="458177"/>
                        <a:pt x="1746513" y="586129"/>
                      </a:cubicBezTo>
                      <a:cubicBezTo>
                        <a:pt x="1943509" y="927337"/>
                        <a:pt x="2114276" y="1591612"/>
                        <a:pt x="1915050" y="1706635"/>
                      </a:cubicBezTo>
                      <a:cubicBezTo>
                        <a:pt x="1902599" y="1713824"/>
                        <a:pt x="1888996" y="1718698"/>
                        <a:pt x="1874388" y="1721433"/>
                      </a:cubicBezTo>
                      <a:lnTo>
                        <a:pt x="1841979" y="1722802"/>
                      </a:lnTo>
                      <a:lnTo>
                        <a:pt x="1837396" y="1757746"/>
                      </a:lnTo>
                      <a:cubicBezTo>
                        <a:pt x="1827684" y="1797910"/>
                        <a:pt x="1810027" y="1828000"/>
                        <a:pt x="1782737" y="1843756"/>
                      </a:cubicBezTo>
                      <a:cubicBezTo>
                        <a:pt x="1748625" y="1863451"/>
                        <a:pt x="1702486" y="1859001"/>
                        <a:pt x="1649952" y="1837383"/>
                      </a:cubicBezTo>
                      <a:lnTo>
                        <a:pt x="1618739" y="1821860"/>
                      </a:lnTo>
                      <a:lnTo>
                        <a:pt x="1594928" y="1856948"/>
                      </a:lnTo>
                      <a:cubicBezTo>
                        <a:pt x="1571932" y="1884204"/>
                        <a:pt x="1545522" y="1902842"/>
                        <a:pt x="1515474" y="1910894"/>
                      </a:cubicBezTo>
                      <a:cubicBezTo>
                        <a:pt x="1440353" y="1931022"/>
                        <a:pt x="1351384" y="1882603"/>
                        <a:pt x="1261192" y="1793948"/>
                      </a:cubicBezTo>
                      <a:lnTo>
                        <a:pt x="1236672" y="1767784"/>
                      </a:lnTo>
                      <a:lnTo>
                        <a:pt x="1220373" y="1796821"/>
                      </a:lnTo>
                      <a:cubicBezTo>
                        <a:pt x="1160999" y="1887572"/>
                        <a:pt x="1094541" y="1944107"/>
                        <a:pt x="1024547" y="1944107"/>
                      </a:cubicBezTo>
                      <a:cubicBezTo>
                        <a:pt x="954554" y="1944107"/>
                        <a:pt x="888479" y="1887572"/>
                        <a:pt x="829655" y="1796821"/>
                      </a:cubicBezTo>
                      <a:lnTo>
                        <a:pt x="814919" y="1770289"/>
                      </a:lnTo>
                      <a:lnTo>
                        <a:pt x="792747" y="1793948"/>
                      </a:lnTo>
                      <a:cubicBezTo>
                        <a:pt x="702554" y="1882602"/>
                        <a:pt x="613586" y="1931022"/>
                        <a:pt x="538465" y="1910894"/>
                      </a:cubicBezTo>
                      <a:cubicBezTo>
                        <a:pt x="508417" y="1902842"/>
                        <a:pt x="482007" y="1884204"/>
                        <a:pt x="459011" y="1856948"/>
                      </a:cubicBezTo>
                      <a:lnTo>
                        <a:pt x="442702" y="1832916"/>
                      </a:lnTo>
                      <a:lnTo>
                        <a:pt x="433718" y="1837384"/>
                      </a:lnTo>
                      <a:cubicBezTo>
                        <a:pt x="381184" y="1859002"/>
                        <a:pt x="335046" y="1863452"/>
                        <a:pt x="300933" y="1843757"/>
                      </a:cubicBezTo>
                      <a:cubicBezTo>
                        <a:pt x="273643" y="1828001"/>
                        <a:pt x="255987" y="1797911"/>
                        <a:pt x="246274" y="1757746"/>
                      </a:cubicBezTo>
                      <a:lnTo>
                        <a:pt x="239923" y="1709314"/>
                      </a:lnTo>
                      <a:lnTo>
                        <a:pt x="228107" y="1713620"/>
                      </a:lnTo>
                      <a:cubicBezTo>
                        <a:pt x="173939" y="1728927"/>
                        <a:pt x="126229" y="1728201"/>
                        <a:pt x="88875" y="1706634"/>
                      </a:cubicBezTo>
                      <a:cubicBezTo>
                        <a:pt x="-110350" y="1591612"/>
                        <a:pt x="60417" y="927335"/>
                        <a:pt x="257413" y="586128"/>
                      </a:cubicBezTo>
                      <a:cubicBezTo>
                        <a:pt x="331286" y="458176"/>
                        <a:pt x="422626" y="352421"/>
                        <a:pt x="518449" y="276274"/>
                      </a:cubicBezTo>
                      <a:lnTo>
                        <a:pt x="614061" y="211107"/>
                      </a:lnTo>
                      <a:lnTo>
                        <a:pt x="640762" y="173022"/>
                      </a:lnTo>
                      <a:cubicBezTo>
                        <a:pt x="731597" y="66120"/>
                        <a:pt x="857086" y="-1"/>
                        <a:pt x="99569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95" name="グループ化 294"/>
                <p:cNvGrpSpPr/>
                <p:nvPr/>
              </p:nvGrpSpPr>
              <p:grpSpPr>
                <a:xfrm>
                  <a:off x="6082262" y="4091566"/>
                  <a:ext cx="725376" cy="1151392"/>
                  <a:chOff x="2303575" y="4116440"/>
                  <a:chExt cx="725376" cy="1151392"/>
                </a:xfrm>
              </p:grpSpPr>
              <p:sp>
                <p:nvSpPr>
                  <p:cNvPr id="306" name="台形 305"/>
                  <p:cNvSpPr/>
                  <p:nvPr/>
                </p:nvSpPr>
                <p:spPr bwMode="auto">
                  <a:xfrm rot="10800000">
                    <a:off x="2634607" y="4581524"/>
                    <a:ext cx="208606" cy="335316"/>
                  </a:xfrm>
                  <a:prstGeom prst="trapezoid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7" name="楕円 306"/>
                  <p:cNvSpPr/>
                  <p:nvPr/>
                </p:nvSpPr>
                <p:spPr bwMode="auto">
                  <a:xfrm>
                    <a:off x="2466562" y="4116440"/>
                    <a:ext cx="562389" cy="56033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8" name="フリーフォーム: 図形 307"/>
                  <p:cNvSpPr/>
                  <p:nvPr/>
                </p:nvSpPr>
                <p:spPr bwMode="auto">
                  <a:xfrm>
                    <a:off x="2303575" y="4797102"/>
                    <a:ext cx="611076" cy="470730"/>
                  </a:xfrm>
                  <a:custGeom>
                    <a:avLst/>
                    <a:gdLst>
                      <a:gd name="connsiteX0" fmla="*/ 415359 w 977138"/>
                      <a:gd name="connsiteY0" fmla="*/ 0 h 752719"/>
                      <a:gd name="connsiteX1" fmla="*/ 977138 w 977138"/>
                      <a:gd name="connsiteY1" fmla="*/ 0 h 752719"/>
                      <a:gd name="connsiteX2" fmla="*/ 977138 w 977138"/>
                      <a:gd name="connsiteY2" fmla="*/ 710058 h 752719"/>
                      <a:gd name="connsiteX3" fmla="*/ 934477 w 977138"/>
                      <a:gd name="connsiteY3" fmla="*/ 752719 h 752719"/>
                      <a:gd name="connsiteX4" fmla="*/ 785426 w 977138"/>
                      <a:gd name="connsiteY4" fmla="*/ 752719 h 752719"/>
                      <a:gd name="connsiteX5" fmla="*/ 458020 w 977138"/>
                      <a:gd name="connsiteY5" fmla="*/ 752719 h 752719"/>
                      <a:gd name="connsiteX6" fmla="*/ 129927 w 977138"/>
                      <a:gd name="connsiteY6" fmla="*/ 752719 h 752719"/>
                      <a:gd name="connsiteX7" fmla="*/ 0 w 977138"/>
                      <a:gd name="connsiteY7" fmla="*/ 622792 h 752719"/>
                      <a:gd name="connsiteX8" fmla="*/ 0 w 977138"/>
                      <a:gd name="connsiteY8" fmla="*/ 505192 h 752719"/>
                      <a:gd name="connsiteX9" fmla="*/ 247527 w 977138"/>
                      <a:gd name="connsiteY9" fmla="*/ 257665 h 752719"/>
                      <a:gd name="connsiteX10" fmla="*/ 415359 w 977138"/>
                      <a:gd name="connsiteY10" fmla="*/ 257665 h 752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977138" h="752719">
                        <a:moveTo>
                          <a:pt x="415359" y="0"/>
                        </a:moveTo>
                        <a:lnTo>
                          <a:pt x="977138" y="0"/>
                        </a:lnTo>
                        <a:lnTo>
                          <a:pt x="977138" y="710058"/>
                        </a:lnTo>
                        <a:cubicBezTo>
                          <a:pt x="977138" y="733619"/>
                          <a:pt x="958038" y="752719"/>
                          <a:pt x="934477" y="752719"/>
                        </a:cubicBezTo>
                        <a:lnTo>
                          <a:pt x="785426" y="752719"/>
                        </a:lnTo>
                        <a:lnTo>
                          <a:pt x="458020" y="752719"/>
                        </a:lnTo>
                        <a:lnTo>
                          <a:pt x="129927" y="752719"/>
                        </a:lnTo>
                        <a:cubicBezTo>
                          <a:pt x="58170" y="752719"/>
                          <a:pt x="0" y="694549"/>
                          <a:pt x="0" y="622792"/>
                        </a:cubicBezTo>
                        <a:lnTo>
                          <a:pt x="0" y="505192"/>
                        </a:lnTo>
                        <a:cubicBezTo>
                          <a:pt x="0" y="368487"/>
                          <a:pt x="110822" y="257665"/>
                          <a:pt x="247527" y="257665"/>
                        </a:cubicBezTo>
                        <a:lnTo>
                          <a:pt x="415359" y="257665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96" name="グループ化 295"/>
                <p:cNvGrpSpPr/>
                <p:nvPr/>
              </p:nvGrpSpPr>
              <p:grpSpPr>
                <a:xfrm>
                  <a:off x="6637083" y="4091566"/>
                  <a:ext cx="725376" cy="1151392"/>
                  <a:chOff x="2450853" y="4116440"/>
                  <a:chExt cx="725376" cy="1151392"/>
                </a:xfrm>
              </p:grpSpPr>
              <p:sp>
                <p:nvSpPr>
                  <p:cNvPr id="303" name="台形 302"/>
                  <p:cNvSpPr/>
                  <p:nvPr/>
                </p:nvSpPr>
                <p:spPr bwMode="auto">
                  <a:xfrm rot="10800000">
                    <a:off x="2781885" y="4581524"/>
                    <a:ext cx="208606" cy="335316"/>
                  </a:xfrm>
                  <a:prstGeom prst="trapezoid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4" name="楕円 303"/>
                  <p:cNvSpPr/>
                  <p:nvPr/>
                </p:nvSpPr>
                <p:spPr bwMode="auto">
                  <a:xfrm>
                    <a:off x="2613840" y="4116440"/>
                    <a:ext cx="562389" cy="5603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5" name="フリーフォーム: 図形 304"/>
                  <p:cNvSpPr/>
                  <p:nvPr/>
                </p:nvSpPr>
                <p:spPr bwMode="auto">
                  <a:xfrm>
                    <a:off x="2450853" y="4797102"/>
                    <a:ext cx="611076" cy="470730"/>
                  </a:xfrm>
                  <a:custGeom>
                    <a:avLst/>
                    <a:gdLst>
                      <a:gd name="connsiteX0" fmla="*/ 415359 w 977138"/>
                      <a:gd name="connsiteY0" fmla="*/ 0 h 752719"/>
                      <a:gd name="connsiteX1" fmla="*/ 977138 w 977138"/>
                      <a:gd name="connsiteY1" fmla="*/ 0 h 752719"/>
                      <a:gd name="connsiteX2" fmla="*/ 977138 w 977138"/>
                      <a:gd name="connsiteY2" fmla="*/ 710058 h 752719"/>
                      <a:gd name="connsiteX3" fmla="*/ 934477 w 977138"/>
                      <a:gd name="connsiteY3" fmla="*/ 752719 h 752719"/>
                      <a:gd name="connsiteX4" fmla="*/ 785426 w 977138"/>
                      <a:gd name="connsiteY4" fmla="*/ 752719 h 752719"/>
                      <a:gd name="connsiteX5" fmla="*/ 458020 w 977138"/>
                      <a:gd name="connsiteY5" fmla="*/ 752719 h 752719"/>
                      <a:gd name="connsiteX6" fmla="*/ 129927 w 977138"/>
                      <a:gd name="connsiteY6" fmla="*/ 752719 h 752719"/>
                      <a:gd name="connsiteX7" fmla="*/ 0 w 977138"/>
                      <a:gd name="connsiteY7" fmla="*/ 622792 h 752719"/>
                      <a:gd name="connsiteX8" fmla="*/ 0 w 977138"/>
                      <a:gd name="connsiteY8" fmla="*/ 505192 h 752719"/>
                      <a:gd name="connsiteX9" fmla="*/ 247527 w 977138"/>
                      <a:gd name="connsiteY9" fmla="*/ 257665 h 752719"/>
                      <a:gd name="connsiteX10" fmla="*/ 415359 w 977138"/>
                      <a:gd name="connsiteY10" fmla="*/ 257665 h 752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977138" h="752719">
                        <a:moveTo>
                          <a:pt x="415359" y="0"/>
                        </a:moveTo>
                        <a:lnTo>
                          <a:pt x="977138" y="0"/>
                        </a:lnTo>
                        <a:lnTo>
                          <a:pt x="977138" y="710058"/>
                        </a:lnTo>
                        <a:cubicBezTo>
                          <a:pt x="977138" y="733619"/>
                          <a:pt x="958038" y="752719"/>
                          <a:pt x="934477" y="752719"/>
                        </a:cubicBezTo>
                        <a:lnTo>
                          <a:pt x="785426" y="752719"/>
                        </a:lnTo>
                        <a:lnTo>
                          <a:pt x="458020" y="752719"/>
                        </a:lnTo>
                        <a:lnTo>
                          <a:pt x="129927" y="752719"/>
                        </a:lnTo>
                        <a:cubicBezTo>
                          <a:pt x="58170" y="752719"/>
                          <a:pt x="0" y="694549"/>
                          <a:pt x="0" y="622792"/>
                        </a:cubicBezTo>
                        <a:lnTo>
                          <a:pt x="0" y="505192"/>
                        </a:lnTo>
                        <a:cubicBezTo>
                          <a:pt x="0" y="368487"/>
                          <a:pt x="110822" y="257665"/>
                          <a:pt x="247527" y="257665"/>
                        </a:cubicBezTo>
                        <a:lnTo>
                          <a:pt x="415359" y="257665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97" name="フリーフォーム: 図形 296"/>
                <p:cNvSpPr/>
                <p:nvPr/>
              </p:nvSpPr>
              <p:spPr bwMode="auto">
                <a:xfrm>
                  <a:off x="6415687" y="1448779"/>
                  <a:ext cx="890442" cy="702660"/>
                </a:xfrm>
                <a:custGeom>
                  <a:avLst/>
                  <a:gdLst>
                    <a:gd name="connsiteX0" fmla="*/ 566057 w 1494106"/>
                    <a:gd name="connsiteY0" fmla="*/ 0 h 1179023"/>
                    <a:gd name="connsiteX1" fmla="*/ 777134 w 1494106"/>
                    <a:gd name="connsiteY1" fmla="*/ 209410 h 1179023"/>
                    <a:gd name="connsiteX2" fmla="*/ 781880 w 1494106"/>
                    <a:gd name="connsiteY2" fmla="*/ 220908 h 1179023"/>
                    <a:gd name="connsiteX3" fmla="*/ 803323 w 1494106"/>
                    <a:gd name="connsiteY3" fmla="*/ 194303 h 1179023"/>
                    <a:gd name="connsiteX4" fmla="*/ 980777 w 1494106"/>
                    <a:gd name="connsiteY4" fmla="*/ 103786 h 1179023"/>
                    <a:gd name="connsiteX5" fmla="*/ 1113140 w 1494106"/>
                    <a:gd name="connsiteY5" fmla="*/ 333635 h 1179023"/>
                    <a:gd name="connsiteX6" fmla="*/ 1119118 w 1494106"/>
                    <a:gd name="connsiteY6" fmla="*/ 377282 h 1179023"/>
                    <a:gd name="connsiteX7" fmla="*/ 1179268 w 1494106"/>
                    <a:gd name="connsiteY7" fmla="*/ 347873 h 1179023"/>
                    <a:gd name="connsiteX8" fmla="*/ 1280671 w 1494106"/>
                    <a:gd name="connsiteY8" fmla="*/ 347131 h 1179023"/>
                    <a:gd name="connsiteX9" fmla="*/ 1332453 w 1494106"/>
                    <a:gd name="connsiteY9" fmla="*/ 561300 h 1179023"/>
                    <a:gd name="connsiteX10" fmla="*/ 1326257 w 1494106"/>
                    <a:gd name="connsiteY10" fmla="*/ 596591 h 1179023"/>
                    <a:gd name="connsiteX11" fmla="*/ 1344410 w 1494106"/>
                    <a:gd name="connsiteY11" fmla="*/ 590060 h 1179023"/>
                    <a:gd name="connsiteX12" fmla="*/ 1473312 w 1494106"/>
                    <a:gd name="connsiteY12" fmla="*/ 599795 h 1179023"/>
                    <a:gd name="connsiteX13" fmla="*/ 1363422 w 1494106"/>
                    <a:gd name="connsiteY13" fmla="*/ 954626 h 1179023"/>
                    <a:gd name="connsiteX14" fmla="*/ 1357334 w 1494106"/>
                    <a:gd name="connsiteY14" fmla="*/ 961521 h 1179023"/>
                    <a:gd name="connsiteX15" fmla="*/ 1343247 w 1494106"/>
                    <a:gd name="connsiteY15" fmla="*/ 983719 h 1179023"/>
                    <a:gd name="connsiteX16" fmla="*/ 740899 w 1494106"/>
                    <a:gd name="connsiteY16" fmla="*/ 1179023 h 1179023"/>
                    <a:gd name="connsiteX17" fmla="*/ 100459 w 1494106"/>
                    <a:gd name="connsiteY17" fmla="*/ 923694 h 1179023"/>
                    <a:gd name="connsiteX18" fmla="*/ 100219 w 1494106"/>
                    <a:gd name="connsiteY18" fmla="*/ 922526 h 1179023"/>
                    <a:gd name="connsiteX19" fmla="*/ 81604 w 1494106"/>
                    <a:gd name="connsiteY19" fmla="*/ 894620 h 1179023"/>
                    <a:gd name="connsiteX20" fmla="*/ 23866 w 1494106"/>
                    <a:gd name="connsiteY20" fmla="*/ 747184 h 1179023"/>
                    <a:gd name="connsiteX21" fmla="*/ 147951 w 1494106"/>
                    <a:gd name="connsiteY21" fmla="*/ 103786 h 1179023"/>
                    <a:gd name="connsiteX22" fmla="*/ 175864 w 1494106"/>
                    <a:gd name="connsiteY22" fmla="*/ 101374 h 1179023"/>
                    <a:gd name="connsiteX23" fmla="*/ 321648 w 1494106"/>
                    <a:gd name="connsiteY23" fmla="*/ 190274 h 1179023"/>
                    <a:gd name="connsiteX24" fmla="*/ 348367 w 1494106"/>
                    <a:gd name="connsiteY24" fmla="*/ 222121 h 1179023"/>
                    <a:gd name="connsiteX25" fmla="*/ 389364 w 1494106"/>
                    <a:gd name="connsiteY25" fmla="*/ 141553 h 1179023"/>
                    <a:gd name="connsiteX26" fmla="*/ 566057 w 1494106"/>
                    <a:gd name="connsiteY26" fmla="*/ 0 h 11790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494106" h="1179023">
                      <a:moveTo>
                        <a:pt x="566057" y="0"/>
                      </a:moveTo>
                      <a:cubicBezTo>
                        <a:pt x="647623" y="0"/>
                        <a:pt x="721577" y="89413"/>
                        <a:pt x="777134" y="209410"/>
                      </a:cubicBezTo>
                      <a:lnTo>
                        <a:pt x="781880" y="220908"/>
                      </a:lnTo>
                      <a:lnTo>
                        <a:pt x="803323" y="194303"/>
                      </a:lnTo>
                      <a:cubicBezTo>
                        <a:pt x="863369" y="129283"/>
                        <a:pt x="926234" y="90534"/>
                        <a:pt x="980777" y="103786"/>
                      </a:cubicBezTo>
                      <a:cubicBezTo>
                        <a:pt x="1048955" y="120350"/>
                        <a:pt x="1092029" y="215225"/>
                        <a:pt x="1113140" y="333635"/>
                      </a:cubicBezTo>
                      <a:lnTo>
                        <a:pt x="1119118" y="377282"/>
                      </a:lnTo>
                      <a:lnTo>
                        <a:pt x="1179268" y="347873"/>
                      </a:lnTo>
                      <a:cubicBezTo>
                        <a:pt x="1218478" y="333604"/>
                        <a:pt x="1253750" y="331588"/>
                        <a:pt x="1280671" y="347131"/>
                      </a:cubicBezTo>
                      <a:cubicBezTo>
                        <a:pt x="1331148" y="376274"/>
                        <a:pt x="1343305" y="461973"/>
                        <a:pt x="1332453" y="561300"/>
                      </a:cubicBezTo>
                      <a:lnTo>
                        <a:pt x="1326257" y="596591"/>
                      </a:lnTo>
                      <a:lnTo>
                        <a:pt x="1344410" y="590060"/>
                      </a:lnTo>
                      <a:cubicBezTo>
                        <a:pt x="1399636" y="574294"/>
                        <a:pt x="1447557" y="574039"/>
                        <a:pt x="1473312" y="599795"/>
                      </a:cubicBezTo>
                      <a:cubicBezTo>
                        <a:pt x="1533407" y="659890"/>
                        <a:pt x="1452916" y="841684"/>
                        <a:pt x="1363422" y="954626"/>
                      </a:cubicBezTo>
                      <a:lnTo>
                        <a:pt x="1357334" y="961521"/>
                      </a:lnTo>
                      <a:lnTo>
                        <a:pt x="1343247" y="983719"/>
                      </a:lnTo>
                      <a:cubicBezTo>
                        <a:pt x="1244007" y="1098491"/>
                        <a:pt x="1011679" y="1179023"/>
                        <a:pt x="740899" y="1179023"/>
                      </a:cubicBezTo>
                      <a:cubicBezTo>
                        <a:pt x="424989" y="1179023"/>
                        <a:pt x="161417" y="1069410"/>
                        <a:pt x="100459" y="923694"/>
                      </a:cubicBezTo>
                      <a:lnTo>
                        <a:pt x="100219" y="922526"/>
                      </a:lnTo>
                      <a:lnTo>
                        <a:pt x="81604" y="894620"/>
                      </a:lnTo>
                      <a:cubicBezTo>
                        <a:pt x="56892" y="850996"/>
                        <a:pt x="37005" y="801265"/>
                        <a:pt x="23866" y="747184"/>
                      </a:cubicBezTo>
                      <a:cubicBezTo>
                        <a:pt x="-28691" y="530858"/>
                        <a:pt x="2503" y="139123"/>
                        <a:pt x="147951" y="103786"/>
                      </a:cubicBezTo>
                      <a:cubicBezTo>
                        <a:pt x="157041" y="101577"/>
                        <a:pt x="166363" y="100813"/>
                        <a:pt x="175864" y="101374"/>
                      </a:cubicBezTo>
                      <a:cubicBezTo>
                        <a:pt x="222182" y="104110"/>
                        <a:pt x="272769" y="138344"/>
                        <a:pt x="321648" y="190274"/>
                      </a:cubicBezTo>
                      <a:lnTo>
                        <a:pt x="348367" y="222121"/>
                      </a:lnTo>
                      <a:lnTo>
                        <a:pt x="389364" y="141553"/>
                      </a:lnTo>
                      <a:cubicBezTo>
                        <a:pt x="439947" y="57225"/>
                        <a:pt x="500805" y="0"/>
                        <a:pt x="566057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8" name="楕円 2"/>
                <p:cNvSpPr/>
                <p:nvPr/>
              </p:nvSpPr>
              <p:spPr bwMode="auto">
                <a:xfrm>
                  <a:off x="5614058" y="1943834"/>
                  <a:ext cx="2250250" cy="2574177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楕円 298"/>
                <p:cNvSpPr/>
                <p:nvPr/>
              </p:nvSpPr>
              <p:spPr bwMode="auto">
                <a:xfrm>
                  <a:off x="6442611" y="2222924"/>
                  <a:ext cx="420362" cy="630071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0" name="楕円 299"/>
                <p:cNvSpPr/>
                <p:nvPr/>
              </p:nvSpPr>
              <p:spPr bwMode="auto">
                <a:xfrm>
                  <a:off x="6456258" y="2374572"/>
                  <a:ext cx="218014" cy="32677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1" name="楕円 300"/>
                <p:cNvSpPr/>
                <p:nvPr/>
              </p:nvSpPr>
              <p:spPr bwMode="auto">
                <a:xfrm>
                  <a:off x="5786181" y="2222924"/>
                  <a:ext cx="420362" cy="630071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2" name="楕円 301"/>
                <p:cNvSpPr/>
                <p:nvPr/>
              </p:nvSpPr>
              <p:spPr bwMode="auto">
                <a:xfrm>
                  <a:off x="5799828" y="2374572"/>
                  <a:ext cx="218014" cy="32677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91" name="直角三角形 290"/>
              <p:cNvSpPr/>
              <p:nvPr/>
            </p:nvSpPr>
            <p:spPr bwMode="auto">
              <a:xfrm rot="1080645" flipH="1">
                <a:off x="4268331" y="1319110"/>
                <a:ext cx="291472" cy="156946"/>
              </a:xfrm>
              <a:prstGeom prst="rt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" name="直角三角形 291"/>
              <p:cNvSpPr/>
              <p:nvPr/>
            </p:nvSpPr>
            <p:spPr bwMode="auto">
              <a:xfrm flipH="1" flipV="1">
                <a:off x="4262767" y="1530583"/>
                <a:ext cx="264975" cy="134526"/>
              </a:xfrm>
              <a:prstGeom prst="rt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" name="ハート 292"/>
              <p:cNvSpPr/>
              <p:nvPr/>
            </p:nvSpPr>
            <p:spPr bwMode="auto">
              <a:xfrm rot="10800000">
                <a:off x="4414462" y="1637797"/>
                <a:ext cx="195010" cy="390988"/>
              </a:xfrm>
              <a:prstGeom prst="hear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88" name="フリーフォーム: 図形 287"/>
            <p:cNvSpPr/>
            <p:nvPr/>
          </p:nvSpPr>
          <p:spPr bwMode="auto">
            <a:xfrm rot="12414243">
              <a:off x="5129554" y="2197985"/>
              <a:ext cx="703956" cy="894917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1276344 w 2003925"/>
                <a:gd name="connsiteY0" fmla="*/ 50795 h 1894014"/>
                <a:gd name="connsiteX1" fmla="*/ 1327344 w 2003925"/>
                <a:gd name="connsiteY1" fmla="*/ 100315 h 1894014"/>
                <a:gd name="connsiteX2" fmla="*/ 1357154 w 2003925"/>
                <a:gd name="connsiteY2" fmla="*/ 124216 h 1894014"/>
                <a:gd name="connsiteX3" fmla="*/ 1405720 w 2003925"/>
                <a:gd name="connsiteY3" fmla="*/ 171812 h 1894014"/>
                <a:gd name="connsiteX4" fmla="*/ 1405739 w 2003925"/>
                <a:gd name="connsiteY4" fmla="*/ 171834 h 1894014"/>
                <a:gd name="connsiteX5" fmla="*/ 1485476 w 2003925"/>
                <a:gd name="connsiteY5" fmla="*/ 226182 h 1894014"/>
                <a:gd name="connsiteX6" fmla="*/ 1746513 w 2003925"/>
                <a:gd name="connsiteY6" fmla="*/ 536036 h 1894014"/>
                <a:gd name="connsiteX7" fmla="*/ 1915050 w 2003925"/>
                <a:gd name="connsiteY7" fmla="*/ 1656542 h 1894014"/>
                <a:gd name="connsiteX8" fmla="*/ 1874388 w 2003925"/>
                <a:gd name="connsiteY8" fmla="*/ 1671340 h 1894014"/>
                <a:gd name="connsiteX9" fmla="*/ 1841979 w 2003925"/>
                <a:gd name="connsiteY9" fmla="*/ 1672709 h 1894014"/>
                <a:gd name="connsiteX10" fmla="*/ 1837396 w 2003925"/>
                <a:gd name="connsiteY10" fmla="*/ 1707653 h 1894014"/>
                <a:gd name="connsiteX11" fmla="*/ 1782737 w 2003925"/>
                <a:gd name="connsiteY11" fmla="*/ 1793663 h 1894014"/>
                <a:gd name="connsiteX12" fmla="*/ 1649952 w 2003925"/>
                <a:gd name="connsiteY12" fmla="*/ 1787290 h 1894014"/>
                <a:gd name="connsiteX13" fmla="*/ 1618739 w 2003925"/>
                <a:gd name="connsiteY13" fmla="*/ 1771767 h 1894014"/>
                <a:gd name="connsiteX14" fmla="*/ 1594928 w 2003925"/>
                <a:gd name="connsiteY14" fmla="*/ 1806855 h 1894014"/>
                <a:gd name="connsiteX15" fmla="*/ 1515474 w 2003925"/>
                <a:gd name="connsiteY15" fmla="*/ 1860801 h 1894014"/>
                <a:gd name="connsiteX16" fmla="*/ 1261192 w 2003925"/>
                <a:gd name="connsiteY16" fmla="*/ 1743855 h 1894014"/>
                <a:gd name="connsiteX17" fmla="*/ 1236672 w 2003925"/>
                <a:gd name="connsiteY17" fmla="*/ 1717691 h 1894014"/>
                <a:gd name="connsiteX18" fmla="*/ 1220373 w 2003925"/>
                <a:gd name="connsiteY18" fmla="*/ 1746728 h 1894014"/>
                <a:gd name="connsiteX19" fmla="*/ 1024547 w 2003925"/>
                <a:gd name="connsiteY19" fmla="*/ 1894014 h 1894014"/>
                <a:gd name="connsiteX20" fmla="*/ 829655 w 2003925"/>
                <a:gd name="connsiteY20" fmla="*/ 1746728 h 1894014"/>
                <a:gd name="connsiteX21" fmla="*/ 814919 w 2003925"/>
                <a:gd name="connsiteY21" fmla="*/ 1720196 h 1894014"/>
                <a:gd name="connsiteX22" fmla="*/ 792747 w 2003925"/>
                <a:gd name="connsiteY22" fmla="*/ 1743855 h 1894014"/>
                <a:gd name="connsiteX23" fmla="*/ 538465 w 2003925"/>
                <a:gd name="connsiteY23" fmla="*/ 1860801 h 1894014"/>
                <a:gd name="connsiteX24" fmla="*/ 459011 w 2003925"/>
                <a:gd name="connsiteY24" fmla="*/ 1806855 h 1894014"/>
                <a:gd name="connsiteX25" fmla="*/ 442702 w 2003925"/>
                <a:gd name="connsiteY25" fmla="*/ 1782823 h 1894014"/>
                <a:gd name="connsiteX26" fmla="*/ 433718 w 2003925"/>
                <a:gd name="connsiteY26" fmla="*/ 1787291 h 1894014"/>
                <a:gd name="connsiteX27" fmla="*/ 300933 w 2003925"/>
                <a:gd name="connsiteY27" fmla="*/ 1793664 h 1894014"/>
                <a:gd name="connsiteX28" fmla="*/ 246274 w 2003925"/>
                <a:gd name="connsiteY28" fmla="*/ 1707653 h 1894014"/>
                <a:gd name="connsiteX29" fmla="*/ 239923 w 2003925"/>
                <a:gd name="connsiteY29" fmla="*/ 1659221 h 1894014"/>
                <a:gd name="connsiteX30" fmla="*/ 228107 w 2003925"/>
                <a:gd name="connsiteY30" fmla="*/ 1663527 h 1894014"/>
                <a:gd name="connsiteX31" fmla="*/ 88875 w 2003925"/>
                <a:gd name="connsiteY31" fmla="*/ 1656541 h 1894014"/>
                <a:gd name="connsiteX32" fmla="*/ 257413 w 2003925"/>
                <a:gd name="connsiteY32" fmla="*/ 536035 h 1894014"/>
                <a:gd name="connsiteX33" fmla="*/ 518449 w 2003925"/>
                <a:gd name="connsiteY33" fmla="*/ 226181 h 1894014"/>
                <a:gd name="connsiteX34" fmla="*/ 614061 w 2003925"/>
                <a:gd name="connsiteY34" fmla="*/ 161014 h 1894014"/>
                <a:gd name="connsiteX35" fmla="*/ 640762 w 2003925"/>
                <a:gd name="connsiteY35" fmla="*/ 122929 h 1894014"/>
                <a:gd name="connsiteX36" fmla="*/ 1093653 w 2003925"/>
                <a:gd name="connsiteY36" fmla="*/ 47863 h 1894014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003925" h="1843219">
                  <a:moveTo>
                    <a:pt x="1276344" y="0"/>
                  </a:moveTo>
                  <a:lnTo>
                    <a:pt x="1327344" y="49520"/>
                  </a:lnTo>
                  <a:lnTo>
                    <a:pt x="1357154" y="73421"/>
                  </a:lnTo>
                  <a:cubicBezTo>
                    <a:pt x="1373648" y="88093"/>
                    <a:pt x="1389861" y="103983"/>
                    <a:pt x="1405720" y="121017"/>
                  </a:cubicBezTo>
                  <a:lnTo>
                    <a:pt x="1405739" y="121039"/>
                  </a:lnTo>
                  <a:lnTo>
                    <a:pt x="1485476" y="175387"/>
                  </a:lnTo>
                  <a:cubicBezTo>
                    <a:pt x="1581299" y="251534"/>
                    <a:pt x="1672639" y="357289"/>
                    <a:pt x="1746513" y="485241"/>
                  </a:cubicBezTo>
                  <a:cubicBezTo>
                    <a:pt x="1943509" y="826449"/>
                    <a:pt x="2114276" y="1490724"/>
                    <a:pt x="1915050" y="1605747"/>
                  </a:cubicBezTo>
                  <a:cubicBezTo>
                    <a:pt x="1902599" y="1612936"/>
                    <a:pt x="1888996" y="1617810"/>
                    <a:pt x="1874388" y="1620545"/>
                  </a:cubicBezTo>
                  <a:lnTo>
                    <a:pt x="1841979" y="1621914"/>
                  </a:lnTo>
                  <a:lnTo>
                    <a:pt x="1837396" y="1656858"/>
                  </a:lnTo>
                  <a:cubicBezTo>
                    <a:pt x="1827684" y="1697022"/>
                    <a:pt x="1810027" y="1727112"/>
                    <a:pt x="1782737" y="1742868"/>
                  </a:cubicBezTo>
                  <a:cubicBezTo>
                    <a:pt x="1748625" y="1762563"/>
                    <a:pt x="1702486" y="1758113"/>
                    <a:pt x="1649952" y="1736495"/>
                  </a:cubicBezTo>
                  <a:lnTo>
                    <a:pt x="1618739" y="1720972"/>
                  </a:lnTo>
                  <a:lnTo>
                    <a:pt x="1594928" y="1756060"/>
                  </a:lnTo>
                  <a:cubicBezTo>
                    <a:pt x="1571932" y="1783316"/>
                    <a:pt x="1545522" y="1801954"/>
                    <a:pt x="1515474" y="1810006"/>
                  </a:cubicBezTo>
                  <a:cubicBezTo>
                    <a:pt x="1440353" y="1830134"/>
                    <a:pt x="1351384" y="1781715"/>
                    <a:pt x="1261192" y="1693060"/>
                  </a:cubicBezTo>
                  <a:lnTo>
                    <a:pt x="1236672" y="1666896"/>
                  </a:lnTo>
                  <a:lnTo>
                    <a:pt x="1220373" y="1695933"/>
                  </a:lnTo>
                  <a:cubicBezTo>
                    <a:pt x="1160999" y="1786684"/>
                    <a:pt x="1094541" y="1843219"/>
                    <a:pt x="1024547" y="1843219"/>
                  </a:cubicBezTo>
                  <a:cubicBezTo>
                    <a:pt x="954554" y="1843219"/>
                    <a:pt x="888479" y="1786684"/>
                    <a:pt x="829655" y="1695933"/>
                  </a:cubicBezTo>
                  <a:lnTo>
                    <a:pt x="814919" y="1669401"/>
                  </a:lnTo>
                  <a:lnTo>
                    <a:pt x="792747" y="1693060"/>
                  </a:lnTo>
                  <a:cubicBezTo>
                    <a:pt x="702554" y="1781714"/>
                    <a:pt x="613586" y="1830134"/>
                    <a:pt x="538465" y="1810006"/>
                  </a:cubicBezTo>
                  <a:cubicBezTo>
                    <a:pt x="508417" y="1801954"/>
                    <a:pt x="482007" y="1783316"/>
                    <a:pt x="459011" y="1756060"/>
                  </a:cubicBezTo>
                  <a:lnTo>
                    <a:pt x="442702" y="1732028"/>
                  </a:lnTo>
                  <a:lnTo>
                    <a:pt x="433718" y="1736496"/>
                  </a:lnTo>
                  <a:cubicBezTo>
                    <a:pt x="381184" y="1758114"/>
                    <a:pt x="335046" y="1762564"/>
                    <a:pt x="300933" y="1742869"/>
                  </a:cubicBezTo>
                  <a:cubicBezTo>
                    <a:pt x="273643" y="1727113"/>
                    <a:pt x="255987" y="1697023"/>
                    <a:pt x="246274" y="1656858"/>
                  </a:cubicBezTo>
                  <a:lnTo>
                    <a:pt x="239923" y="1608426"/>
                  </a:lnTo>
                  <a:lnTo>
                    <a:pt x="228107" y="1612732"/>
                  </a:lnTo>
                  <a:cubicBezTo>
                    <a:pt x="173939" y="1628039"/>
                    <a:pt x="126229" y="1627313"/>
                    <a:pt x="88875" y="1605746"/>
                  </a:cubicBezTo>
                  <a:cubicBezTo>
                    <a:pt x="-110350" y="1490724"/>
                    <a:pt x="60417" y="826447"/>
                    <a:pt x="257413" y="485240"/>
                  </a:cubicBezTo>
                  <a:cubicBezTo>
                    <a:pt x="331286" y="357288"/>
                    <a:pt x="422626" y="251533"/>
                    <a:pt x="518449" y="175386"/>
                  </a:cubicBezTo>
                  <a:lnTo>
                    <a:pt x="614061" y="110219"/>
                  </a:lnTo>
                  <a:lnTo>
                    <a:pt x="640762" y="72134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09" name="グループ化 308"/>
          <p:cNvGrpSpPr/>
          <p:nvPr/>
        </p:nvGrpSpPr>
        <p:grpSpPr>
          <a:xfrm>
            <a:off x="7795079" y="5238597"/>
            <a:ext cx="1899350" cy="1099032"/>
            <a:chOff x="8450375" y="5219771"/>
            <a:chExt cx="2216582" cy="1282594"/>
          </a:xfrm>
        </p:grpSpPr>
        <p:grpSp>
          <p:nvGrpSpPr>
            <p:cNvPr id="310" name="グループ化 309"/>
            <p:cNvGrpSpPr/>
            <p:nvPr/>
          </p:nvGrpSpPr>
          <p:grpSpPr>
            <a:xfrm rot="1980108">
              <a:off x="8450375" y="5576482"/>
              <a:ext cx="580196" cy="315849"/>
              <a:chOff x="8418289" y="5769636"/>
              <a:chExt cx="580196" cy="315849"/>
            </a:xfrm>
          </p:grpSpPr>
          <p:sp>
            <p:nvSpPr>
              <p:cNvPr id="327" name="台形 326"/>
              <p:cNvSpPr/>
              <p:nvPr/>
            </p:nvSpPr>
            <p:spPr bwMode="auto">
              <a:xfrm rot="15711872">
                <a:off x="8632442" y="5882367"/>
                <a:ext cx="103925" cy="167050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8" name="楕円 327"/>
              <p:cNvSpPr/>
              <p:nvPr/>
            </p:nvSpPr>
            <p:spPr bwMode="auto">
              <a:xfrm rot="4911872">
                <a:off x="8718821" y="5805822"/>
                <a:ext cx="280175" cy="27915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9" name="フリーフォーム: 図形 328"/>
              <p:cNvSpPr/>
              <p:nvPr/>
            </p:nvSpPr>
            <p:spPr bwMode="auto">
              <a:xfrm rot="4911872">
                <a:off x="8383330" y="5804595"/>
                <a:ext cx="304430" cy="234512"/>
              </a:xfrm>
              <a:custGeom>
                <a:avLst/>
                <a:gdLst>
                  <a:gd name="connsiteX0" fmla="*/ 415359 w 977138"/>
                  <a:gd name="connsiteY0" fmla="*/ 0 h 752719"/>
                  <a:gd name="connsiteX1" fmla="*/ 977138 w 977138"/>
                  <a:gd name="connsiteY1" fmla="*/ 0 h 752719"/>
                  <a:gd name="connsiteX2" fmla="*/ 977138 w 977138"/>
                  <a:gd name="connsiteY2" fmla="*/ 710058 h 752719"/>
                  <a:gd name="connsiteX3" fmla="*/ 934477 w 977138"/>
                  <a:gd name="connsiteY3" fmla="*/ 752719 h 752719"/>
                  <a:gd name="connsiteX4" fmla="*/ 785426 w 977138"/>
                  <a:gd name="connsiteY4" fmla="*/ 752719 h 752719"/>
                  <a:gd name="connsiteX5" fmla="*/ 458020 w 977138"/>
                  <a:gd name="connsiteY5" fmla="*/ 752719 h 752719"/>
                  <a:gd name="connsiteX6" fmla="*/ 129927 w 977138"/>
                  <a:gd name="connsiteY6" fmla="*/ 752719 h 752719"/>
                  <a:gd name="connsiteX7" fmla="*/ 0 w 977138"/>
                  <a:gd name="connsiteY7" fmla="*/ 622792 h 752719"/>
                  <a:gd name="connsiteX8" fmla="*/ 0 w 977138"/>
                  <a:gd name="connsiteY8" fmla="*/ 505192 h 752719"/>
                  <a:gd name="connsiteX9" fmla="*/ 247527 w 977138"/>
                  <a:gd name="connsiteY9" fmla="*/ 257665 h 752719"/>
                  <a:gd name="connsiteX10" fmla="*/ 415359 w 977138"/>
                  <a:gd name="connsiteY10" fmla="*/ 257665 h 75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7138" h="752719">
                    <a:moveTo>
                      <a:pt x="415359" y="0"/>
                    </a:moveTo>
                    <a:lnTo>
                      <a:pt x="977138" y="0"/>
                    </a:lnTo>
                    <a:lnTo>
                      <a:pt x="977138" y="710058"/>
                    </a:lnTo>
                    <a:cubicBezTo>
                      <a:pt x="977138" y="733619"/>
                      <a:pt x="958038" y="752719"/>
                      <a:pt x="934477" y="752719"/>
                    </a:cubicBezTo>
                    <a:lnTo>
                      <a:pt x="785426" y="752719"/>
                    </a:lnTo>
                    <a:lnTo>
                      <a:pt x="458020" y="752719"/>
                    </a:lnTo>
                    <a:lnTo>
                      <a:pt x="129927" y="752719"/>
                    </a:lnTo>
                    <a:cubicBezTo>
                      <a:pt x="58170" y="752719"/>
                      <a:pt x="0" y="694549"/>
                      <a:pt x="0" y="622792"/>
                    </a:cubicBezTo>
                    <a:lnTo>
                      <a:pt x="0" y="505192"/>
                    </a:lnTo>
                    <a:cubicBezTo>
                      <a:pt x="0" y="368487"/>
                      <a:pt x="110822" y="257665"/>
                      <a:pt x="247527" y="257665"/>
                    </a:cubicBezTo>
                    <a:lnTo>
                      <a:pt x="415359" y="257665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11" name="グループ化 310"/>
            <p:cNvGrpSpPr/>
            <p:nvPr/>
          </p:nvGrpSpPr>
          <p:grpSpPr>
            <a:xfrm>
              <a:off x="8839361" y="5219771"/>
              <a:ext cx="1827596" cy="1282594"/>
              <a:chOff x="6743861" y="5168971"/>
              <a:chExt cx="1827596" cy="1282594"/>
            </a:xfrm>
          </p:grpSpPr>
          <p:sp>
            <p:nvSpPr>
              <p:cNvPr id="316" name="フリーフォーム: 図形 315"/>
              <p:cNvSpPr/>
              <p:nvPr/>
            </p:nvSpPr>
            <p:spPr bwMode="auto">
              <a:xfrm rot="17219517">
                <a:off x="7682318" y="5045081"/>
                <a:ext cx="545212" cy="1233067"/>
              </a:xfrm>
              <a:custGeom>
                <a:avLst/>
                <a:gdLst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995697 w 2003925"/>
                  <a:gd name="connsiteY37" fmla="*/ 0 h 194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003925" h="1944107">
                    <a:moveTo>
                      <a:pt x="995697" y="0"/>
                    </a:moveTo>
                    <a:cubicBezTo>
                      <a:pt x="1099655" y="0"/>
                      <a:pt x="1196232" y="37192"/>
                      <a:pt x="1276344" y="100888"/>
                    </a:cubicBezTo>
                    <a:lnTo>
                      <a:pt x="1327344" y="150408"/>
                    </a:lnTo>
                    <a:lnTo>
                      <a:pt x="1357154" y="174309"/>
                    </a:lnTo>
                    <a:cubicBezTo>
                      <a:pt x="1373648" y="188981"/>
                      <a:pt x="1389861" y="204871"/>
                      <a:pt x="1405720" y="221905"/>
                    </a:cubicBezTo>
                    <a:lnTo>
                      <a:pt x="1405739" y="221927"/>
                    </a:lnTo>
                    <a:lnTo>
                      <a:pt x="1485476" y="276275"/>
                    </a:lnTo>
                    <a:cubicBezTo>
                      <a:pt x="1581299" y="352422"/>
                      <a:pt x="1672639" y="458177"/>
                      <a:pt x="1746513" y="586129"/>
                    </a:cubicBezTo>
                    <a:cubicBezTo>
                      <a:pt x="1943509" y="927337"/>
                      <a:pt x="2114276" y="1591612"/>
                      <a:pt x="1915050" y="1706635"/>
                    </a:cubicBezTo>
                    <a:cubicBezTo>
                      <a:pt x="1902599" y="1713824"/>
                      <a:pt x="1888996" y="1718698"/>
                      <a:pt x="1874388" y="1721433"/>
                    </a:cubicBezTo>
                    <a:lnTo>
                      <a:pt x="1841979" y="1722802"/>
                    </a:lnTo>
                    <a:lnTo>
                      <a:pt x="1837396" y="1757746"/>
                    </a:lnTo>
                    <a:cubicBezTo>
                      <a:pt x="1827684" y="1797910"/>
                      <a:pt x="1810027" y="1828000"/>
                      <a:pt x="1782737" y="1843756"/>
                    </a:cubicBezTo>
                    <a:cubicBezTo>
                      <a:pt x="1748625" y="1863451"/>
                      <a:pt x="1702486" y="1859001"/>
                      <a:pt x="1649952" y="1837383"/>
                    </a:cubicBezTo>
                    <a:lnTo>
                      <a:pt x="1618739" y="1821860"/>
                    </a:lnTo>
                    <a:lnTo>
                      <a:pt x="1594928" y="1856948"/>
                    </a:lnTo>
                    <a:cubicBezTo>
                      <a:pt x="1571932" y="1884204"/>
                      <a:pt x="1545522" y="1902842"/>
                      <a:pt x="1515474" y="1910894"/>
                    </a:cubicBezTo>
                    <a:cubicBezTo>
                      <a:pt x="1440353" y="1931022"/>
                      <a:pt x="1351384" y="1882603"/>
                      <a:pt x="1261192" y="1793948"/>
                    </a:cubicBezTo>
                    <a:lnTo>
                      <a:pt x="1236672" y="1767784"/>
                    </a:lnTo>
                    <a:lnTo>
                      <a:pt x="1220373" y="1796821"/>
                    </a:lnTo>
                    <a:cubicBezTo>
                      <a:pt x="1160999" y="1887572"/>
                      <a:pt x="1094541" y="1944107"/>
                      <a:pt x="1024547" y="1944107"/>
                    </a:cubicBezTo>
                    <a:cubicBezTo>
                      <a:pt x="954554" y="1944107"/>
                      <a:pt x="888479" y="1887572"/>
                      <a:pt x="829655" y="1796821"/>
                    </a:cubicBezTo>
                    <a:lnTo>
                      <a:pt x="814919" y="1770289"/>
                    </a:lnTo>
                    <a:lnTo>
                      <a:pt x="792747" y="1793948"/>
                    </a:lnTo>
                    <a:cubicBezTo>
                      <a:pt x="702554" y="1882602"/>
                      <a:pt x="613586" y="1931022"/>
                      <a:pt x="538465" y="1910894"/>
                    </a:cubicBezTo>
                    <a:cubicBezTo>
                      <a:pt x="508417" y="1902842"/>
                      <a:pt x="482007" y="1884204"/>
                      <a:pt x="459011" y="1856948"/>
                    </a:cubicBezTo>
                    <a:lnTo>
                      <a:pt x="442702" y="1832916"/>
                    </a:lnTo>
                    <a:lnTo>
                      <a:pt x="433718" y="1837384"/>
                    </a:lnTo>
                    <a:cubicBezTo>
                      <a:pt x="381184" y="1859002"/>
                      <a:pt x="335046" y="1863452"/>
                      <a:pt x="300933" y="1843757"/>
                    </a:cubicBezTo>
                    <a:cubicBezTo>
                      <a:pt x="273643" y="1828001"/>
                      <a:pt x="255987" y="1797911"/>
                      <a:pt x="246274" y="1757746"/>
                    </a:cubicBezTo>
                    <a:lnTo>
                      <a:pt x="239923" y="1709314"/>
                    </a:lnTo>
                    <a:lnTo>
                      <a:pt x="228107" y="1713620"/>
                    </a:lnTo>
                    <a:cubicBezTo>
                      <a:pt x="173939" y="1728927"/>
                      <a:pt x="126229" y="1728201"/>
                      <a:pt x="88875" y="1706634"/>
                    </a:cubicBezTo>
                    <a:cubicBezTo>
                      <a:pt x="-110350" y="1591612"/>
                      <a:pt x="60417" y="927335"/>
                      <a:pt x="257413" y="586128"/>
                    </a:cubicBezTo>
                    <a:cubicBezTo>
                      <a:pt x="331286" y="458176"/>
                      <a:pt x="422626" y="352421"/>
                      <a:pt x="518449" y="276274"/>
                    </a:cubicBezTo>
                    <a:lnTo>
                      <a:pt x="614061" y="211107"/>
                    </a:lnTo>
                    <a:lnTo>
                      <a:pt x="640762" y="173022"/>
                    </a:lnTo>
                    <a:cubicBezTo>
                      <a:pt x="731597" y="66120"/>
                      <a:pt x="857086" y="-1"/>
                      <a:pt x="99569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17" name="グループ化 316"/>
              <p:cNvGrpSpPr/>
              <p:nvPr/>
            </p:nvGrpSpPr>
            <p:grpSpPr>
              <a:xfrm rot="4500000">
                <a:off x="6941685" y="4971147"/>
                <a:ext cx="1121046" cy="1516694"/>
                <a:chOff x="6595500" y="4710358"/>
                <a:chExt cx="1121046" cy="1516694"/>
              </a:xfrm>
            </p:grpSpPr>
            <p:sp>
              <p:nvSpPr>
                <p:cNvPr id="320" name="フリーフォーム: 図形 319"/>
                <p:cNvSpPr/>
                <p:nvPr/>
              </p:nvSpPr>
              <p:spPr bwMode="auto">
                <a:xfrm rot="411872">
                  <a:off x="7079623" y="4710358"/>
                  <a:ext cx="443607" cy="350056"/>
                </a:xfrm>
                <a:custGeom>
                  <a:avLst/>
                  <a:gdLst>
                    <a:gd name="connsiteX0" fmla="*/ 566057 w 1494106"/>
                    <a:gd name="connsiteY0" fmla="*/ 0 h 1179023"/>
                    <a:gd name="connsiteX1" fmla="*/ 777134 w 1494106"/>
                    <a:gd name="connsiteY1" fmla="*/ 209410 h 1179023"/>
                    <a:gd name="connsiteX2" fmla="*/ 781880 w 1494106"/>
                    <a:gd name="connsiteY2" fmla="*/ 220908 h 1179023"/>
                    <a:gd name="connsiteX3" fmla="*/ 803323 w 1494106"/>
                    <a:gd name="connsiteY3" fmla="*/ 194303 h 1179023"/>
                    <a:gd name="connsiteX4" fmla="*/ 980777 w 1494106"/>
                    <a:gd name="connsiteY4" fmla="*/ 103786 h 1179023"/>
                    <a:gd name="connsiteX5" fmla="*/ 1113140 w 1494106"/>
                    <a:gd name="connsiteY5" fmla="*/ 333635 h 1179023"/>
                    <a:gd name="connsiteX6" fmla="*/ 1119118 w 1494106"/>
                    <a:gd name="connsiteY6" fmla="*/ 377282 h 1179023"/>
                    <a:gd name="connsiteX7" fmla="*/ 1179268 w 1494106"/>
                    <a:gd name="connsiteY7" fmla="*/ 347873 h 1179023"/>
                    <a:gd name="connsiteX8" fmla="*/ 1280671 w 1494106"/>
                    <a:gd name="connsiteY8" fmla="*/ 347131 h 1179023"/>
                    <a:gd name="connsiteX9" fmla="*/ 1332453 w 1494106"/>
                    <a:gd name="connsiteY9" fmla="*/ 561300 h 1179023"/>
                    <a:gd name="connsiteX10" fmla="*/ 1326257 w 1494106"/>
                    <a:gd name="connsiteY10" fmla="*/ 596591 h 1179023"/>
                    <a:gd name="connsiteX11" fmla="*/ 1344410 w 1494106"/>
                    <a:gd name="connsiteY11" fmla="*/ 590060 h 1179023"/>
                    <a:gd name="connsiteX12" fmla="*/ 1473312 w 1494106"/>
                    <a:gd name="connsiteY12" fmla="*/ 599795 h 1179023"/>
                    <a:gd name="connsiteX13" fmla="*/ 1363422 w 1494106"/>
                    <a:gd name="connsiteY13" fmla="*/ 954626 h 1179023"/>
                    <a:gd name="connsiteX14" fmla="*/ 1357334 w 1494106"/>
                    <a:gd name="connsiteY14" fmla="*/ 961521 h 1179023"/>
                    <a:gd name="connsiteX15" fmla="*/ 1343247 w 1494106"/>
                    <a:gd name="connsiteY15" fmla="*/ 983719 h 1179023"/>
                    <a:gd name="connsiteX16" fmla="*/ 740899 w 1494106"/>
                    <a:gd name="connsiteY16" fmla="*/ 1179023 h 1179023"/>
                    <a:gd name="connsiteX17" fmla="*/ 100459 w 1494106"/>
                    <a:gd name="connsiteY17" fmla="*/ 923694 h 1179023"/>
                    <a:gd name="connsiteX18" fmla="*/ 100219 w 1494106"/>
                    <a:gd name="connsiteY18" fmla="*/ 922526 h 1179023"/>
                    <a:gd name="connsiteX19" fmla="*/ 81604 w 1494106"/>
                    <a:gd name="connsiteY19" fmla="*/ 894620 h 1179023"/>
                    <a:gd name="connsiteX20" fmla="*/ 23866 w 1494106"/>
                    <a:gd name="connsiteY20" fmla="*/ 747184 h 1179023"/>
                    <a:gd name="connsiteX21" fmla="*/ 147951 w 1494106"/>
                    <a:gd name="connsiteY21" fmla="*/ 103786 h 1179023"/>
                    <a:gd name="connsiteX22" fmla="*/ 175864 w 1494106"/>
                    <a:gd name="connsiteY22" fmla="*/ 101374 h 1179023"/>
                    <a:gd name="connsiteX23" fmla="*/ 321648 w 1494106"/>
                    <a:gd name="connsiteY23" fmla="*/ 190274 h 1179023"/>
                    <a:gd name="connsiteX24" fmla="*/ 348367 w 1494106"/>
                    <a:gd name="connsiteY24" fmla="*/ 222121 h 1179023"/>
                    <a:gd name="connsiteX25" fmla="*/ 389364 w 1494106"/>
                    <a:gd name="connsiteY25" fmla="*/ 141553 h 1179023"/>
                    <a:gd name="connsiteX26" fmla="*/ 566057 w 1494106"/>
                    <a:gd name="connsiteY26" fmla="*/ 0 h 11790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494106" h="1179023">
                      <a:moveTo>
                        <a:pt x="566057" y="0"/>
                      </a:moveTo>
                      <a:cubicBezTo>
                        <a:pt x="647623" y="0"/>
                        <a:pt x="721577" y="89413"/>
                        <a:pt x="777134" y="209410"/>
                      </a:cubicBezTo>
                      <a:lnTo>
                        <a:pt x="781880" y="220908"/>
                      </a:lnTo>
                      <a:lnTo>
                        <a:pt x="803323" y="194303"/>
                      </a:lnTo>
                      <a:cubicBezTo>
                        <a:pt x="863369" y="129283"/>
                        <a:pt x="926234" y="90534"/>
                        <a:pt x="980777" y="103786"/>
                      </a:cubicBezTo>
                      <a:cubicBezTo>
                        <a:pt x="1048955" y="120350"/>
                        <a:pt x="1092029" y="215225"/>
                        <a:pt x="1113140" y="333635"/>
                      </a:cubicBezTo>
                      <a:lnTo>
                        <a:pt x="1119118" y="377282"/>
                      </a:lnTo>
                      <a:lnTo>
                        <a:pt x="1179268" y="347873"/>
                      </a:lnTo>
                      <a:cubicBezTo>
                        <a:pt x="1218478" y="333604"/>
                        <a:pt x="1253750" y="331588"/>
                        <a:pt x="1280671" y="347131"/>
                      </a:cubicBezTo>
                      <a:cubicBezTo>
                        <a:pt x="1331148" y="376274"/>
                        <a:pt x="1343305" y="461973"/>
                        <a:pt x="1332453" y="561300"/>
                      </a:cubicBezTo>
                      <a:lnTo>
                        <a:pt x="1326257" y="596591"/>
                      </a:lnTo>
                      <a:lnTo>
                        <a:pt x="1344410" y="590060"/>
                      </a:lnTo>
                      <a:cubicBezTo>
                        <a:pt x="1399636" y="574294"/>
                        <a:pt x="1447557" y="574039"/>
                        <a:pt x="1473312" y="599795"/>
                      </a:cubicBezTo>
                      <a:cubicBezTo>
                        <a:pt x="1533407" y="659890"/>
                        <a:pt x="1452916" y="841684"/>
                        <a:pt x="1363422" y="954626"/>
                      </a:cubicBezTo>
                      <a:lnTo>
                        <a:pt x="1357334" y="961521"/>
                      </a:lnTo>
                      <a:lnTo>
                        <a:pt x="1343247" y="983719"/>
                      </a:lnTo>
                      <a:cubicBezTo>
                        <a:pt x="1244007" y="1098491"/>
                        <a:pt x="1011679" y="1179023"/>
                        <a:pt x="740899" y="1179023"/>
                      </a:cubicBezTo>
                      <a:cubicBezTo>
                        <a:pt x="424989" y="1179023"/>
                        <a:pt x="161417" y="1069410"/>
                        <a:pt x="100459" y="923694"/>
                      </a:cubicBezTo>
                      <a:lnTo>
                        <a:pt x="100219" y="922526"/>
                      </a:lnTo>
                      <a:lnTo>
                        <a:pt x="81604" y="894620"/>
                      </a:lnTo>
                      <a:cubicBezTo>
                        <a:pt x="56892" y="850996"/>
                        <a:pt x="37005" y="801265"/>
                        <a:pt x="23866" y="747184"/>
                      </a:cubicBezTo>
                      <a:cubicBezTo>
                        <a:pt x="-28691" y="530858"/>
                        <a:pt x="2503" y="139123"/>
                        <a:pt x="147951" y="103786"/>
                      </a:cubicBezTo>
                      <a:cubicBezTo>
                        <a:pt x="157041" y="101577"/>
                        <a:pt x="166363" y="100813"/>
                        <a:pt x="175864" y="101374"/>
                      </a:cubicBezTo>
                      <a:cubicBezTo>
                        <a:pt x="222182" y="104110"/>
                        <a:pt x="272769" y="138344"/>
                        <a:pt x="321648" y="190274"/>
                      </a:cubicBezTo>
                      <a:lnTo>
                        <a:pt x="348367" y="222121"/>
                      </a:lnTo>
                      <a:lnTo>
                        <a:pt x="389364" y="141553"/>
                      </a:lnTo>
                      <a:cubicBezTo>
                        <a:pt x="439947" y="57225"/>
                        <a:pt x="500805" y="0"/>
                        <a:pt x="566057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1" name="楕円 2"/>
                <p:cNvSpPr/>
                <p:nvPr/>
              </p:nvSpPr>
              <p:spPr bwMode="auto">
                <a:xfrm rot="411872">
                  <a:off x="6595500" y="4944630"/>
                  <a:ext cx="1121046" cy="1282422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楕円 321"/>
                <p:cNvSpPr/>
                <p:nvPr/>
              </p:nvSpPr>
              <p:spPr bwMode="auto">
                <a:xfrm rot="411872">
                  <a:off x="7098510" y="5201764"/>
                  <a:ext cx="135584" cy="4572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3" name="楕円 322"/>
                <p:cNvSpPr/>
                <p:nvPr/>
              </p:nvSpPr>
              <p:spPr bwMode="auto">
                <a:xfrm rot="411872">
                  <a:off x="6773828" y="5162677"/>
                  <a:ext cx="135584" cy="4572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4" name="直角三角形 323"/>
                <p:cNvSpPr/>
                <p:nvPr/>
              </p:nvSpPr>
              <p:spPr bwMode="auto">
                <a:xfrm rot="411872" flipH="1">
                  <a:off x="6631885" y="5211172"/>
                  <a:ext cx="291472" cy="156946"/>
                </a:xfrm>
                <a:prstGeom prst="rtTriangle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5" name="直角三角形 324"/>
                <p:cNvSpPr/>
                <p:nvPr/>
              </p:nvSpPr>
              <p:spPr bwMode="auto">
                <a:xfrm rot="411872" flipH="1" flipV="1">
                  <a:off x="6640869" y="5368657"/>
                  <a:ext cx="264975" cy="134526"/>
                </a:xfrm>
                <a:prstGeom prst="rtTriangle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6" name="ハート 325"/>
                <p:cNvSpPr/>
                <p:nvPr/>
              </p:nvSpPr>
              <p:spPr bwMode="auto">
                <a:xfrm rot="11211872">
                  <a:off x="6763586" y="5488133"/>
                  <a:ext cx="195010" cy="390988"/>
                </a:xfrm>
                <a:prstGeom prst="hear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18" name="フリーフォーム: 図形 317"/>
              <p:cNvSpPr/>
              <p:nvPr/>
            </p:nvSpPr>
            <p:spPr bwMode="auto">
              <a:xfrm rot="16605243">
                <a:off x="7317446" y="5997375"/>
                <a:ext cx="294133" cy="614247"/>
              </a:xfrm>
              <a:custGeom>
                <a:avLst/>
                <a:gdLst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995697 w 2003925"/>
                  <a:gd name="connsiteY37" fmla="*/ 0 h 1944107"/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1093653 w 2003925"/>
                  <a:gd name="connsiteY37" fmla="*/ 97956 h 1944107"/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0" fmla="*/ 1276344 w 2003925"/>
                  <a:gd name="connsiteY0" fmla="*/ 0 h 1843219"/>
                  <a:gd name="connsiteX1" fmla="*/ 1327344 w 2003925"/>
                  <a:gd name="connsiteY1" fmla="*/ 49520 h 1843219"/>
                  <a:gd name="connsiteX2" fmla="*/ 1357154 w 2003925"/>
                  <a:gd name="connsiteY2" fmla="*/ 73421 h 1843219"/>
                  <a:gd name="connsiteX3" fmla="*/ 1405720 w 2003925"/>
                  <a:gd name="connsiteY3" fmla="*/ 121017 h 1843219"/>
                  <a:gd name="connsiteX4" fmla="*/ 1405739 w 2003925"/>
                  <a:gd name="connsiteY4" fmla="*/ 121039 h 1843219"/>
                  <a:gd name="connsiteX5" fmla="*/ 1485476 w 2003925"/>
                  <a:gd name="connsiteY5" fmla="*/ 175387 h 1843219"/>
                  <a:gd name="connsiteX6" fmla="*/ 1746513 w 2003925"/>
                  <a:gd name="connsiteY6" fmla="*/ 485241 h 1843219"/>
                  <a:gd name="connsiteX7" fmla="*/ 1915050 w 2003925"/>
                  <a:gd name="connsiteY7" fmla="*/ 1605747 h 1843219"/>
                  <a:gd name="connsiteX8" fmla="*/ 1874388 w 2003925"/>
                  <a:gd name="connsiteY8" fmla="*/ 1620545 h 1843219"/>
                  <a:gd name="connsiteX9" fmla="*/ 1841979 w 2003925"/>
                  <a:gd name="connsiteY9" fmla="*/ 1621914 h 1843219"/>
                  <a:gd name="connsiteX10" fmla="*/ 1837396 w 2003925"/>
                  <a:gd name="connsiteY10" fmla="*/ 1656858 h 1843219"/>
                  <a:gd name="connsiteX11" fmla="*/ 1782737 w 2003925"/>
                  <a:gd name="connsiteY11" fmla="*/ 1742868 h 1843219"/>
                  <a:gd name="connsiteX12" fmla="*/ 1649952 w 2003925"/>
                  <a:gd name="connsiteY12" fmla="*/ 1736495 h 1843219"/>
                  <a:gd name="connsiteX13" fmla="*/ 1618739 w 2003925"/>
                  <a:gd name="connsiteY13" fmla="*/ 1720972 h 1843219"/>
                  <a:gd name="connsiteX14" fmla="*/ 1594928 w 2003925"/>
                  <a:gd name="connsiteY14" fmla="*/ 1756060 h 1843219"/>
                  <a:gd name="connsiteX15" fmla="*/ 1515474 w 2003925"/>
                  <a:gd name="connsiteY15" fmla="*/ 1810006 h 1843219"/>
                  <a:gd name="connsiteX16" fmla="*/ 1261192 w 2003925"/>
                  <a:gd name="connsiteY16" fmla="*/ 1693060 h 1843219"/>
                  <a:gd name="connsiteX17" fmla="*/ 1236672 w 2003925"/>
                  <a:gd name="connsiteY17" fmla="*/ 1666896 h 1843219"/>
                  <a:gd name="connsiteX18" fmla="*/ 1220373 w 2003925"/>
                  <a:gd name="connsiteY18" fmla="*/ 1695933 h 1843219"/>
                  <a:gd name="connsiteX19" fmla="*/ 1024547 w 2003925"/>
                  <a:gd name="connsiteY19" fmla="*/ 1843219 h 1843219"/>
                  <a:gd name="connsiteX20" fmla="*/ 829655 w 2003925"/>
                  <a:gd name="connsiteY20" fmla="*/ 1695933 h 1843219"/>
                  <a:gd name="connsiteX21" fmla="*/ 814919 w 2003925"/>
                  <a:gd name="connsiteY21" fmla="*/ 1669401 h 1843219"/>
                  <a:gd name="connsiteX22" fmla="*/ 792747 w 2003925"/>
                  <a:gd name="connsiteY22" fmla="*/ 1693060 h 1843219"/>
                  <a:gd name="connsiteX23" fmla="*/ 538465 w 2003925"/>
                  <a:gd name="connsiteY23" fmla="*/ 1810006 h 1843219"/>
                  <a:gd name="connsiteX24" fmla="*/ 459011 w 2003925"/>
                  <a:gd name="connsiteY24" fmla="*/ 1756060 h 1843219"/>
                  <a:gd name="connsiteX25" fmla="*/ 442702 w 2003925"/>
                  <a:gd name="connsiteY25" fmla="*/ 1732028 h 1843219"/>
                  <a:gd name="connsiteX26" fmla="*/ 433718 w 2003925"/>
                  <a:gd name="connsiteY26" fmla="*/ 1736496 h 1843219"/>
                  <a:gd name="connsiteX27" fmla="*/ 300933 w 2003925"/>
                  <a:gd name="connsiteY27" fmla="*/ 1742869 h 1843219"/>
                  <a:gd name="connsiteX28" fmla="*/ 246274 w 2003925"/>
                  <a:gd name="connsiteY28" fmla="*/ 1656858 h 1843219"/>
                  <a:gd name="connsiteX29" fmla="*/ 239923 w 2003925"/>
                  <a:gd name="connsiteY29" fmla="*/ 1608426 h 1843219"/>
                  <a:gd name="connsiteX30" fmla="*/ 228107 w 2003925"/>
                  <a:gd name="connsiteY30" fmla="*/ 1612732 h 1843219"/>
                  <a:gd name="connsiteX31" fmla="*/ 88875 w 2003925"/>
                  <a:gd name="connsiteY31" fmla="*/ 1605746 h 1843219"/>
                  <a:gd name="connsiteX32" fmla="*/ 257413 w 2003925"/>
                  <a:gd name="connsiteY32" fmla="*/ 485240 h 1843219"/>
                  <a:gd name="connsiteX33" fmla="*/ 518449 w 2003925"/>
                  <a:gd name="connsiteY33" fmla="*/ 175386 h 1843219"/>
                  <a:gd name="connsiteX34" fmla="*/ 614061 w 2003925"/>
                  <a:gd name="connsiteY34" fmla="*/ 110219 h 1843219"/>
                  <a:gd name="connsiteX35" fmla="*/ 640762 w 2003925"/>
                  <a:gd name="connsiteY35" fmla="*/ 72134 h 1843219"/>
                  <a:gd name="connsiteX0" fmla="*/ 1276344 w 2003925"/>
                  <a:gd name="connsiteY0" fmla="*/ 0 h 1843219"/>
                  <a:gd name="connsiteX1" fmla="*/ 1327344 w 2003925"/>
                  <a:gd name="connsiteY1" fmla="*/ 49520 h 1843219"/>
                  <a:gd name="connsiteX2" fmla="*/ 1405720 w 2003925"/>
                  <a:gd name="connsiteY2" fmla="*/ 121017 h 1843219"/>
                  <a:gd name="connsiteX3" fmla="*/ 1405739 w 2003925"/>
                  <a:gd name="connsiteY3" fmla="*/ 121039 h 1843219"/>
                  <a:gd name="connsiteX4" fmla="*/ 1485476 w 2003925"/>
                  <a:gd name="connsiteY4" fmla="*/ 175387 h 1843219"/>
                  <a:gd name="connsiteX5" fmla="*/ 1746513 w 2003925"/>
                  <a:gd name="connsiteY5" fmla="*/ 485241 h 1843219"/>
                  <a:gd name="connsiteX6" fmla="*/ 1915050 w 2003925"/>
                  <a:gd name="connsiteY6" fmla="*/ 1605747 h 1843219"/>
                  <a:gd name="connsiteX7" fmla="*/ 1874388 w 2003925"/>
                  <a:gd name="connsiteY7" fmla="*/ 1620545 h 1843219"/>
                  <a:gd name="connsiteX8" fmla="*/ 1841979 w 2003925"/>
                  <a:gd name="connsiteY8" fmla="*/ 1621914 h 1843219"/>
                  <a:gd name="connsiteX9" fmla="*/ 1837396 w 2003925"/>
                  <a:gd name="connsiteY9" fmla="*/ 1656858 h 1843219"/>
                  <a:gd name="connsiteX10" fmla="*/ 1782737 w 2003925"/>
                  <a:gd name="connsiteY10" fmla="*/ 1742868 h 1843219"/>
                  <a:gd name="connsiteX11" fmla="*/ 1649952 w 2003925"/>
                  <a:gd name="connsiteY11" fmla="*/ 1736495 h 1843219"/>
                  <a:gd name="connsiteX12" fmla="*/ 1618739 w 2003925"/>
                  <a:gd name="connsiteY12" fmla="*/ 1720972 h 1843219"/>
                  <a:gd name="connsiteX13" fmla="*/ 1594928 w 2003925"/>
                  <a:gd name="connsiteY13" fmla="*/ 1756060 h 1843219"/>
                  <a:gd name="connsiteX14" fmla="*/ 1515474 w 2003925"/>
                  <a:gd name="connsiteY14" fmla="*/ 1810006 h 1843219"/>
                  <a:gd name="connsiteX15" fmla="*/ 1261192 w 2003925"/>
                  <a:gd name="connsiteY15" fmla="*/ 1693060 h 1843219"/>
                  <a:gd name="connsiteX16" fmla="*/ 1236672 w 2003925"/>
                  <a:gd name="connsiteY16" fmla="*/ 1666896 h 1843219"/>
                  <a:gd name="connsiteX17" fmla="*/ 1220373 w 2003925"/>
                  <a:gd name="connsiteY17" fmla="*/ 1695933 h 1843219"/>
                  <a:gd name="connsiteX18" fmla="*/ 1024547 w 2003925"/>
                  <a:gd name="connsiteY18" fmla="*/ 1843219 h 1843219"/>
                  <a:gd name="connsiteX19" fmla="*/ 829655 w 2003925"/>
                  <a:gd name="connsiteY19" fmla="*/ 1695933 h 1843219"/>
                  <a:gd name="connsiteX20" fmla="*/ 814919 w 2003925"/>
                  <a:gd name="connsiteY20" fmla="*/ 1669401 h 1843219"/>
                  <a:gd name="connsiteX21" fmla="*/ 792747 w 2003925"/>
                  <a:gd name="connsiteY21" fmla="*/ 1693060 h 1843219"/>
                  <a:gd name="connsiteX22" fmla="*/ 538465 w 2003925"/>
                  <a:gd name="connsiteY22" fmla="*/ 1810006 h 1843219"/>
                  <a:gd name="connsiteX23" fmla="*/ 459011 w 2003925"/>
                  <a:gd name="connsiteY23" fmla="*/ 1756060 h 1843219"/>
                  <a:gd name="connsiteX24" fmla="*/ 442702 w 2003925"/>
                  <a:gd name="connsiteY24" fmla="*/ 1732028 h 1843219"/>
                  <a:gd name="connsiteX25" fmla="*/ 433718 w 2003925"/>
                  <a:gd name="connsiteY25" fmla="*/ 1736496 h 1843219"/>
                  <a:gd name="connsiteX26" fmla="*/ 300933 w 2003925"/>
                  <a:gd name="connsiteY26" fmla="*/ 1742869 h 1843219"/>
                  <a:gd name="connsiteX27" fmla="*/ 246274 w 2003925"/>
                  <a:gd name="connsiteY27" fmla="*/ 1656858 h 1843219"/>
                  <a:gd name="connsiteX28" fmla="*/ 239923 w 2003925"/>
                  <a:gd name="connsiteY28" fmla="*/ 1608426 h 1843219"/>
                  <a:gd name="connsiteX29" fmla="*/ 228107 w 2003925"/>
                  <a:gd name="connsiteY29" fmla="*/ 1612732 h 1843219"/>
                  <a:gd name="connsiteX30" fmla="*/ 88875 w 2003925"/>
                  <a:gd name="connsiteY30" fmla="*/ 1605746 h 1843219"/>
                  <a:gd name="connsiteX31" fmla="*/ 257413 w 2003925"/>
                  <a:gd name="connsiteY31" fmla="*/ 485240 h 1843219"/>
                  <a:gd name="connsiteX32" fmla="*/ 518449 w 2003925"/>
                  <a:gd name="connsiteY32" fmla="*/ 175386 h 1843219"/>
                  <a:gd name="connsiteX33" fmla="*/ 614061 w 2003925"/>
                  <a:gd name="connsiteY33" fmla="*/ 110219 h 1843219"/>
                  <a:gd name="connsiteX34" fmla="*/ 640762 w 2003925"/>
                  <a:gd name="connsiteY34" fmla="*/ 72134 h 1843219"/>
                  <a:gd name="connsiteX0" fmla="*/ 1276344 w 2003925"/>
                  <a:gd name="connsiteY0" fmla="*/ 0 h 1843219"/>
                  <a:gd name="connsiteX1" fmla="*/ 1327344 w 2003925"/>
                  <a:gd name="connsiteY1" fmla="*/ 49520 h 1843219"/>
                  <a:gd name="connsiteX2" fmla="*/ 1405720 w 2003925"/>
                  <a:gd name="connsiteY2" fmla="*/ 121017 h 1843219"/>
                  <a:gd name="connsiteX3" fmla="*/ 1485476 w 2003925"/>
                  <a:gd name="connsiteY3" fmla="*/ 175387 h 1843219"/>
                  <a:gd name="connsiteX4" fmla="*/ 1746513 w 2003925"/>
                  <a:gd name="connsiteY4" fmla="*/ 485241 h 1843219"/>
                  <a:gd name="connsiteX5" fmla="*/ 1915050 w 2003925"/>
                  <a:gd name="connsiteY5" fmla="*/ 1605747 h 1843219"/>
                  <a:gd name="connsiteX6" fmla="*/ 1874388 w 2003925"/>
                  <a:gd name="connsiteY6" fmla="*/ 1620545 h 1843219"/>
                  <a:gd name="connsiteX7" fmla="*/ 1841979 w 2003925"/>
                  <a:gd name="connsiteY7" fmla="*/ 1621914 h 1843219"/>
                  <a:gd name="connsiteX8" fmla="*/ 1837396 w 2003925"/>
                  <a:gd name="connsiteY8" fmla="*/ 1656858 h 1843219"/>
                  <a:gd name="connsiteX9" fmla="*/ 1782737 w 2003925"/>
                  <a:gd name="connsiteY9" fmla="*/ 1742868 h 1843219"/>
                  <a:gd name="connsiteX10" fmla="*/ 1649952 w 2003925"/>
                  <a:gd name="connsiteY10" fmla="*/ 1736495 h 1843219"/>
                  <a:gd name="connsiteX11" fmla="*/ 1618739 w 2003925"/>
                  <a:gd name="connsiteY11" fmla="*/ 1720972 h 1843219"/>
                  <a:gd name="connsiteX12" fmla="*/ 1594928 w 2003925"/>
                  <a:gd name="connsiteY12" fmla="*/ 1756060 h 1843219"/>
                  <a:gd name="connsiteX13" fmla="*/ 1515474 w 2003925"/>
                  <a:gd name="connsiteY13" fmla="*/ 1810006 h 1843219"/>
                  <a:gd name="connsiteX14" fmla="*/ 1261192 w 2003925"/>
                  <a:gd name="connsiteY14" fmla="*/ 1693060 h 1843219"/>
                  <a:gd name="connsiteX15" fmla="*/ 1236672 w 2003925"/>
                  <a:gd name="connsiteY15" fmla="*/ 1666896 h 1843219"/>
                  <a:gd name="connsiteX16" fmla="*/ 1220373 w 2003925"/>
                  <a:gd name="connsiteY16" fmla="*/ 1695933 h 1843219"/>
                  <a:gd name="connsiteX17" fmla="*/ 1024547 w 2003925"/>
                  <a:gd name="connsiteY17" fmla="*/ 1843219 h 1843219"/>
                  <a:gd name="connsiteX18" fmla="*/ 829655 w 2003925"/>
                  <a:gd name="connsiteY18" fmla="*/ 1695933 h 1843219"/>
                  <a:gd name="connsiteX19" fmla="*/ 814919 w 2003925"/>
                  <a:gd name="connsiteY19" fmla="*/ 1669401 h 1843219"/>
                  <a:gd name="connsiteX20" fmla="*/ 792747 w 2003925"/>
                  <a:gd name="connsiteY20" fmla="*/ 1693060 h 1843219"/>
                  <a:gd name="connsiteX21" fmla="*/ 538465 w 2003925"/>
                  <a:gd name="connsiteY21" fmla="*/ 1810006 h 1843219"/>
                  <a:gd name="connsiteX22" fmla="*/ 459011 w 2003925"/>
                  <a:gd name="connsiteY22" fmla="*/ 1756060 h 1843219"/>
                  <a:gd name="connsiteX23" fmla="*/ 442702 w 2003925"/>
                  <a:gd name="connsiteY23" fmla="*/ 1732028 h 1843219"/>
                  <a:gd name="connsiteX24" fmla="*/ 433718 w 2003925"/>
                  <a:gd name="connsiteY24" fmla="*/ 1736496 h 1843219"/>
                  <a:gd name="connsiteX25" fmla="*/ 300933 w 2003925"/>
                  <a:gd name="connsiteY25" fmla="*/ 1742869 h 1843219"/>
                  <a:gd name="connsiteX26" fmla="*/ 246274 w 2003925"/>
                  <a:gd name="connsiteY26" fmla="*/ 1656858 h 1843219"/>
                  <a:gd name="connsiteX27" fmla="*/ 239923 w 2003925"/>
                  <a:gd name="connsiteY27" fmla="*/ 1608426 h 1843219"/>
                  <a:gd name="connsiteX28" fmla="*/ 228107 w 2003925"/>
                  <a:gd name="connsiteY28" fmla="*/ 1612732 h 1843219"/>
                  <a:gd name="connsiteX29" fmla="*/ 88875 w 2003925"/>
                  <a:gd name="connsiteY29" fmla="*/ 1605746 h 1843219"/>
                  <a:gd name="connsiteX30" fmla="*/ 257413 w 2003925"/>
                  <a:gd name="connsiteY30" fmla="*/ 485240 h 1843219"/>
                  <a:gd name="connsiteX31" fmla="*/ 518449 w 2003925"/>
                  <a:gd name="connsiteY31" fmla="*/ 175386 h 1843219"/>
                  <a:gd name="connsiteX32" fmla="*/ 614061 w 2003925"/>
                  <a:gd name="connsiteY32" fmla="*/ 110219 h 1843219"/>
                  <a:gd name="connsiteX33" fmla="*/ 640762 w 2003925"/>
                  <a:gd name="connsiteY33" fmla="*/ 72134 h 1843219"/>
                  <a:gd name="connsiteX0" fmla="*/ 1276344 w 2003925"/>
                  <a:gd name="connsiteY0" fmla="*/ 0 h 1843219"/>
                  <a:gd name="connsiteX1" fmla="*/ 1327342 w 2003925"/>
                  <a:gd name="connsiteY1" fmla="*/ 49521 h 1843219"/>
                  <a:gd name="connsiteX2" fmla="*/ 1405720 w 2003925"/>
                  <a:gd name="connsiteY2" fmla="*/ 121017 h 1843219"/>
                  <a:gd name="connsiteX3" fmla="*/ 1485476 w 2003925"/>
                  <a:gd name="connsiteY3" fmla="*/ 175387 h 1843219"/>
                  <a:gd name="connsiteX4" fmla="*/ 1746513 w 2003925"/>
                  <a:gd name="connsiteY4" fmla="*/ 485241 h 1843219"/>
                  <a:gd name="connsiteX5" fmla="*/ 1915050 w 2003925"/>
                  <a:gd name="connsiteY5" fmla="*/ 1605747 h 1843219"/>
                  <a:gd name="connsiteX6" fmla="*/ 1874388 w 2003925"/>
                  <a:gd name="connsiteY6" fmla="*/ 1620545 h 1843219"/>
                  <a:gd name="connsiteX7" fmla="*/ 1841979 w 2003925"/>
                  <a:gd name="connsiteY7" fmla="*/ 1621914 h 1843219"/>
                  <a:gd name="connsiteX8" fmla="*/ 1837396 w 2003925"/>
                  <a:gd name="connsiteY8" fmla="*/ 1656858 h 1843219"/>
                  <a:gd name="connsiteX9" fmla="*/ 1782737 w 2003925"/>
                  <a:gd name="connsiteY9" fmla="*/ 1742868 h 1843219"/>
                  <a:gd name="connsiteX10" fmla="*/ 1649952 w 2003925"/>
                  <a:gd name="connsiteY10" fmla="*/ 1736495 h 1843219"/>
                  <a:gd name="connsiteX11" fmla="*/ 1618739 w 2003925"/>
                  <a:gd name="connsiteY11" fmla="*/ 1720972 h 1843219"/>
                  <a:gd name="connsiteX12" fmla="*/ 1594928 w 2003925"/>
                  <a:gd name="connsiteY12" fmla="*/ 1756060 h 1843219"/>
                  <a:gd name="connsiteX13" fmla="*/ 1515474 w 2003925"/>
                  <a:gd name="connsiteY13" fmla="*/ 1810006 h 1843219"/>
                  <a:gd name="connsiteX14" fmla="*/ 1261192 w 2003925"/>
                  <a:gd name="connsiteY14" fmla="*/ 1693060 h 1843219"/>
                  <a:gd name="connsiteX15" fmla="*/ 1236672 w 2003925"/>
                  <a:gd name="connsiteY15" fmla="*/ 1666896 h 1843219"/>
                  <a:gd name="connsiteX16" fmla="*/ 1220373 w 2003925"/>
                  <a:gd name="connsiteY16" fmla="*/ 1695933 h 1843219"/>
                  <a:gd name="connsiteX17" fmla="*/ 1024547 w 2003925"/>
                  <a:gd name="connsiteY17" fmla="*/ 1843219 h 1843219"/>
                  <a:gd name="connsiteX18" fmla="*/ 829655 w 2003925"/>
                  <a:gd name="connsiteY18" fmla="*/ 1695933 h 1843219"/>
                  <a:gd name="connsiteX19" fmla="*/ 814919 w 2003925"/>
                  <a:gd name="connsiteY19" fmla="*/ 1669401 h 1843219"/>
                  <a:gd name="connsiteX20" fmla="*/ 792747 w 2003925"/>
                  <a:gd name="connsiteY20" fmla="*/ 1693060 h 1843219"/>
                  <a:gd name="connsiteX21" fmla="*/ 538465 w 2003925"/>
                  <a:gd name="connsiteY21" fmla="*/ 1810006 h 1843219"/>
                  <a:gd name="connsiteX22" fmla="*/ 459011 w 2003925"/>
                  <a:gd name="connsiteY22" fmla="*/ 1756060 h 1843219"/>
                  <a:gd name="connsiteX23" fmla="*/ 442702 w 2003925"/>
                  <a:gd name="connsiteY23" fmla="*/ 1732028 h 1843219"/>
                  <a:gd name="connsiteX24" fmla="*/ 433718 w 2003925"/>
                  <a:gd name="connsiteY24" fmla="*/ 1736496 h 1843219"/>
                  <a:gd name="connsiteX25" fmla="*/ 300933 w 2003925"/>
                  <a:gd name="connsiteY25" fmla="*/ 1742869 h 1843219"/>
                  <a:gd name="connsiteX26" fmla="*/ 246274 w 2003925"/>
                  <a:gd name="connsiteY26" fmla="*/ 1656858 h 1843219"/>
                  <a:gd name="connsiteX27" fmla="*/ 239923 w 2003925"/>
                  <a:gd name="connsiteY27" fmla="*/ 1608426 h 1843219"/>
                  <a:gd name="connsiteX28" fmla="*/ 228107 w 2003925"/>
                  <a:gd name="connsiteY28" fmla="*/ 1612732 h 1843219"/>
                  <a:gd name="connsiteX29" fmla="*/ 88875 w 2003925"/>
                  <a:gd name="connsiteY29" fmla="*/ 1605746 h 1843219"/>
                  <a:gd name="connsiteX30" fmla="*/ 257413 w 2003925"/>
                  <a:gd name="connsiteY30" fmla="*/ 485240 h 1843219"/>
                  <a:gd name="connsiteX31" fmla="*/ 518449 w 2003925"/>
                  <a:gd name="connsiteY31" fmla="*/ 175386 h 1843219"/>
                  <a:gd name="connsiteX32" fmla="*/ 614061 w 2003925"/>
                  <a:gd name="connsiteY32" fmla="*/ 110219 h 1843219"/>
                  <a:gd name="connsiteX33" fmla="*/ 640762 w 2003925"/>
                  <a:gd name="connsiteY33" fmla="*/ 72134 h 1843219"/>
                  <a:gd name="connsiteX0" fmla="*/ 1276344 w 2003925"/>
                  <a:gd name="connsiteY0" fmla="*/ 0 h 1843219"/>
                  <a:gd name="connsiteX1" fmla="*/ 1327342 w 2003925"/>
                  <a:gd name="connsiteY1" fmla="*/ 49521 h 1843219"/>
                  <a:gd name="connsiteX2" fmla="*/ 1485476 w 2003925"/>
                  <a:gd name="connsiteY2" fmla="*/ 175387 h 1843219"/>
                  <a:gd name="connsiteX3" fmla="*/ 1746513 w 2003925"/>
                  <a:gd name="connsiteY3" fmla="*/ 485241 h 1843219"/>
                  <a:gd name="connsiteX4" fmla="*/ 1915050 w 2003925"/>
                  <a:gd name="connsiteY4" fmla="*/ 1605747 h 1843219"/>
                  <a:gd name="connsiteX5" fmla="*/ 1874388 w 2003925"/>
                  <a:gd name="connsiteY5" fmla="*/ 1620545 h 1843219"/>
                  <a:gd name="connsiteX6" fmla="*/ 1841979 w 2003925"/>
                  <a:gd name="connsiteY6" fmla="*/ 1621914 h 1843219"/>
                  <a:gd name="connsiteX7" fmla="*/ 1837396 w 2003925"/>
                  <a:gd name="connsiteY7" fmla="*/ 1656858 h 1843219"/>
                  <a:gd name="connsiteX8" fmla="*/ 1782737 w 2003925"/>
                  <a:gd name="connsiteY8" fmla="*/ 1742868 h 1843219"/>
                  <a:gd name="connsiteX9" fmla="*/ 1649952 w 2003925"/>
                  <a:gd name="connsiteY9" fmla="*/ 1736495 h 1843219"/>
                  <a:gd name="connsiteX10" fmla="*/ 1618739 w 2003925"/>
                  <a:gd name="connsiteY10" fmla="*/ 1720972 h 1843219"/>
                  <a:gd name="connsiteX11" fmla="*/ 1594928 w 2003925"/>
                  <a:gd name="connsiteY11" fmla="*/ 1756060 h 1843219"/>
                  <a:gd name="connsiteX12" fmla="*/ 1515474 w 2003925"/>
                  <a:gd name="connsiteY12" fmla="*/ 1810006 h 1843219"/>
                  <a:gd name="connsiteX13" fmla="*/ 1261192 w 2003925"/>
                  <a:gd name="connsiteY13" fmla="*/ 1693060 h 1843219"/>
                  <a:gd name="connsiteX14" fmla="*/ 1236672 w 2003925"/>
                  <a:gd name="connsiteY14" fmla="*/ 1666896 h 1843219"/>
                  <a:gd name="connsiteX15" fmla="*/ 1220373 w 2003925"/>
                  <a:gd name="connsiteY15" fmla="*/ 1695933 h 1843219"/>
                  <a:gd name="connsiteX16" fmla="*/ 1024547 w 2003925"/>
                  <a:gd name="connsiteY16" fmla="*/ 1843219 h 1843219"/>
                  <a:gd name="connsiteX17" fmla="*/ 829655 w 2003925"/>
                  <a:gd name="connsiteY17" fmla="*/ 1695933 h 1843219"/>
                  <a:gd name="connsiteX18" fmla="*/ 814919 w 2003925"/>
                  <a:gd name="connsiteY18" fmla="*/ 1669401 h 1843219"/>
                  <a:gd name="connsiteX19" fmla="*/ 792747 w 2003925"/>
                  <a:gd name="connsiteY19" fmla="*/ 1693060 h 1843219"/>
                  <a:gd name="connsiteX20" fmla="*/ 538465 w 2003925"/>
                  <a:gd name="connsiteY20" fmla="*/ 1810006 h 1843219"/>
                  <a:gd name="connsiteX21" fmla="*/ 459011 w 2003925"/>
                  <a:gd name="connsiteY21" fmla="*/ 1756060 h 1843219"/>
                  <a:gd name="connsiteX22" fmla="*/ 442702 w 2003925"/>
                  <a:gd name="connsiteY22" fmla="*/ 1732028 h 1843219"/>
                  <a:gd name="connsiteX23" fmla="*/ 433718 w 2003925"/>
                  <a:gd name="connsiteY23" fmla="*/ 1736496 h 1843219"/>
                  <a:gd name="connsiteX24" fmla="*/ 300933 w 2003925"/>
                  <a:gd name="connsiteY24" fmla="*/ 1742869 h 1843219"/>
                  <a:gd name="connsiteX25" fmla="*/ 246274 w 2003925"/>
                  <a:gd name="connsiteY25" fmla="*/ 1656858 h 1843219"/>
                  <a:gd name="connsiteX26" fmla="*/ 239923 w 2003925"/>
                  <a:gd name="connsiteY26" fmla="*/ 1608426 h 1843219"/>
                  <a:gd name="connsiteX27" fmla="*/ 228107 w 2003925"/>
                  <a:gd name="connsiteY27" fmla="*/ 1612732 h 1843219"/>
                  <a:gd name="connsiteX28" fmla="*/ 88875 w 2003925"/>
                  <a:gd name="connsiteY28" fmla="*/ 1605746 h 1843219"/>
                  <a:gd name="connsiteX29" fmla="*/ 257413 w 2003925"/>
                  <a:gd name="connsiteY29" fmla="*/ 485240 h 1843219"/>
                  <a:gd name="connsiteX30" fmla="*/ 518449 w 2003925"/>
                  <a:gd name="connsiteY30" fmla="*/ 175386 h 1843219"/>
                  <a:gd name="connsiteX31" fmla="*/ 614061 w 2003925"/>
                  <a:gd name="connsiteY31" fmla="*/ 110219 h 1843219"/>
                  <a:gd name="connsiteX32" fmla="*/ 640762 w 2003925"/>
                  <a:gd name="connsiteY32" fmla="*/ 72134 h 1843219"/>
                  <a:gd name="connsiteX0" fmla="*/ 1276344 w 2003925"/>
                  <a:gd name="connsiteY0" fmla="*/ 0 h 1843219"/>
                  <a:gd name="connsiteX1" fmla="*/ 1327342 w 2003925"/>
                  <a:gd name="connsiteY1" fmla="*/ 49521 h 1843219"/>
                  <a:gd name="connsiteX2" fmla="*/ 1746513 w 2003925"/>
                  <a:gd name="connsiteY2" fmla="*/ 485241 h 1843219"/>
                  <a:gd name="connsiteX3" fmla="*/ 1915050 w 2003925"/>
                  <a:gd name="connsiteY3" fmla="*/ 1605747 h 1843219"/>
                  <a:gd name="connsiteX4" fmla="*/ 1874388 w 2003925"/>
                  <a:gd name="connsiteY4" fmla="*/ 1620545 h 1843219"/>
                  <a:gd name="connsiteX5" fmla="*/ 1841979 w 2003925"/>
                  <a:gd name="connsiteY5" fmla="*/ 1621914 h 1843219"/>
                  <a:gd name="connsiteX6" fmla="*/ 1837396 w 2003925"/>
                  <a:gd name="connsiteY6" fmla="*/ 1656858 h 1843219"/>
                  <a:gd name="connsiteX7" fmla="*/ 1782737 w 2003925"/>
                  <a:gd name="connsiteY7" fmla="*/ 1742868 h 1843219"/>
                  <a:gd name="connsiteX8" fmla="*/ 1649952 w 2003925"/>
                  <a:gd name="connsiteY8" fmla="*/ 1736495 h 1843219"/>
                  <a:gd name="connsiteX9" fmla="*/ 1618739 w 2003925"/>
                  <a:gd name="connsiteY9" fmla="*/ 1720972 h 1843219"/>
                  <a:gd name="connsiteX10" fmla="*/ 1594928 w 2003925"/>
                  <a:gd name="connsiteY10" fmla="*/ 1756060 h 1843219"/>
                  <a:gd name="connsiteX11" fmla="*/ 1515474 w 2003925"/>
                  <a:gd name="connsiteY11" fmla="*/ 1810006 h 1843219"/>
                  <a:gd name="connsiteX12" fmla="*/ 1261192 w 2003925"/>
                  <a:gd name="connsiteY12" fmla="*/ 1693060 h 1843219"/>
                  <a:gd name="connsiteX13" fmla="*/ 1236672 w 2003925"/>
                  <a:gd name="connsiteY13" fmla="*/ 1666896 h 1843219"/>
                  <a:gd name="connsiteX14" fmla="*/ 1220373 w 2003925"/>
                  <a:gd name="connsiteY14" fmla="*/ 1695933 h 1843219"/>
                  <a:gd name="connsiteX15" fmla="*/ 1024547 w 2003925"/>
                  <a:gd name="connsiteY15" fmla="*/ 1843219 h 1843219"/>
                  <a:gd name="connsiteX16" fmla="*/ 829655 w 2003925"/>
                  <a:gd name="connsiteY16" fmla="*/ 1695933 h 1843219"/>
                  <a:gd name="connsiteX17" fmla="*/ 814919 w 2003925"/>
                  <a:gd name="connsiteY17" fmla="*/ 1669401 h 1843219"/>
                  <a:gd name="connsiteX18" fmla="*/ 792747 w 2003925"/>
                  <a:gd name="connsiteY18" fmla="*/ 1693060 h 1843219"/>
                  <a:gd name="connsiteX19" fmla="*/ 538465 w 2003925"/>
                  <a:gd name="connsiteY19" fmla="*/ 1810006 h 1843219"/>
                  <a:gd name="connsiteX20" fmla="*/ 459011 w 2003925"/>
                  <a:gd name="connsiteY20" fmla="*/ 1756060 h 1843219"/>
                  <a:gd name="connsiteX21" fmla="*/ 442702 w 2003925"/>
                  <a:gd name="connsiteY21" fmla="*/ 1732028 h 1843219"/>
                  <a:gd name="connsiteX22" fmla="*/ 433718 w 2003925"/>
                  <a:gd name="connsiteY22" fmla="*/ 1736496 h 1843219"/>
                  <a:gd name="connsiteX23" fmla="*/ 300933 w 2003925"/>
                  <a:gd name="connsiteY23" fmla="*/ 1742869 h 1843219"/>
                  <a:gd name="connsiteX24" fmla="*/ 246274 w 2003925"/>
                  <a:gd name="connsiteY24" fmla="*/ 1656858 h 1843219"/>
                  <a:gd name="connsiteX25" fmla="*/ 239923 w 2003925"/>
                  <a:gd name="connsiteY25" fmla="*/ 1608426 h 1843219"/>
                  <a:gd name="connsiteX26" fmla="*/ 228107 w 2003925"/>
                  <a:gd name="connsiteY26" fmla="*/ 1612732 h 1843219"/>
                  <a:gd name="connsiteX27" fmla="*/ 88875 w 2003925"/>
                  <a:gd name="connsiteY27" fmla="*/ 1605746 h 1843219"/>
                  <a:gd name="connsiteX28" fmla="*/ 257413 w 2003925"/>
                  <a:gd name="connsiteY28" fmla="*/ 485240 h 1843219"/>
                  <a:gd name="connsiteX29" fmla="*/ 518449 w 2003925"/>
                  <a:gd name="connsiteY29" fmla="*/ 175386 h 1843219"/>
                  <a:gd name="connsiteX30" fmla="*/ 614061 w 2003925"/>
                  <a:gd name="connsiteY30" fmla="*/ 110219 h 1843219"/>
                  <a:gd name="connsiteX31" fmla="*/ 640762 w 2003925"/>
                  <a:gd name="connsiteY31" fmla="*/ 72134 h 1843219"/>
                  <a:gd name="connsiteX0" fmla="*/ 1276344 w 2003925"/>
                  <a:gd name="connsiteY0" fmla="*/ 0 h 1843219"/>
                  <a:gd name="connsiteX1" fmla="*/ 1746513 w 2003925"/>
                  <a:gd name="connsiteY1" fmla="*/ 485241 h 1843219"/>
                  <a:gd name="connsiteX2" fmla="*/ 1915050 w 2003925"/>
                  <a:gd name="connsiteY2" fmla="*/ 1605747 h 1843219"/>
                  <a:gd name="connsiteX3" fmla="*/ 1874388 w 2003925"/>
                  <a:gd name="connsiteY3" fmla="*/ 1620545 h 1843219"/>
                  <a:gd name="connsiteX4" fmla="*/ 1841979 w 2003925"/>
                  <a:gd name="connsiteY4" fmla="*/ 1621914 h 1843219"/>
                  <a:gd name="connsiteX5" fmla="*/ 1837396 w 2003925"/>
                  <a:gd name="connsiteY5" fmla="*/ 1656858 h 1843219"/>
                  <a:gd name="connsiteX6" fmla="*/ 1782737 w 2003925"/>
                  <a:gd name="connsiteY6" fmla="*/ 1742868 h 1843219"/>
                  <a:gd name="connsiteX7" fmla="*/ 1649952 w 2003925"/>
                  <a:gd name="connsiteY7" fmla="*/ 1736495 h 1843219"/>
                  <a:gd name="connsiteX8" fmla="*/ 1618739 w 2003925"/>
                  <a:gd name="connsiteY8" fmla="*/ 1720972 h 1843219"/>
                  <a:gd name="connsiteX9" fmla="*/ 1594928 w 2003925"/>
                  <a:gd name="connsiteY9" fmla="*/ 1756060 h 1843219"/>
                  <a:gd name="connsiteX10" fmla="*/ 1515474 w 2003925"/>
                  <a:gd name="connsiteY10" fmla="*/ 1810006 h 1843219"/>
                  <a:gd name="connsiteX11" fmla="*/ 1261192 w 2003925"/>
                  <a:gd name="connsiteY11" fmla="*/ 1693060 h 1843219"/>
                  <a:gd name="connsiteX12" fmla="*/ 1236672 w 2003925"/>
                  <a:gd name="connsiteY12" fmla="*/ 1666896 h 1843219"/>
                  <a:gd name="connsiteX13" fmla="*/ 1220373 w 2003925"/>
                  <a:gd name="connsiteY13" fmla="*/ 1695933 h 1843219"/>
                  <a:gd name="connsiteX14" fmla="*/ 1024547 w 2003925"/>
                  <a:gd name="connsiteY14" fmla="*/ 1843219 h 1843219"/>
                  <a:gd name="connsiteX15" fmla="*/ 829655 w 2003925"/>
                  <a:gd name="connsiteY15" fmla="*/ 1695933 h 1843219"/>
                  <a:gd name="connsiteX16" fmla="*/ 814919 w 2003925"/>
                  <a:gd name="connsiteY16" fmla="*/ 1669401 h 1843219"/>
                  <a:gd name="connsiteX17" fmla="*/ 792747 w 2003925"/>
                  <a:gd name="connsiteY17" fmla="*/ 1693060 h 1843219"/>
                  <a:gd name="connsiteX18" fmla="*/ 538465 w 2003925"/>
                  <a:gd name="connsiteY18" fmla="*/ 1810006 h 1843219"/>
                  <a:gd name="connsiteX19" fmla="*/ 459011 w 2003925"/>
                  <a:gd name="connsiteY19" fmla="*/ 1756060 h 1843219"/>
                  <a:gd name="connsiteX20" fmla="*/ 442702 w 2003925"/>
                  <a:gd name="connsiteY20" fmla="*/ 1732028 h 1843219"/>
                  <a:gd name="connsiteX21" fmla="*/ 433718 w 2003925"/>
                  <a:gd name="connsiteY21" fmla="*/ 1736496 h 1843219"/>
                  <a:gd name="connsiteX22" fmla="*/ 300933 w 2003925"/>
                  <a:gd name="connsiteY22" fmla="*/ 1742869 h 1843219"/>
                  <a:gd name="connsiteX23" fmla="*/ 246274 w 2003925"/>
                  <a:gd name="connsiteY23" fmla="*/ 1656858 h 1843219"/>
                  <a:gd name="connsiteX24" fmla="*/ 239923 w 2003925"/>
                  <a:gd name="connsiteY24" fmla="*/ 1608426 h 1843219"/>
                  <a:gd name="connsiteX25" fmla="*/ 228107 w 2003925"/>
                  <a:gd name="connsiteY25" fmla="*/ 1612732 h 1843219"/>
                  <a:gd name="connsiteX26" fmla="*/ 88875 w 2003925"/>
                  <a:gd name="connsiteY26" fmla="*/ 1605746 h 1843219"/>
                  <a:gd name="connsiteX27" fmla="*/ 257413 w 2003925"/>
                  <a:gd name="connsiteY27" fmla="*/ 485240 h 1843219"/>
                  <a:gd name="connsiteX28" fmla="*/ 518449 w 2003925"/>
                  <a:gd name="connsiteY28" fmla="*/ 175386 h 1843219"/>
                  <a:gd name="connsiteX29" fmla="*/ 614061 w 2003925"/>
                  <a:gd name="connsiteY29" fmla="*/ 110219 h 1843219"/>
                  <a:gd name="connsiteX30" fmla="*/ 640762 w 2003925"/>
                  <a:gd name="connsiteY30" fmla="*/ 72134 h 1843219"/>
                  <a:gd name="connsiteX0" fmla="*/ 1746513 w 2003925"/>
                  <a:gd name="connsiteY0" fmla="*/ 413106 h 1771084"/>
                  <a:gd name="connsiteX1" fmla="*/ 1915050 w 2003925"/>
                  <a:gd name="connsiteY1" fmla="*/ 1533612 h 1771084"/>
                  <a:gd name="connsiteX2" fmla="*/ 1874388 w 2003925"/>
                  <a:gd name="connsiteY2" fmla="*/ 1548410 h 1771084"/>
                  <a:gd name="connsiteX3" fmla="*/ 1841979 w 2003925"/>
                  <a:gd name="connsiteY3" fmla="*/ 1549779 h 1771084"/>
                  <a:gd name="connsiteX4" fmla="*/ 1837396 w 2003925"/>
                  <a:gd name="connsiteY4" fmla="*/ 1584723 h 1771084"/>
                  <a:gd name="connsiteX5" fmla="*/ 1782737 w 2003925"/>
                  <a:gd name="connsiteY5" fmla="*/ 1670733 h 1771084"/>
                  <a:gd name="connsiteX6" fmla="*/ 1649952 w 2003925"/>
                  <a:gd name="connsiteY6" fmla="*/ 1664360 h 1771084"/>
                  <a:gd name="connsiteX7" fmla="*/ 1618739 w 2003925"/>
                  <a:gd name="connsiteY7" fmla="*/ 1648837 h 1771084"/>
                  <a:gd name="connsiteX8" fmla="*/ 1594928 w 2003925"/>
                  <a:gd name="connsiteY8" fmla="*/ 1683925 h 1771084"/>
                  <a:gd name="connsiteX9" fmla="*/ 1515474 w 2003925"/>
                  <a:gd name="connsiteY9" fmla="*/ 1737871 h 1771084"/>
                  <a:gd name="connsiteX10" fmla="*/ 1261192 w 2003925"/>
                  <a:gd name="connsiteY10" fmla="*/ 1620925 h 1771084"/>
                  <a:gd name="connsiteX11" fmla="*/ 1236672 w 2003925"/>
                  <a:gd name="connsiteY11" fmla="*/ 1594761 h 1771084"/>
                  <a:gd name="connsiteX12" fmla="*/ 1220373 w 2003925"/>
                  <a:gd name="connsiteY12" fmla="*/ 1623798 h 1771084"/>
                  <a:gd name="connsiteX13" fmla="*/ 1024547 w 2003925"/>
                  <a:gd name="connsiteY13" fmla="*/ 1771084 h 1771084"/>
                  <a:gd name="connsiteX14" fmla="*/ 829655 w 2003925"/>
                  <a:gd name="connsiteY14" fmla="*/ 1623798 h 1771084"/>
                  <a:gd name="connsiteX15" fmla="*/ 814919 w 2003925"/>
                  <a:gd name="connsiteY15" fmla="*/ 1597266 h 1771084"/>
                  <a:gd name="connsiteX16" fmla="*/ 792747 w 2003925"/>
                  <a:gd name="connsiteY16" fmla="*/ 1620925 h 1771084"/>
                  <a:gd name="connsiteX17" fmla="*/ 538465 w 2003925"/>
                  <a:gd name="connsiteY17" fmla="*/ 1737871 h 1771084"/>
                  <a:gd name="connsiteX18" fmla="*/ 459011 w 2003925"/>
                  <a:gd name="connsiteY18" fmla="*/ 1683925 h 1771084"/>
                  <a:gd name="connsiteX19" fmla="*/ 442702 w 2003925"/>
                  <a:gd name="connsiteY19" fmla="*/ 1659893 h 1771084"/>
                  <a:gd name="connsiteX20" fmla="*/ 433718 w 2003925"/>
                  <a:gd name="connsiteY20" fmla="*/ 1664361 h 1771084"/>
                  <a:gd name="connsiteX21" fmla="*/ 300933 w 2003925"/>
                  <a:gd name="connsiteY21" fmla="*/ 1670734 h 1771084"/>
                  <a:gd name="connsiteX22" fmla="*/ 246274 w 2003925"/>
                  <a:gd name="connsiteY22" fmla="*/ 1584723 h 1771084"/>
                  <a:gd name="connsiteX23" fmla="*/ 239923 w 2003925"/>
                  <a:gd name="connsiteY23" fmla="*/ 1536291 h 1771084"/>
                  <a:gd name="connsiteX24" fmla="*/ 228107 w 2003925"/>
                  <a:gd name="connsiteY24" fmla="*/ 1540597 h 1771084"/>
                  <a:gd name="connsiteX25" fmla="*/ 88875 w 2003925"/>
                  <a:gd name="connsiteY25" fmla="*/ 1533611 h 1771084"/>
                  <a:gd name="connsiteX26" fmla="*/ 257413 w 2003925"/>
                  <a:gd name="connsiteY26" fmla="*/ 413105 h 1771084"/>
                  <a:gd name="connsiteX27" fmla="*/ 518449 w 2003925"/>
                  <a:gd name="connsiteY27" fmla="*/ 103251 h 1771084"/>
                  <a:gd name="connsiteX28" fmla="*/ 614061 w 2003925"/>
                  <a:gd name="connsiteY28" fmla="*/ 38084 h 1771084"/>
                  <a:gd name="connsiteX29" fmla="*/ 640762 w 2003925"/>
                  <a:gd name="connsiteY29" fmla="*/ -1 h 1771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003925" h="1771084">
                    <a:moveTo>
                      <a:pt x="1746513" y="413106"/>
                    </a:moveTo>
                    <a:cubicBezTo>
                      <a:pt x="1943509" y="754314"/>
                      <a:pt x="2114276" y="1418589"/>
                      <a:pt x="1915050" y="1533612"/>
                    </a:cubicBezTo>
                    <a:cubicBezTo>
                      <a:pt x="1902599" y="1540801"/>
                      <a:pt x="1888996" y="1545675"/>
                      <a:pt x="1874388" y="1548410"/>
                    </a:cubicBezTo>
                    <a:lnTo>
                      <a:pt x="1841979" y="1549779"/>
                    </a:lnTo>
                    <a:lnTo>
                      <a:pt x="1837396" y="1584723"/>
                    </a:lnTo>
                    <a:cubicBezTo>
                      <a:pt x="1827684" y="1624887"/>
                      <a:pt x="1810027" y="1654977"/>
                      <a:pt x="1782737" y="1670733"/>
                    </a:cubicBezTo>
                    <a:cubicBezTo>
                      <a:pt x="1748625" y="1690428"/>
                      <a:pt x="1702486" y="1685978"/>
                      <a:pt x="1649952" y="1664360"/>
                    </a:cubicBezTo>
                    <a:lnTo>
                      <a:pt x="1618739" y="1648837"/>
                    </a:lnTo>
                    <a:lnTo>
                      <a:pt x="1594928" y="1683925"/>
                    </a:lnTo>
                    <a:cubicBezTo>
                      <a:pt x="1571932" y="1711181"/>
                      <a:pt x="1545522" y="1729819"/>
                      <a:pt x="1515474" y="1737871"/>
                    </a:cubicBezTo>
                    <a:cubicBezTo>
                      <a:pt x="1440353" y="1757999"/>
                      <a:pt x="1351384" y="1709580"/>
                      <a:pt x="1261192" y="1620925"/>
                    </a:cubicBezTo>
                    <a:lnTo>
                      <a:pt x="1236672" y="1594761"/>
                    </a:lnTo>
                    <a:lnTo>
                      <a:pt x="1220373" y="1623798"/>
                    </a:lnTo>
                    <a:cubicBezTo>
                      <a:pt x="1160999" y="1714549"/>
                      <a:pt x="1094541" y="1771084"/>
                      <a:pt x="1024547" y="1771084"/>
                    </a:cubicBezTo>
                    <a:cubicBezTo>
                      <a:pt x="954554" y="1771084"/>
                      <a:pt x="888479" y="1714549"/>
                      <a:pt x="829655" y="1623798"/>
                    </a:cubicBezTo>
                    <a:lnTo>
                      <a:pt x="814919" y="1597266"/>
                    </a:lnTo>
                    <a:lnTo>
                      <a:pt x="792747" y="1620925"/>
                    </a:lnTo>
                    <a:cubicBezTo>
                      <a:pt x="702554" y="1709579"/>
                      <a:pt x="613586" y="1757999"/>
                      <a:pt x="538465" y="1737871"/>
                    </a:cubicBezTo>
                    <a:cubicBezTo>
                      <a:pt x="508417" y="1729819"/>
                      <a:pt x="482007" y="1711181"/>
                      <a:pt x="459011" y="1683925"/>
                    </a:cubicBezTo>
                    <a:lnTo>
                      <a:pt x="442702" y="1659893"/>
                    </a:lnTo>
                    <a:lnTo>
                      <a:pt x="433718" y="1664361"/>
                    </a:lnTo>
                    <a:cubicBezTo>
                      <a:pt x="381184" y="1685979"/>
                      <a:pt x="335046" y="1690429"/>
                      <a:pt x="300933" y="1670734"/>
                    </a:cubicBezTo>
                    <a:cubicBezTo>
                      <a:pt x="273643" y="1654978"/>
                      <a:pt x="255987" y="1624888"/>
                      <a:pt x="246274" y="1584723"/>
                    </a:cubicBezTo>
                    <a:lnTo>
                      <a:pt x="239923" y="1536291"/>
                    </a:lnTo>
                    <a:lnTo>
                      <a:pt x="228107" y="1540597"/>
                    </a:lnTo>
                    <a:cubicBezTo>
                      <a:pt x="173939" y="1555904"/>
                      <a:pt x="126229" y="1555178"/>
                      <a:pt x="88875" y="1533611"/>
                    </a:cubicBezTo>
                    <a:cubicBezTo>
                      <a:pt x="-110350" y="1418589"/>
                      <a:pt x="60417" y="754312"/>
                      <a:pt x="257413" y="413105"/>
                    </a:cubicBezTo>
                    <a:cubicBezTo>
                      <a:pt x="331286" y="285153"/>
                      <a:pt x="422626" y="179398"/>
                      <a:pt x="518449" y="103251"/>
                    </a:cubicBezTo>
                    <a:lnTo>
                      <a:pt x="614061" y="38084"/>
                    </a:lnTo>
                    <a:lnTo>
                      <a:pt x="640762" y="-1"/>
                    </a:lnTo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9" name="フリーフォーム: 図形 318"/>
              <p:cNvSpPr/>
              <p:nvPr/>
            </p:nvSpPr>
            <p:spPr bwMode="auto">
              <a:xfrm rot="16609197">
                <a:off x="7690048" y="5546182"/>
                <a:ext cx="615144" cy="1114676"/>
              </a:xfrm>
              <a:custGeom>
                <a:avLst/>
                <a:gdLst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995697 w 2003925"/>
                  <a:gd name="connsiteY37" fmla="*/ 0 h 1944107"/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1093653 w 2003925"/>
                  <a:gd name="connsiteY37" fmla="*/ 97956 h 1944107"/>
                  <a:gd name="connsiteX0" fmla="*/ 1276344 w 2003925"/>
                  <a:gd name="connsiteY0" fmla="*/ 50795 h 1894014"/>
                  <a:gd name="connsiteX1" fmla="*/ 1327344 w 2003925"/>
                  <a:gd name="connsiteY1" fmla="*/ 100315 h 1894014"/>
                  <a:gd name="connsiteX2" fmla="*/ 1357154 w 2003925"/>
                  <a:gd name="connsiteY2" fmla="*/ 124216 h 1894014"/>
                  <a:gd name="connsiteX3" fmla="*/ 1405720 w 2003925"/>
                  <a:gd name="connsiteY3" fmla="*/ 171812 h 1894014"/>
                  <a:gd name="connsiteX4" fmla="*/ 1405739 w 2003925"/>
                  <a:gd name="connsiteY4" fmla="*/ 171834 h 1894014"/>
                  <a:gd name="connsiteX5" fmla="*/ 1485476 w 2003925"/>
                  <a:gd name="connsiteY5" fmla="*/ 226182 h 1894014"/>
                  <a:gd name="connsiteX6" fmla="*/ 1746513 w 2003925"/>
                  <a:gd name="connsiteY6" fmla="*/ 536036 h 1894014"/>
                  <a:gd name="connsiteX7" fmla="*/ 1915050 w 2003925"/>
                  <a:gd name="connsiteY7" fmla="*/ 1656542 h 1894014"/>
                  <a:gd name="connsiteX8" fmla="*/ 1874388 w 2003925"/>
                  <a:gd name="connsiteY8" fmla="*/ 1671340 h 1894014"/>
                  <a:gd name="connsiteX9" fmla="*/ 1841979 w 2003925"/>
                  <a:gd name="connsiteY9" fmla="*/ 1672709 h 1894014"/>
                  <a:gd name="connsiteX10" fmla="*/ 1837396 w 2003925"/>
                  <a:gd name="connsiteY10" fmla="*/ 1707653 h 1894014"/>
                  <a:gd name="connsiteX11" fmla="*/ 1782737 w 2003925"/>
                  <a:gd name="connsiteY11" fmla="*/ 1793663 h 1894014"/>
                  <a:gd name="connsiteX12" fmla="*/ 1649952 w 2003925"/>
                  <a:gd name="connsiteY12" fmla="*/ 1787290 h 1894014"/>
                  <a:gd name="connsiteX13" fmla="*/ 1618739 w 2003925"/>
                  <a:gd name="connsiteY13" fmla="*/ 1771767 h 1894014"/>
                  <a:gd name="connsiteX14" fmla="*/ 1594928 w 2003925"/>
                  <a:gd name="connsiteY14" fmla="*/ 1806855 h 1894014"/>
                  <a:gd name="connsiteX15" fmla="*/ 1515474 w 2003925"/>
                  <a:gd name="connsiteY15" fmla="*/ 1860801 h 1894014"/>
                  <a:gd name="connsiteX16" fmla="*/ 1261192 w 2003925"/>
                  <a:gd name="connsiteY16" fmla="*/ 1743855 h 1894014"/>
                  <a:gd name="connsiteX17" fmla="*/ 1236672 w 2003925"/>
                  <a:gd name="connsiteY17" fmla="*/ 1717691 h 1894014"/>
                  <a:gd name="connsiteX18" fmla="*/ 1220373 w 2003925"/>
                  <a:gd name="connsiteY18" fmla="*/ 1746728 h 1894014"/>
                  <a:gd name="connsiteX19" fmla="*/ 1024547 w 2003925"/>
                  <a:gd name="connsiteY19" fmla="*/ 1894014 h 1894014"/>
                  <a:gd name="connsiteX20" fmla="*/ 829655 w 2003925"/>
                  <a:gd name="connsiteY20" fmla="*/ 1746728 h 1894014"/>
                  <a:gd name="connsiteX21" fmla="*/ 814919 w 2003925"/>
                  <a:gd name="connsiteY21" fmla="*/ 1720196 h 1894014"/>
                  <a:gd name="connsiteX22" fmla="*/ 792747 w 2003925"/>
                  <a:gd name="connsiteY22" fmla="*/ 1743855 h 1894014"/>
                  <a:gd name="connsiteX23" fmla="*/ 538465 w 2003925"/>
                  <a:gd name="connsiteY23" fmla="*/ 1860801 h 1894014"/>
                  <a:gd name="connsiteX24" fmla="*/ 459011 w 2003925"/>
                  <a:gd name="connsiteY24" fmla="*/ 1806855 h 1894014"/>
                  <a:gd name="connsiteX25" fmla="*/ 442702 w 2003925"/>
                  <a:gd name="connsiteY25" fmla="*/ 1782823 h 1894014"/>
                  <a:gd name="connsiteX26" fmla="*/ 433718 w 2003925"/>
                  <a:gd name="connsiteY26" fmla="*/ 1787291 h 1894014"/>
                  <a:gd name="connsiteX27" fmla="*/ 300933 w 2003925"/>
                  <a:gd name="connsiteY27" fmla="*/ 1793664 h 1894014"/>
                  <a:gd name="connsiteX28" fmla="*/ 246274 w 2003925"/>
                  <a:gd name="connsiteY28" fmla="*/ 1707653 h 1894014"/>
                  <a:gd name="connsiteX29" fmla="*/ 239923 w 2003925"/>
                  <a:gd name="connsiteY29" fmla="*/ 1659221 h 1894014"/>
                  <a:gd name="connsiteX30" fmla="*/ 228107 w 2003925"/>
                  <a:gd name="connsiteY30" fmla="*/ 1663527 h 1894014"/>
                  <a:gd name="connsiteX31" fmla="*/ 88875 w 2003925"/>
                  <a:gd name="connsiteY31" fmla="*/ 1656541 h 1894014"/>
                  <a:gd name="connsiteX32" fmla="*/ 257413 w 2003925"/>
                  <a:gd name="connsiteY32" fmla="*/ 536035 h 1894014"/>
                  <a:gd name="connsiteX33" fmla="*/ 518449 w 2003925"/>
                  <a:gd name="connsiteY33" fmla="*/ 226181 h 1894014"/>
                  <a:gd name="connsiteX34" fmla="*/ 614061 w 2003925"/>
                  <a:gd name="connsiteY34" fmla="*/ 161014 h 1894014"/>
                  <a:gd name="connsiteX35" fmla="*/ 640762 w 2003925"/>
                  <a:gd name="connsiteY35" fmla="*/ 122929 h 1894014"/>
                  <a:gd name="connsiteX36" fmla="*/ 1093653 w 2003925"/>
                  <a:gd name="connsiteY36" fmla="*/ 47863 h 1894014"/>
                  <a:gd name="connsiteX0" fmla="*/ 1276344 w 2003925"/>
                  <a:gd name="connsiteY0" fmla="*/ 0 h 1843219"/>
                  <a:gd name="connsiteX1" fmla="*/ 1327344 w 2003925"/>
                  <a:gd name="connsiteY1" fmla="*/ 49520 h 1843219"/>
                  <a:gd name="connsiteX2" fmla="*/ 1357154 w 2003925"/>
                  <a:gd name="connsiteY2" fmla="*/ 73421 h 1843219"/>
                  <a:gd name="connsiteX3" fmla="*/ 1405720 w 2003925"/>
                  <a:gd name="connsiteY3" fmla="*/ 121017 h 1843219"/>
                  <a:gd name="connsiteX4" fmla="*/ 1405739 w 2003925"/>
                  <a:gd name="connsiteY4" fmla="*/ 121039 h 1843219"/>
                  <a:gd name="connsiteX5" fmla="*/ 1485476 w 2003925"/>
                  <a:gd name="connsiteY5" fmla="*/ 175387 h 1843219"/>
                  <a:gd name="connsiteX6" fmla="*/ 1746513 w 2003925"/>
                  <a:gd name="connsiteY6" fmla="*/ 485241 h 1843219"/>
                  <a:gd name="connsiteX7" fmla="*/ 1915050 w 2003925"/>
                  <a:gd name="connsiteY7" fmla="*/ 1605747 h 1843219"/>
                  <a:gd name="connsiteX8" fmla="*/ 1874388 w 2003925"/>
                  <a:gd name="connsiteY8" fmla="*/ 1620545 h 1843219"/>
                  <a:gd name="connsiteX9" fmla="*/ 1841979 w 2003925"/>
                  <a:gd name="connsiteY9" fmla="*/ 1621914 h 1843219"/>
                  <a:gd name="connsiteX10" fmla="*/ 1837396 w 2003925"/>
                  <a:gd name="connsiteY10" fmla="*/ 1656858 h 1843219"/>
                  <a:gd name="connsiteX11" fmla="*/ 1782737 w 2003925"/>
                  <a:gd name="connsiteY11" fmla="*/ 1742868 h 1843219"/>
                  <a:gd name="connsiteX12" fmla="*/ 1649952 w 2003925"/>
                  <a:gd name="connsiteY12" fmla="*/ 1736495 h 1843219"/>
                  <a:gd name="connsiteX13" fmla="*/ 1618739 w 2003925"/>
                  <a:gd name="connsiteY13" fmla="*/ 1720972 h 1843219"/>
                  <a:gd name="connsiteX14" fmla="*/ 1594928 w 2003925"/>
                  <a:gd name="connsiteY14" fmla="*/ 1756060 h 1843219"/>
                  <a:gd name="connsiteX15" fmla="*/ 1515474 w 2003925"/>
                  <a:gd name="connsiteY15" fmla="*/ 1810006 h 1843219"/>
                  <a:gd name="connsiteX16" fmla="*/ 1261192 w 2003925"/>
                  <a:gd name="connsiteY16" fmla="*/ 1693060 h 1843219"/>
                  <a:gd name="connsiteX17" fmla="*/ 1236672 w 2003925"/>
                  <a:gd name="connsiteY17" fmla="*/ 1666896 h 1843219"/>
                  <a:gd name="connsiteX18" fmla="*/ 1220373 w 2003925"/>
                  <a:gd name="connsiteY18" fmla="*/ 1695933 h 1843219"/>
                  <a:gd name="connsiteX19" fmla="*/ 1024547 w 2003925"/>
                  <a:gd name="connsiteY19" fmla="*/ 1843219 h 1843219"/>
                  <a:gd name="connsiteX20" fmla="*/ 829655 w 2003925"/>
                  <a:gd name="connsiteY20" fmla="*/ 1695933 h 1843219"/>
                  <a:gd name="connsiteX21" fmla="*/ 814919 w 2003925"/>
                  <a:gd name="connsiteY21" fmla="*/ 1669401 h 1843219"/>
                  <a:gd name="connsiteX22" fmla="*/ 792747 w 2003925"/>
                  <a:gd name="connsiteY22" fmla="*/ 1693060 h 1843219"/>
                  <a:gd name="connsiteX23" fmla="*/ 538465 w 2003925"/>
                  <a:gd name="connsiteY23" fmla="*/ 1810006 h 1843219"/>
                  <a:gd name="connsiteX24" fmla="*/ 459011 w 2003925"/>
                  <a:gd name="connsiteY24" fmla="*/ 1756060 h 1843219"/>
                  <a:gd name="connsiteX25" fmla="*/ 442702 w 2003925"/>
                  <a:gd name="connsiteY25" fmla="*/ 1732028 h 1843219"/>
                  <a:gd name="connsiteX26" fmla="*/ 433718 w 2003925"/>
                  <a:gd name="connsiteY26" fmla="*/ 1736496 h 1843219"/>
                  <a:gd name="connsiteX27" fmla="*/ 300933 w 2003925"/>
                  <a:gd name="connsiteY27" fmla="*/ 1742869 h 1843219"/>
                  <a:gd name="connsiteX28" fmla="*/ 246274 w 2003925"/>
                  <a:gd name="connsiteY28" fmla="*/ 1656858 h 1843219"/>
                  <a:gd name="connsiteX29" fmla="*/ 239923 w 2003925"/>
                  <a:gd name="connsiteY29" fmla="*/ 1608426 h 1843219"/>
                  <a:gd name="connsiteX30" fmla="*/ 228107 w 2003925"/>
                  <a:gd name="connsiteY30" fmla="*/ 1612732 h 1843219"/>
                  <a:gd name="connsiteX31" fmla="*/ 88875 w 2003925"/>
                  <a:gd name="connsiteY31" fmla="*/ 1605746 h 1843219"/>
                  <a:gd name="connsiteX32" fmla="*/ 257413 w 2003925"/>
                  <a:gd name="connsiteY32" fmla="*/ 485240 h 1843219"/>
                  <a:gd name="connsiteX33" fmla="*/ 518449 w 2003925"/>
                  <a:gd name="connsiteY33" fmla="*/ 175386 h 1843219"/>
                  <a:gd name="connsiteX34" fmla="*/ 614061 w 2003925"/>
                  <a:gd name="connsiteY34" fmla="*/ 110219 h 1843219"/>
                  <a:gd name="connsiteX35" fmla="*/ 640762 w 2003925"/>
                  <a:gd name="connsiteY35" fmla="*/ 72134 h 1843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003925" h="1843219">
                    <a:moveTo>
                      <a:pt x="1276344" y="0"/>
                    </a:moveTo>
                    <a:lnTo>
                      <a:pt x="1327344" y="49520"/>
                    </a:lnTo>
                    <a:lnTo>
                      <a:pt x="1357154" y="73421"/>
                    </a:lnTo>
                    <a:cubicBezTo>
                      <a:pt x="1373648" y="88093"/>
                      <a:pt x="1389861" y="103983"/>
                      <a:pt x="1405720" y="121017"/>
                    </a:cubicBezTo>
                    <a:lnTo>
                      <a:pt x="1405739" y="121039"/>
                    </a:lnTo>
                    <a:lnTo>
                      <a:pt x="1485476" y="175387"/>
                    </a:lnTo>
                    <a:cubicBezTo>
                      <a:pt x="1581299" y="251534"/>
                      <a:pt x="1672639" y="357289"/>
                      <a:pt x="1746513" y="485241"/>
                    </a:cubicBezTo>
                    <a:cubicBezTo>
                      <a:pt x="1943509" y="826449"/>
                      <a:pt x="2114276" y="1490724"/>
                      <a:pt x="1915050" y="1605747"/>
                    </a:cubicBezTo>
                    <a:cubicBezTo>
                      <a:pt x="1902599" y="1612936"/>
                      <a:pt x="1888996" y="1617810"/>
                      <a:pt x="1874388" y="1620545"/>
                    </a:cubicBezTo>
                    <a:lnTo>
                      <a:pt x="1841979" y="1621914"/>
                    </a:lnTo>
                    <a:lnTo>
                      <a:pt x="1837396" y="1656858"/>
                    </a:lnTo>
                    <a:cubicBezTo>
                      <a:pt x="1827684" y="1697022"/>
                      <a:pt x="1810027" y="1727112"/>
                      <a:pt x="1782737" y="1742868"/>
                    </a:cubicBezTo>
                    <a:cubicBezTo>
                      <a:pt x="1748625" y="1762563"/>
                      <a:pt x="1702486" y="1758113"/>
                      <a:pt x="1649952" y="1736495"/>
                    </a:cubicBezTo>
                    <a:lnTo>
                      <a:pt x="1618739" y="1720972"/>
                    </a:lnTo>
                    <a:lnTo>
                      <a:pt x="1594928" y="1756060"/>
                    </a:lnTo>
                    <a:cubicBezTo>
                      <a:pt x="1571932" y="1783316"/>
                      <a:pt x="1545522" y="1801954"/>
                      <a:pt x="1515474" y="1810006"/>
                    </a:cubicBezTo>
                    <a:cubicBezTo>
                      <a:pt x="1440353" y="1830134"/>
                      <a:pt x="1351384" y="1781715"/>
                      <a:pt x="1261192" y="1693060"/>
                    </a:cubicBezTo>
                    <a:lnTo>
                      <a:pt x="1236672" y="1666896"/>
                    </a:lnTo>
                    <a:lnTo>
                      <a:pt x="1220373" y="1695933"/>
                    </a:lnTo>
                    <a:cubicBezTo>
                      <a:pt x="1160999" y="1786684"/>
                      <a:pt x="1094541" y="1843219"/>
                      <a:pt x="1024547" y="1843219"/>
                    </a:cubicBezTo>
                    <a:cubicBezTo>
                      <a:pt x="954554" y="1843219"/>
                      <a:pt x="888479" y="1786684"/>
                      <a:pt x="829655" y="1695933"/>
                    </a:cubicBezTo>
                    <a:lnTo>
                      <a:pt x="814919" y="1669401"/>
                    </a:lnTo>
                    <a:lnTo>
                      <a:pt x="792747" y="1693060"/>
                    </a:lnTo>
                    <a:cubicBezTo>
                      <a:pt x="702554" y="1781714"/>
                      <a:pt x="613586" y="1830134"/>
                      <a:pt x="538465" y="1810006"/>
                    </a:cubicBezTo>
                    <a:cubicBezTo>
                      <a:pt x="508417" y="1801954"/>
                      <a:pt x="482007" y="1783316"/>
                      <a:pt x="459011" y="1756060"/>
                    </a:cubicBezTo>
                    <a:lnTo>
                      <a:pt x="442702" y="1732028"/>
                    </a:lnTo>
                    <a:lnTo>
                      <a:pt x="433718" y="1736496"/>
                    </a:lnTo>
                    <a:cubicBezTo>
                      <a:pt x="381184" y="1758114"/>
                      <a:pt x="335046" y="1762564"/>
                      <a:pt x="300933" y="1742869"/>
                    </a:cubicBezTo>
                    <a:cubicBezTo>
                      <a:pt x="273643" y="1727113"/>
                      <a:pt x="255987" y="1697023"/>
                      <a:pt x="246274" y="1656858"/>
                    </a:cubicBezTo>
                    <a:lnTo>
                      <a:pt x="239923" y="1608426"/>
                    </a:lnTo>
                    <a:lnTo>
                      <a:pt x="228107" y="1612732"/>
                    </a:lnTo>
                    <a:cubicBezTo>
                      <a:pt x="173939" y="1628039"/>
                      <a:pt x="126229" y="1627313"/>
                      <a:pt x="88875" y="1605746"/>
                    </a:cubicBezTo>
                    <a:cubicBezTo>
                      <a:pt x="-110350" y="1490724"/>
                      <a:pt x="60417" y="826447"/>
                      <a:pt x="257413" y="485240"/>
                    </a:cubicBezTo>
                    <a:cubicBezTo>
                      <a:pt x="331286" y="357288"/>
                      <a:pt x="422626" y="251533"/>
                      <a:pt x="518449" y="175386"/>
                    </a:cubicBezTo>
                    <a:lnTo>
                      <a:pt x="614061" y="110219"/>
                    </a:lnTo>
                    <a:lnTo>
                      <a:pt x="640762" y="72134"/>
                    </a:lnTo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12" name="グループ化 311"/>
            <p:cNvGrpSpPr/>
            <p:nvPr/>
          </p:nvGrpSpPr>
          <p:grpSpPr>
            <a:xfrm rot="20846766">
              <a:off x="8517747" y="6053981"/>
              <a:ext cx="581247" cy="304429"/>
              <a:chOff x="8492096" y="5998300"/>
              <a:chExt cx="581247" cy="304429"/>
            </a:xfrm>
          </p:grpSpPr>
          <p:sp>
            <p:nvSpPr>
              <p:cNvPr id="313" name="台形 312"/>
              <p:cNvSpPr/>
              <p:nvPr/>
            </p:nvSpPr>
            <p:spPr bwMode="auto">
              <a:xfrm rot="15711872">
                <a:off x="8706248" y="6111033"/>
                <a:ext cx="103925" cy="167050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4" name="楕円 359"/>
              <p:cNvSpPr/>
              <p:nvPr/>
            </p:nvSpPr>
            <p:spPr bwMode="auto">
              <a:xfrm rot="11211872">
                <a:off x="8793166" y="6010549"/>
                <a:ext cx="280177" cy="279151"/>
              </a:xfrm>
              <a:custGeom>
                <a:avLst/>
                <a:gdLst>
                  <a:gd name="connsiteX0" fmla="*/ 0 w 280175"/>
                  <a:gd name="connsiteY0" fmla="*/ 139576 h 279152"/>
                  <a:gd name="connsiteX1" fmla="*/ 140088 w 280175"/>
                  <a:gd name="connsiteY1" fmla="*/ 0 h 279152"/>
                  <a:gd name="connsiteX2" fmla="*/ 280176 w 280175"/>
                  <a:gd name="connsiteY2" fmla="*/ 139576 h 279152"/>
                  <a:gd name="connsiteX3" fmla="*/ 140088 w 280175"/>
                  <a:gd name="connsiteY3" fmla="*/ 279152 h 279152"/>
                  <a:gd name="connsiteX4" fmla="*/ 0 w 280175"/>
                  <a:gd name="connsiteY4" fmla="*/ 139576 h 279152"/>
                  <a:gd name="connsiteX0" fmla="*/ 0 w 280176"/>
                  <a:gd name="connsiteY0" fmla="*/ 139576 h 279152"/>
                  <a:gd name="connsiteX1" fmla="*/ 140088 w 280176"/>
                  <a:gd name="connsiteY1" fmla="*/ 0 h 279152"/>
                  <a:gd name="connsiteX2" fmla="*/ 280176 w 280176"/>
                  <a:gd name="connsiteY2" fmla="*/ 139576 h 279152"/>
                  <a:gd name="connsiteX3" fmla="*/ 140088 w 280176"/>
                  <a:gd name="connsiteY3" fmla="*/ 279152 h 279152"/>
                  <a:gd name="connsiteX4" fmla="*/ 0 w 280176"/>
                  <a:gd name="connsiteY4" fmla="*/ 139576 h 279152"/>
                  <a:gd name="connsiteX0" fmla="*/ 0 w 280176"/>
                  <a:gd name="connsiteY0" fmla="*/ 139576 h 279152"/>
                  <a:gd name="connsiteX1" fmla="*/ 140088 w 280176"/>
                  <a:gd name="connsiteY1" fmla="*/ 0 h 279152"/>
                  <a:gd name="connsiteX2" fmla="*/ 280176 w 280176"/>
                  <a:gd name="connsiteY2" fmla="*/ 139576 h 279152"/>
                  <a:gd name="connsiteX3" fmla="*/ 140088 w 280176"/>
                  <a:gd name="connsiteY3" fmla="*/ 279152 h 279152"/>
                  <a:gd name="connsiteX4" fmla="*/ 0 w 280176"/>
                  <a:gd name="connsiteY4" fmla="*/ 139576 h 279152"/>
                  <a:gd name="connsiteX0" fmla="*/ 0 w 280176"/>
                  <a:gd name="connsiteY0" fmla="*/ 139576 h 279152"/>
                  <a:gd name="connsiteX1" fmla="*/ 140088 w 280176"/>
                  <a:gd name="connsiteY1" fmla="*/ 0 h 279152"/>
                  <a:gd name="connsiteX2" fmla="*/ 280176 w 280176"/>
                  <a:gd name="connsiteY2" fmla="*/ 139576 h 279152"/>
                  <a:gd name="connsiteX3" fmla="*/ 140088 w 280176"/>
                  <a:gd name="connsiteY3" fmla="*/ 279152 h 279152"/>
                  <a:gd name="connsiteX4" fmla="*/ 0 w 280176"/>
                  <a:gd name="connsiteY4" fmla="*/ 139576 h 279152"/>
                  <a:gd name="connsiteX0" fmla="*/ 0 w 280176"/>
                  <a:gd name="connsiteY0" fmla="*/ 139576 h 279152"/>
                  <a:gd name="connsiteX1" fmla="*/ 140088 w 280176"/>
                  <a:gd name="connsiteY1" fmla="*/ 0 h 279152"/>
                  <a:gd name="connsiteX2" fmla="*/ 280176 w 280176"/>
                  <a:gd name="connsiteY2" fmla="*/ 139576 h 279152"/>
                  <a:gd name="connsiteX3" fmla="*/ 140088 w 280176"/>
                  <a:gd name="connsiteY3" fmla="*/ 279152 h 279152"/>
                  <a:gd name="connsiteX4" fmla="*/ 91440 w 280176"/>
                  <a:gd name="connsiteY4" fmla="*/ 231016 h 279152"/>
                  <a:gd name="connsiteX0" fmla="*/ 0 w 280176"/>
                  <a:gd name="connsiteY0" fmla="*/ 139576 h 279152"/>
                  <a:gd name="connsiteX1" fmla="*/ 140088 w 280176"/>
                  <a:gd name="connsiteY1" fmla="*/ 0 h 279152"/>
                  <a:gd name="connsiteX2" fmla="*/ 280176 w 280176"/>
                  <a:gd name="connsiteY2" fmla="*/ 139576 h 279152"/>
                  <a:gd name="connsiteX3" fmla="*/ 140088 w 280176"/>
                  <a:gd name="connsiteY3" fmla="*/ 279152 h 279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0176" h="279152">
                    <a:moveTo>
                      <a:pt x="0" y="139576"/>
                    </a:moveTo>
                    <a:cubicBezTo>
                      <a:pt x="0" y="62490"/>
                      <a:pt x="62720" y="0"/>
                      <a:pt x="140088" y="0"/>
                    </a:cubicBezTo>
                    <a:cubicBezTo>
                      <a:pt x="217456" y="0"/>
                      <a:pt x="280176" y="62490"/>
                      <a:pt x="280176" y="139576"/>
                    </a:cubicBezTo>
                    <a:cubicBezTo>
                      <a:pt x="280176" y="216662"/>
                      <a:pt x="217456" y="279152"/>
                      <a:pt x="140088" y="279152"/>
                    </a:cubicBezTo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5" name="フリーフォーム: 図形 314"/>
              <p:cNvSpPr/>
              <p:nvPr/>
            </p:nvSpPr>
            <p:spPr bwMode="auto">
              <a:xfrm rot="4911872">
                <a:off x="8457137" y="6033259"/>
                <a:ext cx="304429" cy="234511"/>
              </a:xfrm>
              <a:custGeom>
                <a:avLst/>
                <a:gdLst>
                  <a:gd name="connsiteX0" fmla="*/ 415359 w 977138"/>
                  <a:gd name="connsiteY0" fmla="*/ 0 h 752719"/>
                  <a:gd name="connsiteX1" fmla="*/ 977138 w 977138"/>
                  <a:gd name="connsiteY1" fmla="*/ 0 h 752719"/>
                  <a:gd name="connsiteX2" fmla="*/ 977138 w 977138"/>
                  <a:gd name="connsiteY2" fmla="*/ 710058 h 752719"/>
                  <a:gd name="connsiteX3" fmla="*/ 934477 w 977138"/>
                  <a:gd name="connsiteY3" fmla="*/ 752719 h 752719"/>
                  <a:gd name="connsiteX4" fmla="*/ 785426 w 977138"/>
                  <a:gd name="connsiteY4" fmla="*/ 752719 h 752719"/>
                  <a:gd name="connsiteX5" fmla="*/ 458020 w 977138"/>
                  <a:gd name="connsiteY5" fmla="*/ 752719 h 752719"/>
                  <a:gd name="connsiteX6" fmla="*/ 129927 w 977138"/>
                  <a:gd name="connsiteY6" fmla="*/ 752719 h 752719"/>
                  <a:gd name="connsiteX7" fmla="*/ 0 w 977138"/>
                  <a:gd name="connsiteY7" fmla="*/ 622792 h 752719"/>
                  <a:gd name="connsiteX8" fmla="*/ 0 w 977138"/>
                  <a:gd name="connsiteY8" fmla="*/ 505192 h 752719"/>
                  <a:gd name="connsiteX9" fmla="*/ 247527 w 977138"/>
                  <a:gd name="connsiteY9" fmla="*/ 257665 h 752719"/>
                  <a:gd name="connsiteX10" fmla="*/ 415359 w 977138"/>
                  <a:gd name="connsiteY10" fmla="*/ 257665 h 75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7138" h="752719">
                    <a:moveTo>
                      <a:pt x="415359" y="0"/>
                    </a:moveTo>
                    <a:lnTo>
                      <a:pt x="977138" y="0"/>
                    </a:lnTo>
                    <a:lnTo>
                      <a:pt x="977138" y="710058"/>
                    </a:lnTo>
                    <a:cubicBezTo>
                      <a:pt x="977138" y="733619"/>
                      <a:pt x="958038" y="752719"/>
                      <a:pt x="934477" y="752719"/>
                    </a:cubicBezTo>
                    <a:lnTo>
                      <a:pt x="785426" y="752719"/>
                    </a:lnTo>
                    <a:lnTo>
                      <a:pt x="458020" y="752719"/>
                    </a:lnTo>
                    <a:lnTo>
                      <a:pt x="129927" y="752719"/>
                    </a:lnTo>
                    <a:cubicBezTo>
                      <a:pt x="58170" y="752719"/>
                      <a:pt x="0" y="694549"/>
                      <a:pt x="0" y="622792"/>
                    </a:cubicBezTo>
                    <a:lnTo>
                      <a:pt x="0" y="505192"/>
                    </a:lnTo>
                    <a:cubicBezTo>
                      <a:pt x="0" y="368487"/>
                      <a:pt x="110822" y="257665"/>
                      <a:pt x="247527" y="257665"/>
                    </a:cubicBezTo>
                    <a:lnTo>
                      <a:pt x="415359" y="257665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133992" y="2721673"/>
            <a:ext cx="1417065" cy="1651787"/>
            <a:chOff x="4057544" y="761445"/>
            <a:chExt cx="1621608" cy="1890211"/>
          </a:xfrm>
        </p:grpSpPr>
        <p:sp>
          <p:nvSpPr>
            <p:cNvPr id="3" name="フリーフォーム: 図形 2"/>
            <p:cNvSpPr/>
            <p:nvPr/>
          </p:nvSpPr>
          <p:spPr bwMode="auto">
            <a:xfrm rot="15300000">
              <a:off x="5011219" y="1815679"/>
              <a:ext cx="294133" cy="614247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05739 w 2003925"/>
                <a:gd name="connsiteY3" fmla="*/ 121039 h 1843219"/>
                <a:gd name="connsiteX4" fmla="*/ 1485476 w 2003925"/>
                <a:gd name="connsiteY4" fmla="*/ 175387 h 1843219"/>
                <a:gd name="connsiteX5" fmla="*/ 1746513 w 2003925"/>
                <a:gd name="connsiteY5" fmla="*/ 485241 h 1843219"/>
                <a:gd name="connsiteX6" fmla="*/ 1915050 w 2003925"/>
                <a:gd name="connsiteY6" fmla="*/ 1605747 h 1843219"/>
                <a:gd name="connsiteX7" fmla="*/ 1874388 w 2003925"/>
                <a:gd name="connsiteY7" fmla="*/ 1620545 h 1843219"/>
                <a:gd name="connsiteX8" fmla="*/ 1841979 w 2003925"/>
                <a:gd name="connsiteY8" fmla="*/ 1621914 h 1843219"/>
                <a:gd name="connsiteX9" fmla="*/ 1837396 w 2003925"/>
                <a:gd name="connsiteY9" fmla="*/ 1656858 h 1843219"/>
                <a:gd name="connsiteX10" fmla="*/ 1782737 w 2003925"/>
                <a:gd name="connsiteY10" fmla="*/ 1742868 h 1843219"/>
                <a:gd name="connsiteX11" fmla="*/ 1649952 w 2003925"/>
                <a:gd name="connsiteY11" fmla="*/ 1736495 h 1843219"/>
                <a:gd name="connsiteX12" fmla="*/ 1618739 w 2003925"/>
                <a:gd name="connsiteY12" fmla="*/ 1720972 h 1843219"/>
                <a:gd name="connsiteX13" fmla="*/ 1594928 w 2003925"/>
                <a:gd name="connsiteY13" fmla="*/ 1756060 h 1843219"/>
                <a:gd name="connsiteX14" fmla="*/ 1515474 w 2003925"/>
                <a:gd name="connsiteY14" fmla="*/ 1810006 h 1843219"/>
                <a:gd name="connsiteX15" fmla="*/ 1261192 w 2003925"/>
                <a:gd name="connsiteY15" fmla="*/ 1693060 h 1843219"/>
                <a:gd name="connsiteX16" fmla="*/ 1236672 w 2003925"/>
                <a:gd name="connsiteY16" fmla="*/ 1666896 h 1843219"/>
                <a:gd name="connsiteX17" fmla="*/ 1220373 w 2003925"/>
                <a:gd name="connsiteY17" fmla="*/ 1695933 h 1843219"/>
                <a:gd name="connsiteX18" fmla="*/ 1024547 w 2003925"/>
                <a:gd name="connsiteY18" fmla="*/ 1843219 h 1843219"/>
                <a:gd name="connsiteX19" fmla="*/ 829655 w 2003925"/>
                <a:gd name="connsiteY19" fmla="*/ 1695933 h 1843219"/>
                <a:gd name="connsiteX20" fmla="*/ 814919 w 2003925"/>
                <a:gd name="connsiteY20" fmla="*/ 1669401 h 1843219"/>
                <a:gd name="connsiteX21" fmla="*/ 792747 w 2003925"/>
                <a:gd name="connsiteY21" fmla="*/ 1693060 h 1843219"/>
                <a:gd name="connsiteX22" fmla="*/ 538465 w 2003925"/>
                <a:gd name="connsiteY22" fmla="*/ 1810006 h 1843219"/>
                <a:gd name="connsiteX23" fmla="*/ 459011 w 2003925"/>
                <a:gd name="connsiteY23" fmla="*/ 1756060 h 1843219"/>
                <a:gd name="connsiteX24" fmla="*/ 442702 w 2003925"/>
                <a:gd name="connsiteY24" fmla="*/ 1732028 h 1843219"/>
                <a:gd name="connsiteX25" fmla="*/ 433718 w 2003925"/>
                <a:gd name="connsiteY25" fmla="*/ 1736496 h 1843219"/>
                <a:gd name="connsiteX26" fmla="*/ 300933 w 2003925"/>
                <a:gd name="connsiteY26" fmla="*/ 1742869 h 1843219"/>
                <a:gd name="connsiteX27" fmla="*/ 246274 w 2003925"/>
                <a:gd name="connsiteY27" fmla="*/ 1656858 h 1843219"/>
                <a:gd name="connsiteX28" fmla="*/ 239923 w 2003925"/>
                <a:gd name="connsiteY28" fmla="*/ 1608426 h 1843219"/>
                <a:gd name="connsiteX29" fmla="*/ 228107 w 2003925"/>
                <a:gd name="connsiteY29" fmla="*/ 1612732 h 1843219"/>
                <a:gd name="connsiteX30" fmla="*/ 88875 w 2003925"/>
                <a:gd name="connsiteY30" fmla="*/ 1605746 h 1843219"/>
                <a:gd name="connsiteX31" fmla="*/ 257413 w 2003925"/>
                <a:gd name="connsiteY31" fmla="*/ 485240 h 1843219"/>
                <a:gd name="connsiteX32" fmla="*/ 518449 w 2003925"/>
                <a:gd name="connsiteY32" fmla="*/ 175386 h 1843219"/>
                <a:gd name="connsiteX33" fmla="*/ 614061 w 2003925"/>
                <a:gd name="connsiteY33" fmla="*/ 110219 h 1843219"/>
                <a:gd name="connsiteX34" fmla="*/ 640762 w 2003925"/>
                <a:gd name="connsiteY34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85476 w 2003925"/>
                <a:gd name="connsiteY2" fmla="*/ 175387 h 1843219"/>
                <a:gd name="connsiteX3" fmla="*/ 1746513 w 2003925"/>
                <a:gd name="connsiteY3" fmla="*/ 485241 h 1843219"/>
                <a:gd name="connsiteX4" fmla="*/ 1915050 w 2003925"/>
                <a:gd name="connsiteY4" fmla="*/ 1605747 h 1843219"/>
                <a:gd name="connsiteX5" fmla="*/ 1874388 w 2003925"/>
                <a:gd name="connsiteY5" fmla="*/ 1620545 h 1843219"/>
                <a:gd name="connsiteX6" fmla="*/ 1841979 w 2003925"/>
                <a:gd name="connsiteY6" fmla="*/ 1621914 h 1843219"/>
                <a:gd name="connsiteX7" fmla="*/ 1837396 w 2003925"/>
                <a:gd name="connsiteY7" fmla="*/ 1656858 h 1843219"/>
                <a:gd name="connsiteX8" fmla="*/ 1782737 w 2003925"/>
                <a:gd name="connsiteY8" fmla="*/ 1742868 h 1843219"/>
                <a:gd name="connsiteX9" fmla="*/ 1649952 w 2003925"/>
                <a:gd name="connsiteY9" fmla="*/ 1736495 h 1843219"/>
                <a:gd name="connsiteX10" fmla="*/ 1618739 w 2003925"/>
                <a:gd name="connsiteY10" fmla="*/ 1720972 h 1843219"/>
                <a:gd name="connsiteX11" fmla="*/ 1594928 w 2003925"/>
                <a:gd name="connsiteY11" fmla="*/ 1756060 h 1843219"/>
                <a:gd name="connsiteX12" fmla="*/ 1515474 w 2003925"/>
                <a:gd name="connsiteY12" fmla="*/ 1810006 h 1843219"/>
                <a:gd name="connsiteX13" fmla="*/ 1261192 w 2003925"/>
                <a:gd name="connsiteY13" fmla="*/ 1693060 h 1843219"/>
                <a:gd name="connsiteX14" fmla="*/ 1236672 w 2003925"/>
                <a:gd name="connsiteY14" fmla="*/ 1666896 h 1843219"/>
                <a:gd name="connsiteX15" fmla="*/ 1220373 w 2003925"/>
                <a:gd name="connsiteY15" fmla="*/ 1695933 h 1843219"/>
                <a:gd name="connsiteX16" fmla="*/ 1024547 w 2003925"/>
                <a:gd name="connsiteY16" fmla="*/ 1843219 h 1843219"/>
                <a:gd name="connsiteX17" fmla="*/ 829655 w 2003925"/>
                <a:gd name="connsiteY17" fmla="*/ 1695933 h 1843219"/>
                <a:gd name="connsiteX18" fmla="*/ 814919 w 2003925"/>
                <a:gd name="connsiteY18" fmla="*/ 1669401 h 1843219"/>
                <a:gd name="connsiteX19" fmla="*/ 792747 w 2003925"/>
                <a:gd name="connsiteY19" fmla="*/ 1693060 h 1843219"/>
                <a:gd name="connsiteX20" fmla="*/ 538465 w 2003925"/>
                <a:gd name="connsiteY20" fmla="*/ 1810006 h 1843219"/>
                <a:gd name="connsiteX21" fmla="*/ 459011 w 2003925"/>
                <a:gd name="connsiteY21" fmla="*/ 1756060 h 1843219"/>
                <a:gd name="connsiteX22" fmla="*/ 442702 w 2003925"/>
                <a:gd name="connsiteY22" fmla="*/ 1732028 h 1843219"/>
                <a:gd name="connsiteX23" fmla="*/ 433718 w 2003925"/>
                <a:gd name="connsiteY23" fmla="*/ 1736496 h 1843219"/>
                <a:gd name="connsiteX24" fmla="*/ 300933 w 2003925"/>
                <a:gd name="connsiteY24" fmla="*/ 1742869 h 1843219"/>
                <a:gd name="connsiteX25" fmla="*/ 246274 w 2003925"/>
                <a:gd name="connsiteY25" fmla="*/ 1656858 h 1843219"/>
                <a:gd name="connsiteX26" fmla="*/ 239923 w 2003925"/>
                <a:gd name="connsiteY26" fmla="*/ 1608426 h 1843219"/>
                <a:gd name="connsiteX27" fmla="*/ 228107 w 2003925"/>
                <a:gd name="connsiteY27" fmla="*/ 1612732 h 1843219"/>
                <a:gd name="connsiteX28" fmla="*/ 88875 w 2003925"/>
                <a:gd name="connsiteY28" fmla="*/ 1605746 h 1843219"/>
                <a:gd name="connsiteX29" fmla="*/ 257413 w 2003925"/>
                <a:gd name="connsiteY29" fmla="*/ 485240 h 1843219"/>
                <a:gd name="connsiteX30" fmla="*/ 518449 w 2003925"/>
                <a:gd name="connsiteY30" fmla="*/ 175386 h 1843219"/>
                <a:gd name="connsiteX31" fmla="*/ 614061 w 2003925"/>
                <a:gd name="connsiteY31" fmla="*/ 110219 h 1843219"/>
                <a:gd name="connsiteX32" fmla="*/ 640762 w 2003925"/>
                <a:gd name="connsiteY32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746513 w 2003925"/>
                <a:gd name="connsiteY2" fmla="*/ 485241 h 1843219"/>
                <a:gd name="connsiteX3" fmla="*/ 1915050 w 2003925"/>
                <a:gd name="connsiteY3" fmla="*/ 1605747 h 1843219"/>
                <a:gd name="connsiteX4" fmla="*/ 1874388 w 2003925"/>
                <a:gd name="connsiteY4" fmla="*/ 1620545 h 1843219"/>
                <a:gd name="connsiteX5" fmla="*/ 1841979 w 2003925"/>
                <a:gd name="connsiteY5" fmla="*/ 1621914 h 1843219"/>
                <a:gd name="connsiteX6" fmla="*/ 1837396 w 2003925"/>
                <a:gd name="connsiteY6" fmla="*/ 1656858 h 1843219"/>
                <a:gd name="connsiteX7" fmla="*/ 1782737 w 2003925"/>
                <a:gd name="connsiteY7" fmla="*/ 1742868 h 1843219"/>
                <a:gd name="connsiteX8" fmla="*/ 1649952 w 2003925"/>
                <a:gd name="connsiteY8" fmla="*/ 1736495 h 1843219"/>
                <a:gd name="connsiteX9" fmla="*/ 1618739 w 2003925"/>
                <a:gd name="connsiteY9" fmla="*/ 1720972 h 1843219"/>
                <a:gd name="connsiteX10" fmla="*/ 1594928 w 2003925"/>
                <a:gd name="connsiteY10" fmla="*/ 1756060 h 1843219"/>
                <a:gd name="connsiteX11" fmla="*/ 1515474 w 2003925"/>
                <a:gd name="connsiteY11" fmla="*/ 1810006 h 1843219"/>
                <a:gd name="connsiteX12" fmla="*/ 1261192 w 2003925"/>
                <a:gd name="connsiteY12" fmla="*/ 1693060 h 1843219"/>
                <a:gd name="connsiteX13" fmla="*/ 1236672 w 2003925"/>
                <a:gd name="connsiteY13" fmla="*/ 1666896 h 1843219"/>
                <a:gd name="connsiteX14" fmla="*/ 1220373 w 2003925"/>
                <a:gd name="connsiteY14" fmla="*/ 1695933 h 1843219"/>
                <a:gd name="connsiteX15" fmla="*/ 1024547 w 2003925"/>
                <a:gd name="connsiteY15" fmla="*/ 1843219 h 1843219"/>
                <a:gd name="connsiteX16" fmla="*/ 829655 w 2003925"/>
                <a:gd name="connsiteY16" fmla="*/ 1695933 h 1843219"/>
                <a:gd name="connsiteX17" fmla="*/ 814919 w 2003925"/>
                <a:gd name="connsiteY17" fmla="*/ 1669401 h 1843219"/>
                <a:gd name="connsiteX18" fmla="*/ 792747 w 2003925"/>
                <a:gd name="connsiteY18" fmla="*/ 1693060 h 1843219"/>
                <a:gd name="connsiteX19" fmla="*/ 538465 w 2003925"/>
                <a:gd name="connsiteY19" fmla="*/ 1810006 h 1843219"/>
                <a:gd name="connsiteX20" fmla="*/ 459011 w 2003925"/>
                <a:gd name="connsiteY20" fmla="*/ 1756060 h 1843219"/>
                <a:gd name="connsiteX21" fmla="*/ 442702 w 2003925"/>
                <a:gd name="connsiteY21" fmla="*/ 1732028 h 1843219"/>
                <a:gd name="connsiteX22" fmla="*/ 433718 w 2003925"/>
                <a:gd name="connsiteY22" fmla="*/ 1736496 h 1843219"/>
                <a:gd name="connsiteX23" fmla="*/ 300933 w 2003925"/>
                <a:gd name="connsiteY23" fmla="*/ 1742869 h 1843219"/>
                <a:gd name="connsiteX24" fmla="*/ 246274 w 2003925"/>
                <a:gd name="connsiteY24" fmla="*/ 1656858 h 1843219"/>
                <a:gd name="connsiteX25" fmla="*/ 239923 w 2003925"/>
                <a:gd name="connsiteY25" fmla="*/ 1608426 h 1843219"/>
                <a:gd name="connsiteX26" fmla="*/ 228107 w 2003925"/>
                <a:gd name="connsiteY26" fmla="*/ 1612732 h 1843219"/>
                <a:gd name="connsiteX27" fmla="*/ 88875 w 2003925"/>
                <a:gd name="connsiteY27" fmla="*/ 1605746 h 1843219"/>
                <a:gd name="connsiteX28" fmla="*/ 257413 w 2003925"/>
                <a:gd name="connsiteY28" fmla="*/ 485240 h 1843219"/>
                <a:gd name="connsiteX29" fmla="*/ 518449 w 2003925"/>
                <a:gd name="connsiteY29" fmla="*/ 175386 h 1843219"/>
                <a:gd name="connsiteX30" fmla="*/ 614061 w 2003925"/>
                <a:gd name="connsiteY30" fmla="*/ 110219 h 1843219"/>
                <a:gd name="connsiteX31" fmla="*/ 640762 w 2003925"/>
                <a:gd name="connsiteY31" fmla="*/ 72134 h 1843219"/>
                <a:gd name="connsiteX0" fmla="*/ 1276344 w 2003925"/>
                <a:gd name="connsiteY0" fmla="*/ 0 h 1843219"/>
                <a:gd name="connsiteX1" fmla="*/ 1746513 w 2003925"/>
                <a:gd name="connsiteY1" fmla="*/ 485241 h 1843219"/>
                <a:gd name="connsiteX2" fmla="*/ 1915050 w 2003925"/>
                <a:gd name="connsiteY2" fmla="*/ 1605747 h 1843219"/>
                <a:gd name="connsiteX3" fmla="*/ 1874388 w 2003925"/>
                <a:gd name="connsiteY3" fmla="*/ 1620545 h 1843219"/>
                <a:gd name="connsiteX4" fmla="*/ 1841979 w 2003925"/>
                <a:gd name="connsiteY4" fmla="*/ 1621914 h 1843219"/>
                <a:gd name="connsiteX5" fmla="*/ 1837396 w 2003925"/>
                <a:gd name="connsiteY5" fmla="*/ 1656858 h 1843219"/>
                <a:gd name="connsiteX6" fmla="*/ 1782737 w 2003925"/>
                <a:gd name="connsiteY6" fmla="*/ 1742868 h 1843219"/>
                <a:gd name="connsiteX7" fmla="*/ 1649952 w 2003925"/>
                <a:gd name="connsiteY7" fmla="*/ 1736495 h 1843219"/>
                <a:gd name="connsiteX8" fmla="*/ 1618739 w 2003925"/>
                <a:gd name="connsiteY8" fmla="*/ 1720972 h 1843219"/>
                <a:gd name="connsiteX9" fmla="*/ 1594928 w 2003925"/>
                <a:gd name="connsiteY9" fmla="*/ 1756060 h 1843219"/>
                <a:gd name="connsiteX10" fmla="*/ 1515474 w 2003925"/>
                <a:gd name="connsiteY10" fmla="*/ 1810006 h 1843219"/>
                <a:gd name="connsiteX11" fmla="*/ 1261192 w 2003925"/>
                <a:gd name="connsiteY11" fmla="*/ 1693060 h 1843219"/>
                <a:gd name="connsiteX12" fmla="*/ 1236672 w 2003925"/>
                <a:gd name="connsiteY12" fmla="*/ 1666896 h 1843219"/>
                <a:gd name="connsiteX13" fmla="*/ 1220373 w 2003925"/>
                <a:gd name="connsiteY13" fmla="*/ 1695933 h 1843219"/>
                <a:gd name="connsiteX14" fmla="*/ 1024547 w 2003925"/>
                <a:gd name="connsiteY14" fmla="*/ 1843219 h 1843219"/>
                <a:gd name="connsiteX15" fmla="*/ 829655 w 2003925"/>
                <a:gd name="connsiteY15" fmla="*/ 1695933 h 1843219"/>
                <a:gd name="connsiteX16" fmla="*/ 814919 w 2003925"/>
                <a:gd name="connsiteY16" fmla="*/ 1669401 h 1843219"/>
                <a:gd name="connsiteX17" fmla="*/ 792747 w 2003925"/>
                <a:gd name="connsiteY17" fmla="*/ 1693060 h 1843219"/>
                <a:gd name="connsiteX18" fmla="*/ 538465 w 2003925"/>
                <a:gd name="connsiteY18" fmla="*/ 1810006 h 1843219"/>
                <a:gd name="connsiteX19" fmla="*/ 459011 w 2003925"/>
                <a:gd name="connsiteY19" fmla="*/ 1756060 h 1843219"/>
                <a:gd name="connsiteX20" fmla="*/ 442702 w 2003925"/>
                <a:gd name="connsiteY20" fmla="*/ 1732028 h 1843219"/>
                <a:gd name="connsiteX21" fmla="*/ 433718 w 2003925"/>
                <a:gd name="connsiteY21" fmla="*/ 1736496 h 1843219"/>
                <a:gd name="connsiteX22" fmla="*/ 300933 w 2003925"/>
                <a:gd name="connsiteY22" fmla="*/ 1742869 h 1843219"/>
                <a:gd name="connsiteX23" fmla="*/ 246274 w 2003925"/>
                <a:gd name="connsiteY23" fmla="*/ 1656858 h 1843219"/>
                <a:gd name="connsiteX24" fmla="*/ 239923 w 2003925"/>
                <a:gd name="connsiteY24" fmla="*/ 1608426 h 1843219"/>
                <a:gd name="connsiteX25" fmla="*/ 228107 w 2003925"/>
                <a:gd name="connsiteY25" fmla="*/ 1612732 h 1843219"/>
                <a:gd name="connsiteX26" fmla="*/ 88875 w 2003925"/>
                <a:gd name="connsiteY26" fmla="*/ 1605746 h 1843219"/>
                <a:gd name="connsiteX27" fmla="*/ 257413 w 2003925"/>
                <a:gd name="connsiteY27" fmla="*/ 485240 h 1843219"/>
                <a:gd name="connsiteX28" fmla="*/ 518449 w 2003925"/>
                <a:gd name="connsiteY28" fmla="*/ 175386 h 1843219"/>
                <a:gd name="connsiteX29" fmla="*/ 614061 w 2003925"/>
                <a:gd name="connsiteY29" fmla="*/ 110219 h 1843219"/>
                <a:gd name="connsiteX30" fmla="*/ 640762 w 2003925"/>
                <a:gd name="connsiteY30" fmla="*/ 72134 h 1843219"/>
                <a:gd name="connsiteX0" fmla="*/ 1746513 w 2003925"/>
                <a:gd name="connsiteY0" fmla="*/ 413106 h 1771084"/>
                <a:gd name="connsiteX1" fmla="*/ 1915050 w 2003925"/>
                <a:gd name="connsiteY1" fmla="*/ 1533612 h 1771084"/>
                <a:gd name="connsiteX2" fmla="*/ 1874388 w 2003925"/>
                <a:gd name="connsiteY2" fmla="*/ 1548410 h 1771084"/>
                <a:gd name="connsiteX3" fmla="*/ 1841979 w 2003925"/>
                <a:gd name="connsiteY3" fmla="*/ 1549779 h 1771084"/>
                <a:gd name="connsiteX4" fmla="*/ 1837396 w 2003925"/>
                <a:gd name="connsiteY4" fmla="*/ 1584723 h 1771084"/>
                <a:gd name="connsiteX5" fmla="*/ 1782737 w 2003925"/>
                <a:gd name="connsiteY5" fmla="*/ 1670733 h 1771084"/>
                <a:gd name="connsiteX6" fmla="*/ 1649952 w 2003925"/>
                <a:gd name="connsiteY6" fmla="*/ 1664360 h 1771084"/>
                <a:gd name="connsiteX7" fmla="*/ 1618739 w 2003925"/>
                <a:gd name="connsiteY7" fmla="*/ 1648837 h 1771084"/>
                <a:gd name="connsiteX8" fmla="*/ 1594928 w 2003925"/>
                <a:gd name="connsiteY8" fmla="*/ 1683925 h 1771084"/>
                <a:gd name="connsiteX9" fmla="*/ 1515474 w 2003925"/>
                <a:gd name="connsiteY9" fmla="*/ 1737871 h 1771084"/>
                <a:gd name="connsiteX10" fmla="*/ 1261192 w 2003925"/>
                <a:gd name="connsiteY10" fmla="*/ 1620925 h 1771084"/>
                <a:gd name="connsiteX11" fmla="*/ 1236672 w 2003925"/>
                <a:gd name="connsiteY11" fmla="*/ 1594761 h 1771084"/>
                <a:gd name="connsiteX12" fmla="*/ 1220373 w 2003925"/>
                <a:gd name="connsiteY12" fmla="*/ 1623798 h 1771084"/>
                <a:gd name="connsiteX13" fmla="*/ 1024547 w 2003925"/>
                <a:gd name="connsiteY13" fmla="*/ 1771084 h 1771084"/>
                <a:gd name="connsiteX14" fmla="*/ 829655 w 2003925"/>
                <a:gd name="connsiteY14" fmla="*/ 1623798 h 1771084"/>
                <a:gd name="connsiteX15" fmla="*/ 814919 w 2003925"/>
                <a:gd name="connsiteY15" fmla="*/ 1597266 h 1771084"/>
                <a:gd name="connsiteX16" fmla="*/ 792747 w 2003925"/>
                <a:gd name="connsiteY16" fmla="*/ 1620925 h 1771084"/>
                <a:gd name="connsiteX17" fmla="*/ 538465 w 2003925"/>
                <a:gd name="connsiteY17" fmla="*/ 1737871 h 1771084"/>
                <a:gd name="connsiteX18" fmla="*/ 459011 w 2003925"/>
                <a:gd name="connsiteY18" fmla="*/ 1683925 h 1771084"/>
                <a:gd name="connsiteX19" fmla="*/ 442702 w 2003925"/>
                <a:gd name="connsiteY19" fmla="*/ 1659893 h 1771084"/>
                <a:gd name="connsiteX20" fmla="*/ 433718 w 2003925"/>
                <a:gd name="connsiteY20" fmla="*/ 1664361 h 1771084"/>
                <a:gd name="connsiteX21" fmla="*/ 300933 w 2003925"/>
                <a:gd name="connsiteY21" fmla="*/ 1670734 h 1771084"/>
                <a:gd name="connsiteX22" fmla="*/ 246274 w 2003925"/>
                <a:gd name="connsiteY22" fmla="*/ 1584723 h 1771084"/>
                <a:gd name="connsiteX23" fmla="*/ 239923 w 2003925"/>
                <a:gd name="connsiteY23" fmla="*/ 1536291 h 1771084"/>
                <a:gd name="connsiteX24" fmla="*/ 228107 w 2003925"/>
                <a:gd name="connsiteY24" fmla="*/ 1540597 h 1771084"/>
                <a:gd name="connsiteX25" fmla="*/ 88875 w 2003925"/>
                <a:gd name="connsiteY25" fmla="*/ 1533611 h 1771084"/>
                <a:gd name="connsiteX26" fmla="*/ 257413 w 2003925"/>
                <a:gd name="connsiteY26" fmla="*/ 413105 h 1771084"/>
                <a:gd name="connsiteX27" fmla="*/ 518449 w 2003925"/>
                <a:gd name="connsiteY27" fmla="*/ 103251 h 1771084"/>
                <a:gd name="connsiteX28" fmla="*/ 614061 w 2003925"/>
                <a:gd name="connsiteY28" fmla="*/ 38084 h 1771084"/>
                <a:gd name="connsiteX29" fmla="*/ 640762 w 2003925"/>
                <a:gd name="connsiteY29" fmla="*/ -1 h 177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03925" h="1771084">
                  <a:moveTo>
                    <a:pt x="1746513" y="413106"/>
                  </a:moveTo>
                  <a:cubicBezTo>
                    <a:pt x="1943509" y="754314"/>
                    <a:pt x="2114276" y="1418589"/>
                    <a:pt x="1915050" y="1533612"/>
                  </a:cubicBezTo>
                  <a:cubicBezTo>
                    <a:pt x="1902599" y="1540801"/>
                    <a:pt x="1888996" y="1545675"/>
                    <a:pt x="1874388" y="1548410"/>
                  </a:cubicBezTo>
                  <a:lnTo>
                    <a:pt x="1841979" y="1549779"/>
                  </a:lnTo>
                  <a:lnTo>
                    <a:pt x="1837396" y="1584723"/>
                  </a:lnTo>
                  <a:cubicBezTo>
                    <a:pt x="1827684" y="1624887"/>
                    <a:pt x="1810027" y="1654977"/>
                    <a:pt x="1782737" y="1670733"/>
                  </a:cubicBezTo>
                  <a:cubicBezTo>
                    <a:pt x="1748625" y="1690428"/>
                    <a:pt x="1702486" y="1685978"/>
                    <a:pt x="1649952" y="1664360"/>
                  </a:cubicBezTo>
                  <a:lnTo>
                    <a:pt x="1618739" y="1648837"/>
                  </a:lnTo>
                  <a:lnTo>
                    <a:pt x="1594928" y="1683925"/>
                  </a:lnTo>
                  <a:cubicBezTo>
                    <a:pt x="1571932" y="1711181"/>
                    <a:pt x="1545522" y="1729819"/>
                    <a:pt x="1515474" y="1737871"/>
                  </a:cubicBezTo>
                  <a:cubicBezTo>
                    <a:pt x="1440353" y="1757999"/>
                    <a:pt x="1351384" y="1709580"/>
                    <a:pt x="1261192" y="1620925"/>
                  </a:cubicBezTo>
                  <a:lnTo>
                    <a:pt x="1236672" y="1594761"/>
                  </a:lnTo>
                  <a:lnTo>
                    <a:pt x="1220373" y="1623798"/>
                  </a:lnTo>
                  <a:cubicBezTo>
                    <a:pt x="1160999" y="1714549"/>
                    <a:pt x="1094541" y="1771084"/>
                    <a:pt x="1024547" y="1771084"/>
                  </a:cubicBezTo>
                  <a:cubicBezTo>
                    <a:pt x="954554" y="1771084"/>
                    <a:pt x="888479" y="1714549"/>
                    <a:pt x="829655" y="1623798"/>
                  </a:cubicBezTo>
                  <a:lnTo>
                    <a:pt x="814919" y="1597266"/>
                  </a:lnTo>
                  <a:lnTo>
                    <a:pt x="792747" y="1620925"/>
                  </a:lnTo>
                  <a:cubicBezTo>
                    <a:pt x="702554" y="1709579"/>
                    <a:pt x="613586" y="1757999"/>
                    <a:pt x="538465" y="1737871"/>
                  </a:cubicBezTo>
                  <a:cubicBezTo>
                    <a:pt x="508417" y="1729819"/>
                    <a:pt x="482007" y="1711181"/>
                    <a:pt x="459011" y="1683925"/>
                  </a:cubicBezTo>
                  <a:lnTo>
                    <a:pt x="442702" y="1659893"/>
                  </a:lnTo>
                  <a:lnTo>
                    <a:pt x="433718" y="1664361"/>
                  </a:lnTo>
                  <a:cubicBezTo>
                    <a:pt x="381184" y="1685979"/>
                    <a:pt x="335046" y="1690429"/>
                    <a:pt x="300933" y="1670734"/>
                  </a:cubicBezTo>
                  <a:cubicBezTo>
                    <a:pt x="273643" y="1654978"/>
                    <a:pt x="255987" y="1624888"/>
                    <a:pt x="246274" y="1584723"/>
                  </a:cubicBezTo>
                  <a:lnTo>
                    <a:pt x="239923" y="1536291"/>
                  </a:lnTo>
                  <a:lnTo>
                    <a:pt x="228107" y="1540597"/>
                  </a:lnTo>
                  <a:cubicBezTo>
                    <a:pt x="173939" y="1555904"/>
                    <a:pt x="126229" y="1555178"/>
                    <a:pt x="88875" y="1533611"/>
                  </a:cubicBezTo>
                  <a:cubicBezTo>
                    <a:pt x="-110350" y="1418589"/>
                    <a:pt x="60417" y="754312"/>
                    <a:pt x="257413" y="413105"/>
                  </a:cubicBezTo>
                  <a:cubicBezTo>
                    <a:pt x="331286" y="285153"/>
                    <a:pt x="422626" y="179398"/>
                    <a:pt x="518449" y="103251"/>
                  </a:cubicBezTo>
                  <a:lnTo>
                    <a:pt x="614061" y="38084"/>
                  </a:lnTo>
                  <a:lnTo>
                    <a:pt x="640762" y="-1"/>
                  </a:lnTo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" name="グループ化 3"/>
            <p:cNvGrpSpPr/>
            <p:nvPr/>
          </p:nvGrpSpPr>
          <p:grpSpPr>
            <a:xfrm>
              <a:off x="4057544" y="761445"/>
              <a:ext cx="1621608" cy="1890211"/>
              <a:chOff x="5262725" y="1448779"/>
              <a:chExt cx="3255017" cy="3794179"/>
            </a:xfrm>
          </p:grpSpPr>
          <p:sp>
            <p:nvSpPr>
              <p:cNvPr id="8" name="フリーフォーム: 図形 7"/>
              <p:cNvSpPr/>
              <p:nvPr/>
            </p:nvSpPr>
            <p:spPr bwMode="auto">
              <a:xfrm rot="1800000">
                <a:off x="5262725" y="2510749"/>
                <a:ext cx="1870624" cy="1814784"/>
              </a:xfrm>
              <a:custGeom>
                <a:avLst/>
                <a:gdLst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995697 w 2003925"/>
                  <a:gd name="connsiteY37" fmla="*/ 0 h 194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003925" h="1944107">
                    <a:moveTo>
                      <a:pt x="995697" y="0"/>
                    </a:moveTo>
                    <a:cubicBezTo>
                      <a:pt x="1099655" y="0"/>
                      <a:pt x="1196232" y="37192"/>
                      <a:pt x="1276344" y="100888"/>
                    </a:cubicBezTo>
                    <a:lnTo>
                      <a:pt x="1327344" y="150408"/>
                    </a:lnTo>
                    <a:lnTo>
                      <a:pt x="1357154" y="174309"/>
                    </a:lnTo>
                    <a:cubicBezTo>
                      <a:pt x="1373648" y="188981"/>
                      <a:pt x="1389861" y="204871"/>
                      <a:pt x="1405720" y="221905"/>
                    </a:cubicBezTo>
                    <a:lnTo>
                      <a:pt x="1405739" y="221927"/>
                    </a:lnTo>
                    <a:lnTo>
                      <a:pt x="1485476" y="276275"/>
                    </a:lnTo>
                    <a:cubicBezTo>
                      <a:pt x="1581299" y="352422"/>
                      <a:pt x="1672639" y="458177"/>
                      <a:pt x="1746513" y="586129"/>
                    </a:cubicBezTo>
                    <a:cubicBezTo>
                      <a:pt x="1943509" y="927337"/>
                      <a:pt x="2114276" y="1591612"/>
                      <a:pt x="1915050" y="1706635"/>
                    </a:cubicBezTo>
                    <a:cubicBezTo>
                      <a:pt x="1902599" y="1713824"/>
                      <a:pt x="1888996" y="1718698"/>
                      <a:pt x="1874388" y="1721433"/>
                    </a:cubicBezTo>
                    <a:lnTo>
                      <a:pt x="1841979" y="1722802"/>
                    </a:lnTo>
                    <a:lnTo>
                      <a:pt x="1837396" y="1757746"/>
                    </a:lnTo>
                    <a:cubicBezTo>
                      <a:pt x="1827684" y="1797910"/>
                      <a:pt x="1810027" y="1828000"/>
                      <a:pt x="1782737" y="1843756"/>
                    </a:cubicBezTo>
                    <a:cubicBezTo>
                      <a:pt x="1748625" y="1863451"/>
                      <a:pt x="1702486" y="1859001"/>
                      <a:pt x="1649952" y="1837383"/>
                    </a:cubicBezTo>
                    <a:lnTo>
                      <a:pt x="1618739" y="1821860"/>
                    </a:lnTo>
                    <a:lnTo>
                      <a:pt x="1594928" y="1856948"/>
                    </a:lnTo>
                    <a:cubicBezTo>
                      <a:pt x="1571932" y="1884204"/>
                      <a:pt x="1545522" y="1902842"/>
                      <a:pt x="1515474" y="1910894"/>
                    </a:cubicBezTo>
                    <a:cubicBezTo>
                      <a:pt x="1440353" y="1931022"/>
                      <a:pt x="1351384" y="1882603"/>
                      <a:pt x="1261192" y="1793948"/>
                    </a:cubicBezTo>
                    <a:lnTo>
                      <a:pt x="1236672" y="1767784"/>
                    </a:lnTo>
                    <a:lnTo>
                      <a:pt x="1220373" y="1796821"/>
                    </a:lnTo>
                    <a:cubicBezTo>
                      <a:pt x="1160999" y="1887572"/>
                      <a:pt x="1094541" y="1944107"/>
                      <a:pt x="1024547" y="1944107"/>
                    </a:cubicBezTo>
                    <a:cubicBezTo>
                      <a:pt x="954554" y="1944107"/>
                      <a:pt x="888479" y="1887572"/>
                      <a:pt x="829655" y="1796821"/>
                    </a:cubicBezTo>
                    <a:lnTo>
                      <a:pt x="814919" y="1770289"/>
                    </a:lnTo>
                    <a:lnTo>
                      <a:pt x="792747" y="1793948"/>
                    </a:lnTo>
                    <a:cubicBezTo>
                      <a:pt x="702554" y="1882602"/>
                      <a:pt x="613586" y="1931022"/>
                      <a:pt x="538465" y="1910894"/>
                    </a:cubicBezTo>
                    <a:cubicBezTo>
                      <a:pt x="508417" y="1902842"/>
                      <a:pt x="482007" y="1884204"/>
                      <a:pt x="459011" y="1856948"/>
                    </a:cubicBezTo>
                    <a:lnTo>
                      <a:pt x="442702" y="1832916"/>
                    </a:lnTo>
                    <a:lnTo>
                      <a:pt x="433718" y="1837384"/>
                    </a:lnTo>
                    <a:cubicBezTo>
                      <a:pt x="381184" y="1859002"/>
                      <a:pt x="335046" y="1863452"/>
                      <a:pt x="300933" y="1843757"/>
                    </a:cubicBezTo>
                    <a:cubicBezTo>
                      <a:pt x="273643" y="1828001"/>
                      <a:pt x="255987" y="1797911"/>
                      <a:pt x="246274" y="1757746"/>
                    </a:cubicBezTo>
                    <a:lnTo>
                      <a:pt x="239923" y="1709314"/>
                    </a:lnTo>
                    <a:lnTo>
                      <a:pt x="228107" y="1713620"/>
                    </a:lnTo>
                    <a:cubicBezTo>
                      <a:pt x="173939" y="1728927"/>
                      <a:pt x="126229" y="1728201"/>
                      <a:pt x="88875" y="1706634"/>
                    </a:cubicBezTo>
                    <a:cubicBezTo>
                      <a:pt x="-110350" y="1591612"/>
                      <a:pt x="60417" y="927335"/>
                      <a:pt x="257413" y="586128"/>
                    </a:cubicBezTo>
                    <a:cubicBezTo>
                      <a:pt x="331286" y="458176"/>
                      <a:pt x="422626" y="352421"/>
                      <a:pt x="518449" y="276274"/>
                    </a:cubicBezTo>
                    <a:lnTo>
                      <a:pt x="614061" y="211107"/>
                    </a:lnTo>
                    <a:lnTo>
                      <a:pt x="640762" y="173022"/>
                    </a:lnTo>
                    <a:cubicBezTo>
                      <a:pt x="731597" y="66120"/>
                      <a:pt x="857086" y="-1"/>
                      <a:pt x="995697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" name="グループ化 8"/>
              <p:cNvGrpSpPr/>
              <p:nvPr/>
            </p:nvGrpSpPr>
            <p:grpSpPr>
              <a:xfrm>
                <a:off x="6082262" y="4091566"/>
                <a:ext cx="725376" cy="1151392"/>
                <a:chOff x="2303575" y="4116440"/>
                <a:chExt cx="725376" cy="1151392"/>
              </a:xfrm>
            </p:grpSpPr>
            <p:sp>
              <p:nvSpPr>
                <p:cNvPr id="21" name="台形 20"/>
                <p:cNvSpPr/>
                <p:nvPr/>
              </p:nvSpPr>
              <p:spPr bwMode="auto">
                <a:xfrm rot="10800000">
                  <a:off x="2634607" y="4581524"/>
                  <a:ext cx="208606" cy="335316"/>
                </a:xfrm>
                <a:prstGeom prst="trapezoid">
                  <a:avLst/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楕円 21"/>
                <p:cNvSpPr/>
                <p:nvPr/>
              </p:nvSpPr>
              <p:spPr bwMode="auto">
                <a:xfrm>
                  <a:off x="2466562" y="4116440"/>
                  <a:ext cx="562389" cy="560335"/>
                </a:xfrm>
                <a:prstGeom prst="ellipse">
                  <a:avLst/>
                </a:prstGeom>
                <a:solidFill>
                  <a:srgbClr val="FF33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" name="フリーフォーム: 図形 22"/>
                <p:cNvSpPr/>
                <p:nvPr/>
              </p:nvSpPr>
              <p:spPr bwMode="auto">
                <a:xfrm>
                  <a:off x="2303575" y="4797102"/>
                  <a:ext cx="611076" cy="470730"/>
                </a:xfrm>
                <a:custGeom>
                  <a:avLst/>
                  <a:gdLst>
                    <a:gd name="connsiteX0" fmla="*/ 415359 w 977138"/>
                    <a:gd name="connsiteY0" fmla="*/ 0 h 752719"/>
                    <a:gd name="connsiteX1" fmla="*/ 977138 w 977138"/>
                    <a:gd name="connsiteY1" fmla="*/ 0 h 752719"/>
                    <a:gd name="connsiteX2" fmla="*/ 977138 w 977138"/>
                    <a:gd name="connsiteY2" fmla="*/ 710058 h 752719"/>
                    <a:gd name="connsiteX3" fmla="*/ 934477 w 977138"/>
                    <a:gd name="connsiteY3" fmla="*/ 752719 h 752719"/>
                    <a:gd name="connsiteX4" fmla="*/ 785426 w 977138"/>
                    <a:gd name="connsiteY4" fmla="*/ 752719 h 752719"/>
                    <a:gd name="connsiteX5" fmla="*/ 458020 w 977138"/>
                    <a:gd name="connsiteY5" fmla="*/ 752719 h 752719"/>
                    <a:gd name="connsiteX6" fmla="*/ 129927 w 977138"/>
                    <a:gd name="connsiteY6" fmla="*/ 752719 h 752719"/>
                    <a:gd name="connsiteX7" fmla="*/ 0 w 977138"/>
                    <a:gd name="connsiteY7" fmla="*/ 622792 h 752719"/>
                    <a:gd name="connsiteX8" fmla="*/ 0 w 977138"/>
                    <a:gd name="connsiteY8" fmla="*/ 505192 h 752719"/>
                    <a:gd name="connsiteX9" fmla="*/ 247527 w 977138"/>
                    <a:gd name="connsiteY9" fmla="*/ 257665 h 752719"/>
                    <a:gd name="connsiteX10" fmla="*/ 415359 w 977138"/>
                    <a:gd name="connsiteY10" fmla="*/ 257665 h 752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7138" h="752719">
                      <a:moveTo>
                        <a:pt x="415359" y="0"/>
                      </a:moveTo>
                      <a:lnTo>
                        <a:pt x="977138" y="0"/>
                      </a:lnTo>
                      <a:lnTo>
                        <a:pt x="977138" y="710058"/>
                      </a:lnTo>
                      <a:cubicBezTo>
                        <a:pt x="977138" y="733619"/>
                        <a:pt x="958038" y="752719"/>
                        <a:pt x="934477" y="752719"/>
                      </a:cubicBezTo>
                      <a:lnTo>
                        <a:pt x="785426" y="752719"/>
                      </a:lnTo>
                      <a:lnTo>
                        <a:pt x="458020" y="752719"/>
                      </a:lnTo>
                      <a:lnTo>
                        <a:pt x="129927" y="752719"/>
                      </a:lnTo>
                      <a:cubicBezTo>
                        <a:pt x="58170" y="752719"/>
                        <a:pt x="0" y="694549"/>
                        <a:pt x="0" y="622792"/>
                      </a:cubicBezTo>
                      <a:lnTo>
                        <a:pt x="0" y="505192"/>
                      </a:lnTo>
                      <a:cubicBezTo>
                        <a:pt x="0" y="368487"/>
                        <a:pt x="110822" y="257665"/>
                        <a:pt x="247527" y="257665"/>
                      </a:cubicBezTo>
                      <a:lnTo>
                        <a:pt x="415359" y="257665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" name="グループ化 9"/>
              <p:cNvGrpSpPr/>
              <p:nvPr/>
            </p:nvGrpSpPr>
            <p:grpSpPr>
              <a:xfrm>
                <a:off x="6637083" y="4091566"/>
                <a:ext cx="725376" cy="1151392"/>
                <a:chOff x="2450853" y="4116440"/>
                <a:chExt cx="725376" cy="1151392"/>
              </a:xfrm>
            </p:grpSpPr>
            <p:sp>
              <p:nvSpPr>
                <p:cNvPr id="18" name="台形 17"/>
                <p:cNvSpPr/>
                <p:nvPr/>
              </p:nvSpPr>
              <p:spPr bwMode="auto">
                <a:xfrm rot="10800000">
                  <a:off x="2781885" y="4581524"/>
                  <a:ext cx="208606" cy="335316"/>
                </a:xfrm>
                <a:prstGeom prst="trapezoid">
                  <a:avLst/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楕円 18"/>
                <p:cNvSpPr/>
                <p:nvPr/>
              </p:nvSpPr>
              <p:spPr bwMode="auto">
                <a:xfrm>
                  <a:off x="2613840" y="4116440"/>
                  <a:ext cx="562389" cy="560335"/>
                </a:xfrm>
                <a:prstGeom prst="ellipse">
                  <a:avLst/>
                </a:prstGeom>
                <a:solidFill>
                  <a:srgbClr val="FF99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フリーフォーム: 図形 19"/>
                <p:cNvSpPr/>
                <p:nvPr/>
              </p:nvSpPr>
              <p:spPr bwMode="auto">
                <a:xfrm>
                  <a:off x="2450853" y="4797102"/>
                  <a:ext cx="611076" cy="470730"/>
                </a:xfrm>
                <a:custGeom>
                  <a:avLst/>
                  <a:gdLst>
                    <a:gd name="connsiteX0" fmla="*/ 415359 w 977138"/>
                    <a:gd name="connsiteY0" fmla="*/ 0 h 752719"/>
                    <a:gd name="connsiteX1" fmla="*/ 977138 w 977138"/>
                    <a:gd name="connsiteY1" fmla="*/ 0 h 752719"/>
                    <a:gd name="connsiteX2" fmla="*/ 977138 w 977138"/>
                    <a:gd name="connsiteY2" fmla="*/ 710058 h 752719"/>
                    <a:gd name="connsiteX3" fmla="*/ 934477 w 977138"/>
                    <a:gd name="connsiteY3" fmla="*/ 752719 h 752719"/>
                    <a:gd name="connsiteX4" fmla="*/ 785426 w 977138"/>
                    <a:gd name="connsiteY4" fmla="*/ 752719 h 752719"/>
                    <a:gd name="connsiteX5" fmla="*/ 458020 w 977138"/>
                    <a:gd name="connsiteY5" fmla="*/ 752719 h 752719"/>
                    <a:gd name="connsiteX6" fmla="*/ 129927 w 977138"/>
                    <a:gd name="connsiteY6" fmla="*/ 752719 h 752719"/>
                    <a:gd name="connsiteX7" fmla="*/ 0 w 977138"/>
                    <a:gd name="connsiteY7" fmla="*/ 622792 h 752719"/>
                    <a:gd name="connsiteX8" fmla="*/ 0 w 977138"/>
                    <a:gd name="connsiteY8" fmla="*/ 505192 h 752719"/>
                    <a:gd name="connsiteX9" fmla="*/ 247527 w 977138"/>
                    <a:gd name="connsiteY9" fmla="*/ 257665 h 752719"/>
                    <a:gd name="connsiteX10" fmla="*/ 415359 w 977138"/>
                    <a:gd name="connsiteY10" fmla="*/ 257665 h 752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7138" h="752719">
                      <a:moveTo>
                        <a:pt x="415359" y="0"/>
                      </a:moveTo>
                      <a:lnTo>
                        <a:pt x="977138" y="0"/>
                      </a:lnTo>
                      <a:lnTo>
                        <a:pt x="977138" y="710058"/>
                      </a:lnTo>
                      <a:cubicBezTo>
                        <a:pt x="977138" y="733619"/>
                        <a:pt x="958038" y="752719"/>
                        <a:pt x="934477" y="752719"/>
                      </a:cubicBezTo>
                      <a:lnTo>
                        <a:pt x="785426" y="752719"/>
                      </a:lnTo>
                      <a:lnTo>
                        <a:pt x="458020" y="752719"/>
                      </a:lnTo>
                      <a:lnTo>
                        <a:pt x="129927" y="752719"/>
                      </a:lnTo>
                      <a:cubicBezTo>
                        <a:pt x="58170" y="752719"/>
                        <a:pt x="0" y="694549"/>
                        <a:pt x="0" y="622792"/>
                      </a:cubicBezTo>
                      <a:lnTo>
                        <a:pt x="0" y="505192"/>
                      </a:lnTo>
                      <a:cubicBezTo>
                        <a:pt x="0" y="368487"/>
                        <a:pt x="110822" y="257665"/>
                        <a:pt x="247527" y="257665"/>
                      </a:cubicBezTo>
                      <a:lnTo>
                        <a:pt x="415359" y="25766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" name="フリーフォーム: 図形 10"/>
              <p:cNvSpPr/>
              <p:nvPr/>
            </p:nvSpPr>
            <p:spPr bwMode="auto">
              <a:xfrm>
                <a:off x="6415687" y="1448779"/>
                <a:ext cx="890442" cy="702660"/>
              </a:xfrm>
              <a:custGeom>
                <a:avLst/>
                <a:gdLst>
                  <a:gd name="connsiteX0" fmla="*/ 566057 w 1494106"/>
                  <a:gd name="connsiteY0" fmla="*/ 0 h 1179023"/>
                  <a:gd name="connsiteX1" fmla="*/ 777134 w 1494106"/>
                  <a:gd name="connsiteY1" fmla="*/ 209410 h 1179023"/>
                  <a:gd name="connsiteX2" fmla="*/ 781880 w 1494106"/>
                  <a:gd name="connsiteY2" fmla="*/ 220908 h 1179023"/>
                  <a:gd name="connsiteX3" fmla="*/ 803323 w 1494106"/>
                  <a:gd name="connsiteY3" fmla="*/ 194303 h 1179023"/>
                  <a:gd name="connsiteX4" fmla="*/ 980777 w 1494106"/>
                  <a:gd name="connsiteY4" fmla="*/ 103786 h 1179023"/>
                  <a:gd name="connsiteX5" fmla="*/ 1113140 w 1494106"/>
                  <a:gd name="connsiteY5" fmla="*/ 333635 h 1179023"/>
                  <a:gd name="connsiteX6" fmla="*/ 1119118 w 1494106"/>
                  <a:gd name="connsiteY6" fmla="*/ 377282 h 1179023"/>
                  <a:gd name="connsiteX7" fmla="*/ 1179268 w 1494106"/>
                  <a:gd name="connsiteY7" fmla="*/ 347873 h 1179023"/>
                  <a:gd name="connsiteX8" fmla="*/ 1280671 w 1494106"/>
                  <a:gd name="connsiteY8" fmla="*/ 347131 h 1179023"/>
                  <a:gd name="connsiteX9" fmla="*/ 1332453 w 1494106"/>
                  <a:gd name="connsiteY9" fmla="*/ 561300 h 1179023"/>
                  <a:gd name="connsiteX10" fmla="*/ 1326257 w 1494106"/>
                  <a:gd name="connsiteY10" fmla="*/ 596591 h 1179023"/>
                  <a:gd name="connsiteX11" fmla="*/ 1344410 w 1494106"/>
                  <a:gd name="connsiteY11" fmla="*/ 590060 h 1179023"/>
                  <a:gd name="connsiteX12" fmla="*/ 1473312 w 1494106"/>
                  <a:gd name="connsiteY12" fmla="*/ 599795 h 1179023"/>
                  <a:gd name="connsiteX13" fmla="*/ 1363422 w 1494106"/>
                  <a:gd name="connsiteY13" fmla="*/ 954626 h 1179023"/>
                  <a:gd name="connsiteX14" fmla="*/ 1357334 w 1494106"/>
                  <a:gd name="connsiteY14" fmla="*/ 961521 h 1179023"/>
                  <a:gd name="connsiteX15" fmla="*/ 1343247 w 1494106"/>
                  <a:gd name="connsiteY15" fmla="*/ 983719 h 1179023"/>
                  <a:gd name="connsiteX16" fmla="*/ 740899 w 1494106"/>
                  <a:gd name="connsiteY16" fmla="*/ 1179023 h 1179023"/>
                  <a:gd name="connsiteX17" fmla="*/ 100459 w 1494106"/>
                  <a:gd name="connsiteY17" fmla="*/ 923694 h 1179023"/>
                  <a:gd name="connsiteX18" fmla="*/ 100219 w 1494106"/>
                  <a:gd name="connsiteY18" fmla="*/ 922526 h 1179023"/>
                  <a:gd name="connsiteX19" fmla="*/ 81604 w 1494106"/>
                  <a:gd name="connsiteY19" fmla="*/ 894620 h 1179023"/>
                  <a:gd name="connsiteX20" fmla="*/ 23866 w 1494106"/>
                  <a:gd name="connsiteY20" fmla="*/ 747184 h 1179023"/>
                  <a:gd name="connsiteX21" fmla="*/ 147951 w 1494106"/>
                  <a:gd name="connsiteY21" fmla="*/ 103786 h 1179023"/>
                  <a:gd name="connsiteX22" fmla="*/ 175864 w 1494106"/>
                  <a:gd name="connsiteY22" fmla="*/ 101374 h 1179023"/>
                  <a:gd name="connsiteX23" fmla="*/ 321648 w 1494106"/>
                  <a:gd name="connsiteY23" fmla="*/ 190274 h 1179023"/>
                  <a:gd name="connsiteX24" fmla="*/ 348367 w 1494106"/>
                  <a:gd name="connsiteY24" fmla="*/ 222121 h 1179023"/>
                  <a:gd name="connsiteX25" fmla="*/ 389364 w 1494106"/>
                  <a:gd name="connsiteY25" fmla="*/ 141553 h 1179023"/>
                  <a:gd name="connsiteX26" fmla="*/ 566057 w 1494106"/>
                  <a:gd name="connsiteY26" fmla="*/ 0 h 117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94106" h="1179023">
                    <a:moveTo>
                      <a:pt x="566057" y="0"/>
                    </a:moveTo>
                    <a:cubicBezTo>
                      <a:pt x="647623" y="0"/>
                      <a:pt x="721577" y="89413"/>
                      <a:pt x="777134" y="209410"/>
                    </a:cubicBezTo>
                    <a:lnTo>
                      <a:pt x="781880" y="220908"/>
                    </a:lnTo>
                    <a:lnTo>
                      <a:pt x="803323" y="194303"/>
                    </a:lnTo>
                    <a:cubicBezTo>
                      <a:pt x="863369" y="129283"/>
                      <a:pt x="926234" y="90534"/>
                      <a:pt x="980777" y="103786"/>
                    </a:cubicBezTo>
                    <a:cubicBezTo>
                      <a:pt x="1048955" y="120350"/>
                      <a:pt x="1092029" y="215225"/>
                      <a:pt x="1113140" y="333635"/>
                    </a:cubicBezTo>
                    <a:lnTo>
                      <a:pt x="1119118" y="377282"/>
                    </a:lnTo>
                    <a:lnTo>
                      <a:pt x="1179268" y="347873"/>
                    </a:lnTo>
                    <a:cubicBezTo>
                      <a:pt x="1218478" y="333604"/>
                      <a:pt x="1253750" y="331588"/>
                      <a:pt x="1280671" y="347131"/>
                    </a:cubicBezTo>
                    <a:cubicBezTo>
                      <a:pt x="1331148" y="376274"/>
                      <a:pt x="1343305" y="461973"/>
                      <a:pt x="1332453" y="561300"/>
                    </a:cubicBezTo>
                    <a:lnTo>
                      <a:pt x="1326257" y="596591"/>
                    </a:lnTo>
                    <a:lnTo>
                      <a:pt x="1344410" y="590060"/>
                    </a:lnTo>
                    <a:cubicBezTo>
                      <a:pt x="1399636" y="574294"/>
                      <a:pt x="1447557" y="574039"/>
                      <a:pt x="1473312" y="599795"/>
                    </a:cubicBezTo>
                    <a:cubicBezTo>
                      <a:pt x="1533407" y="659890"/>
                      <a:pt x="1452916" y="841684"/>
                      <a:pt x="1363422" y="954626"/>
                    </a:cubicBezTo>
                    <a:lnTo>
                      <a:pt x="1357334" y="961521"/>
                    </a:lnTo>
                    <a:lnTo>
                      <a:pt x="1343247" y="983719"/>
                    </a:lnTo>
                    <a:cubicBezTo>
                      <a:pt x="1244007" y="1098491"/>
                      <a:pt x="1011679" y="1179023"/>
                      <a:pt x="740899" y="1179023"/>
                    </a:cubicBezTo>
                    <a:cubicBezTo>
                      <a:pt x="424989" y="1179023"/>
                      <a:pt x="161417" y="1069410"/>
                      <a:pt x="100459" y="923694"/>
                    </a:cubicBezTo>
                    <a:lnTo>
                      <a:pt x="100219" y="922526"/>
                    </a:lnTo>
                    <a:lnTo>
                      <a:pt x="81604" y="894620"/>
                    </a:lnTo>
                    <a:cubicBezTo>
                      <a:pt x="56892" y="850996"/>
                      <a:pt x="37005" y="801265"/>
                      <a:pt x="23866" y="747184"/>
                    </a:cubicBezTo>
                    <a:cubicBezTo>
                      <a:pt x="-28691" y="530858"/>
                      <a:pt x="2503" y="139123"/>
                      <a:pt x="147951" y="103786"/>
                    </a:cubicBezTo>
                    <a:cubicBezTo>
                      <a:pt x="157041" y="101577"/>
                      <a:pt x="166363" y="100813"/>
                      <a:pt x="175864" y="101374"/>
                    </a:cubicBezTo>
                    <a:cubicBezTo>
                      <a:pt x="222182" y="104110"/>
                      <a:pt x="272769" y="138344"/>
                      <a:pt x="321648" y="190274"/>
                    </a:cubicBezTo>
                    <a:lnTo>
                      <a:pt x="348367" y="222121"/>
                    </a:lnTo>
                    <a:lnTo>
                      <a:pt x="389364" y="141553"/>
                    </a:lnTo>
                    <a:cubicBezTo>
                      <a:pt x="439947" y="57225"/>
                      <a:pt x="500805" y="0"/>
                      <a:pt x="56605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楕円 2"/>
              <p:cNvSpPr/>
              <p:nvPr/>
            </p:nvSpPr>
            <p:spPr bwMode="auto">
              <a:xfrm>
                <a:off x="5614059" y="1943834"/>
                <a:ext cx="2250250" cy="2574177"/>
              </a:xfrm>
              <a:custGeom>
                <a:avLst/>
                <a:gdLst>
                  <a:gd name="connsiteX0" fmla="*/ 0 w 2835315"/>
                  <a:gd name="connsiteY0" fmla="*/ 1417658 h 2835315"/>
                  <a:gd name="connsiteX1" fmla="*/ 1417658 w 2835315"/>
                  <a:gd name="connsiteY1" fmla="*/ 0 h 2835315"/>
                  <a:gd name="connsiteX2" fmla="*/ 2835316 w 2835315"/>
                  <a:gd name="connsiteY2" fmla="*/ 1417658 h 2835315"/>
                  <a:gd name="connsiteX3" fmla="*/ 1417658 w 2835315"/>
                  <a:gd name="connsiteY3" fmla="*/ 2835316 h 2835315"/>
                  <a:gd name="connsiteX4" fmla="*/ 0 w 2835315"/>
                  <a:gd name="connsiteY4" fmla="*/ 1417658 h 2835315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2095838 h 3513496"/>
                  <a:gd name="connsiteX1" fmla="*/ 1425278 w 2835316"/>
                  <a:gd name="connsiteY1" fmla="*/ 0 h 3513496"/>
                  <a:gd name="connsiteX2" fmla="*/ 2835316 w 2835316"/>
                  <a:gd name="connsiteY2" fmla="*/ 2095838 h 3513496"/>
                  <a:gd name="connsiteX3" fmla="*/ 1417658 w 2835316"/>
                  <a:gd name="connsiteY3" fmla="*/ 3513496 h 3513496"/>
                  <a:gd name="connsiteX4" fmla="*/ 0 w 2835316"/>
                  <a:gd name="connsiteY4" fmla="*/ 2095838 h 351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5316" h="3513496">
                    <a:moveTo>
                      <a:pt x="0" y="2095838"/>
                    </a:moveTo>
                    <a:cubicBezTo>
                      <a:pt x="0" y="1312887"/>
                      <a:pt x="642327" y="0"/>
                      <a:pt x="1425278" y="0"/>
                    </a:cubicBezTo>
                    <a:cubicBezTo>
                      <a:pt x="2208229" y="0"/>
                      <a:pt x="2835316" y="1312887"/>
                      <a:pt x="2835316" y="2095838"/>
                    </a:cubicBezTo>
                    <a:cubicBezTo>
                      <a:pt x="2835316" y="2878789"/>
                      <a:pt x="2200609" y="3513496"/>
                      <a:pt x="1417658" y="3513496"/>
                    </a:cubicBezTo>
                    <a:cubicBezTo>
                      <a:pt x="634707" y="3513496"/>
                      <a:pt x="0" y="2878789"/>
                      <a:pt x="0" y="2095838"/>
                    </a:cubicBezTo>
                    <a:close/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楕円 12"/>
              <p:cNvSpPr/>
              <p:nvPr/>
            </p:nvSpPr>
            <p:spPr bwMode="auto">
              <a:xfrm>
                <a:off x="6442611" y="2222924"/>
                <a:ext cx="420362" cy="630071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楕円 13"/>
              <p:cNvSpPr/>
              <p:nvPr/>
            </p:nvSpPr>
            <p:spPr bwMode="auto">
              <a:xfrm>
                <a:off x="6456258" y="2374572"/>
                <a:ext cx="218014" cy="32677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フリーフォーム: 図形 14"/>
              <p:cNvSpPr/>
              <p:nvPr/>
            </p:nvSpPr>
            <p:spPr bwMode="auto">
              <a:xfrm rot="20400150">
                <a:off x="6647118" y="2619652"/>
                <a:ext cx="1870624" cy="1720607"/>
              </a:xfrm>
              <a:custGeom>
                <a:avLst/>
                <a:gdLst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995697 w 2003925"/>
                  <a:gd name="connsiteY37" fmla="*/ 0 h 1944107"/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1093653 w 2003925"/>
                  <a:gd name="connsiteY37" fmla="*/ 97956 h 1944107"/>
                  <a:gd name="connsiteX0" fmla="*/ 1276344 w 2003925"/>
                  <a:gd name="connsiteY0" fmla="*/ 50795 h 1894014"/>
                  <a:gd name="connsiteX1" fmla="*/ 1327344 w 2003925"/>
                  <a:gd name="connsiteY1" fmla="*/ 100315 h 1894014"/>
                  <a:gd name="connsiteX2" fmla="*/ 1357154 w 2003925"/>
                  <a:gd name="connsiteY2" fmla="*/ 124216 h 1894014"/>
                  <a:gd name="connsiteX3" fmla="*/ 1405720 w 2003925"/>
                  <a:gd name="connsiteY3" fmla="*/ 171812 h 1894014"/>
                  <a:gd name="connsiteX4" fmla="*/ 1405739 w 2003925"/>
                  <a:gd name="connsiteY4" fmla="*/ 171834 h 1894014"/>
                  <a:gd name="connsiteX5" fmla="*/ 1485476 w 2003925"/>
                  <a:gd name="connsiteY5" fmla="*/ 226182 h 1894014"/>
                  <a:gd name="connsiteX6" fmla="*/ 1746513 w 2003925"/>
                  <a:gd name="connsiteY6" fmla="*/ 536036 h 1894014"/>
                  <a:gd name="connsiteX7" fmla="*/ 1915050 w 2003925"/>
                  <a:gd name="connsiteY7" fmla="*/ 1656542 h 1894014"/>
                  <a:gd name="connsiteX8" fmla="*/ 1874388 w 2003925"/>
                  <a:gd name="connsiteY8" fmla="*/ 1671340 h 1894014"/>
                  <a:gd name="connsiteX9" fmla="*/ 1841979 w 2003925"/>
                  <a:gd name="connsiteY9" fmla="*/ 1672709 h 1894014"/>
                  <a:gd name="connsiteX10" fmla="*/ 1837396 w 2003925"/>
                  <a:gd name="connsiteY10" fmla="*/ 1707653 h 1894014"/>
                  <a:gd name="connsiteX11" fmla="*/ 1782737 w 2003925"/>
                  <a:gd name="connsiteY11" fmla="*/ 1793663 h 1894014"/>
                  <a:gd name="connsiteX12" fmla="*/ 1649952 w 2003925"/>
                  <a:gd name="connsiteY12" fmla="*/ 1787290 h 1894014"/>
                  <a:gd name="connsiteX13" fmla="*/ 1618739 w 2003925"/>
                  <a:gd name="connsiteY13" fmla="*/ 1771767 h 1894014"/>
                  <a:gd name="connsiteX14" fmla="*/ 1594928 w 2003925"/>
                  <a:gd name="connsiteY14" fmla="*/ 1806855 h 1894014"/>
                  <a:gd name="connsiteX15" fmla="*/ 1515474 w 2003925"/>
                  <a:gd name="connsiteY15" fmla="*/ 1860801 h 1894014"/>
                  <a:gd name="connsiteX16" fmla="*/ 1261192 w 2003925"/>
                  <a:gd name="connsiteY16" fmla="*/ 1743855 h 1894014"/>
                  <a:gd name="connsiteX17" fmla="*/ 1236672 w 2003925"/>
                  <a:gd name="connsiteY17" fmla="*/ 1717691 h 1894014"/>
                  <a:gd name="connsiteX18" fmla="*/ 1220373 w 2003925"/>
                  <a:gd name="connsiteY18" fmla="*/ 1746728 h 1894014"/>
                  <a:gd name="connsiteX19" fmla="*/ 1024547 w 2003925"/>
                  <a:gd name="connsiteY19" fmla="*/ 1894014 h 1894014"/>
                  <a:gd name="connsiteX20" fmla="*/ 829655 w 2003925"/>
                  <a:gd name="connsiteY20" fmla="*/ 1746728 h 1894014"/>
                  <a:gd name="connsiteX21" fmla="*/ 814919 w 2003925"/>
                  <a:gd name="connsiteY21" fmla="*/ 1720196 h 1894014"/>
                  <a:gd name="connsiteX22" fmla="*/ 792747 w 2003925"/>
                  <a:gd name="connsiteY22" fmla="*/ 1743855 h 1894014"/>
                  <a:gd name="connsiteX23" fmla="*/ 538465 w 2003925"/>
                  <a:gd name="connsiteY23" fmla="*/ 1860801 h 1894014"/>
                  <a:gd name="connsiteX24" fmla="*/ 459011 w 2003925"/>
                  <a:gd name="connsiteY24" fmla="*/ 1806855 h 1894014"/>
                  <a:gd name="connsiteX25" fmla="*/ 442702 w 2003925"/>
                  <a:gd name="connsiteY25" fmla="*/ 1782823 h 1894014"/>
                  <a:gd name="connsiteX26" fmla="*/ 433718 w 2003925"/>
                  <a:gd name="connsiteY26" fmla="*/ 1787291 h 1894014"/>
                  <a:gd name="connsiteX27" fmla="*/ 300933 w 2003925"/>
                  <a:gd name="connsiteY27" fmla="*/ 1793664 h 1894014"/>
                  <a:gd name="connsiteX28" fmla="*/ 246274 w 2003925"/>
                  <a:gd name="connsiteY28" fmla="*/ 1707653 h 1894014"/>
                  <a:gd name="connsiteX29" fmla="*/ 239923 w 2003925"/>
                  <a:gd name="connsiteY29" fmla="*/ 1659221 h 1894014"/>
                  <a:gd name="connsiteX30" fmla="*/ 228107 w 2003925"/>
                  <a:gd name="connsiteY30" fmla="*/ 1663527 h 1894014"/>
                  <a:gd name="connsiteX31" fmla="*/ 88875 w 2003925"/>
                  <a:gd name="connsiteY31" fmla="*/ 1656541 h 1894014"/>
                  <a:gd name="connsiteX32" fmla="*/ 257413 w 2003925"/>
                  <a:gd name="connsiteY32" fmla="*/ 536035 h 1894014"/>
                  <a:gd name="connsiteX33" fmla="*/ 518449 w 2003925"/>
                  <a:gd name="connsiteY33" fmla="*/ 226181 h 1894014"/>
                  <a:gd name="connsiteX34" fmla="*/ 614061 w 2003925"/>
                  <a:gd name="connsiteY34" fmla="*/ 161014 h 1894014"/>
                  <a:gd name="connsiteX35" fmla="*/ 640762 w 2003925"/>
                  <a:gd name="connsiteY35" fmla="*/ 122929 h 1894014"/>
                  <a:gd name="connsiteX36" fmla="*/ 1093653 w 2003925"/>
                  <a:gd name="connsiteY36" fmla="*/ 47863 h 1894014"/>
                  <a:gd name="connsiteX0" fmla="*/ 1276344 w 2003925"/>
                  <a:gd name="connsiteY0" fmla="*/ 0 h 1843219"/>
                  <a:gd name="connsiteX1" fmla="*/ 1327344 w 2003925"/>
                  <a:gd name="connsiteY1" fmla="*/ 49520 h 1843219"/>
                  <a:gd name="connsiteX2" fmla="*/ 1357154 w 2003925"/>
                  <a:gd name="connsiteY2" fmla="*/ 73421 h 1843219"/>
                  <a:gd name="connsiteX3" fmla="*/ 1405720 w 2003925"/>
                  <a:gd name="connsiteY3" fmla="*/ 121017 h 1843219"/>
                  <a:gd name="connsiteX4" fmla="*/ 1405739 w 2003925"/>
                  <a:gd name="connsiteY4" fmla="*/ 121039 h 1843219"/>
                  <a:gd name="connsiteX5" fmla="*/ 1485476 w 2003925"/>
                  <a:gd name="connsiteY5" fmla="*/ 175387 h 1843219"/>
                  <a:gd name="connsiteX6" fmla="*/ 1746513 w 2003925"/>
                  <a:gd name="connsiteY6" fmla="*/ 485241 h 1843219"/>
                  <a:gd name="connsiteX7" fmla="*/ 1915050 w 2003925"/>
                  <a:gd name="connsiteY7" fmla="*/ 1605747 h 1843219"/>
                  <a:gd name="connsiteX8" fmla="*/ 1874388 w 2003925"/>
                  <a:gd name="connsiteY8" fmla="*/ 1620545 h 1843219"/>
                  <a:gd name="connsiteX9" fmla="*/ 1841979 w 2003925"/>
                  <a:gd name="connsiteY9" fmla="*/ 1621914 h 1843219"/>
                  <a:gd name="connsiteX10" fmla="*/ 1837396 w 2003925"/>
                  <a:gd name="connsiteY10" fmla="*/ 1656858 h 1843219"/>
                  <a:gd name="connsiteX11" fmla="*/ 1782737 w 2003925"/>
                  <a:gd name="connsiteY11" fmla="*/ 1742868 h 1843219"/>
                  <a:gd name="connsiteX12" fmla="*/ 1649952 w 2003925"/>
                  <a:gd name="connsiteY12" fmla="*/ 1736495 h 1843219"/>
                  <a:gd name="connsiteX13" fmla="*/ 1618739 w 2003925"/>
                  <a:gd name="connsiteY13" fmla="*/ 1720972 h 1843219"/>
                  <a:gd name="connsiteX14" fmla="*/ 1594928 w 2003925"/>
                  <a:gd name="connsiteY14" fmla="*/ 1756060 h 1843219"/>
                  <a:gd name="connsiteX15" fmla="*/ 1515474 w 2003925"/>
                  <a:gd name="connsiteY15" fmla="*/ 1810006 h 1843219"/>
                  <a:gd name="connsiteX16" fmla="*/ 1261192 w 2003925"/>
                  <a:gd name="connsiteY16" fmla="*/ 1693060 h 1843219"/>
                  <a:gd name="connsiteX17" fmla="*/ 1236672 w 2003925"/>
                  <a:gd name="connsiteY17" fmla="*/ 1666896 h 1843219"/>
                  <a:gd name="connsiteX18" fmla="*/ 1220373 w 2003925"/>
                  <a:gd name="connsiteY18" fmla="*/ 1695933 h 1843219"/>
                  <a:gd name="connsiteX19" fmla="*/ 1024547 w 2003925"/>
                  <a:gd name="connsiteY19" fmla="*/ 1843219 h 1843219"/>
                  <a:gd name="connsiteX20" fmla="*/ 829655 w 2003925"/>
                  <a:gd name="connsiteY20" fmla="*/ 1695933 h 1843219"/>
                  <a:gd name="connsiteX21" fmla="*/ 814919 w 2003925"/>
                  <a:gd name="connsiteY21" fmla="*/ 1669401 h 1843219"/>
                  <a:gd name="connsiteX22" fmla="*/ 792747 w 2003925"/>
                  <a:gd name="connsiteY22" fmla="*/ 1693060 h 1843219"/>
                  <a:gd name="connsiteX23" fmla="*/ 538465 w 2003925"/>
                  <a:gd name="connsiteY23" fmla="*/ 1810006 h 1843219"/>
                  <a:gd name="connsiteX24" fmla="*/ 459011 w 2003925"/>
                  <a:gd name="connsiteY24" fmla="*/ 1756060 h 1843219"/>
                  <a:gd name="connsiteX25" fmla="*/ 442702 w 2003925"/>
                  <a:gd name="connsiteY25" fmla="*/ 1732028 h 1843219"/>
                  <a:gd name="connsiteX26" fmla="*/ 433718 w 2003925"/>
                  <a:gd name="connsiteY26" fmla="*/ 1736496 h 1843219"/>
                  <a:gd name="connsiteX27" fmla="*/ 300933 w 2003925"/>
                  <a:gd name="connsiteY27" fmla="*/ 1742869 h 1843219"/>
                  <a:gd name="connsiteX28" fmla="*/ 246274 w 2003925"/>
                  <a:gd name="connsiteY28" fmla="*/ 1656858 h 1843219"/>
                  <a:gd name="connsiteX29" fmla="*/ 239923 w 2003925"/>
                  <a:gd name="connsiteY29" fmla="*/ 1608426 h 1843219"/>
                  <a:gd name="connsiteX30" fmla="*/ 228107 w 2003925"/>
                  <a:gd name="connsiteY30" fmla="*/ 1612732 h 1843219"/>
                  <a:gd name="connsiteX31" fmla="*/ 88875 w 2003925"/>
                  <a:gd name="connsiteY31" fmla="*/ 1605746 h 1843219"/>
                  <a:gd name="connsiteX32" fmla="*/ 257413 w 2003925"/>
                  <a:gd name="connsiteY32" fmla="*/ 485240 h 1843219"/>
                  <a:gd name="connsiteX33" fmla="*/ 518449 w 2003925"/>
                  <a:gd name="connsiteY33" fmla="*/ 175386 h 1843219"/>
                  <a:gd name="connsiteX34" fmla="*/ 614061 w 2003925"/>
                  <a:gd name="connsiteY34" fmla="*/ 110219 h 1843219"/>
                  <a:gd name="connsiteX35" fmla="*/ 640762 w 2003925"/>
                  <a:gd name="connsiteY35" fmla="*/ 72134 h 1843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003925" h="1843219">
                    <a:moveTo>
                      <a:pt x="1276344" y="0"/>
                    </a:moveTo>
                    <a:lnTo>
                      <a:pt x="1327344" y="49520"/>
                    </a:lnTo>
                    <a:lnTo>
                      <a:pt x="1357154" y="73421"/>
                    </a:lnTo>
                    <a:cubicBezTo>
                      <a:pt x="1373648" y="88093"/>
                      <a:pt x="1389861" y="103983"/>
                      <a:pt x="1405720" y="121017"/>
                    </a:cubicBezTo>
                    <a:lnTo>
                      <a:pt x="1405739" y="121039"/>
                    </a:lnTo>
                    <a:lnTo>
                      <a:pt x="1485476" y="175387"/>
                    </a:lnTo>
                    <a:cubicBezTo>
                      <a:pt x="1581299" y="251534"/>
                      <a:pt x="1672639" y="357289"/>
                      <a:pt x="1746513" y="485241"/>
                    </a:cubicBezTo>
                    <a:cubicBezTo>
                      <a:pt x="1943509" y="826449"/>
                      <a:pt x="2114276" y="1490724"/>
                      <a:pt x="1915050" y="1605747"/>
                    </a:cubicBezTo>
                    <a:cubicBezTo>
                      <a:pt x="1902599" y="1612936"/>
                      <a:pt x="1888996" y="1617810"/>
                      <a:pt x="1874388" y="1620545"/>
                    </a:cubicBezTo>
                    <a:lnTo>
                      <a:pt x="1841979" y="1621914"/>
                    </a:lnTo>
                    <a:lnTo>
                      <a:pt x="1837396" y="1656858"/>
                    </a:lnTo>
                    <a:cubicBezTo>
                      <a:pt x="1827684" y="1697022"/>
                      <a:pt x="1810027" y="1727112"/>
                      <a:pt x="1782737" y="1742868"/>
                    </a:cubicBezTo>
                    <a:cubicBezTo>
                      <a:pt x="1748625" y="1762563"/>
                      <a:pt x="1702486" y="1758113"/>
                      <a:pt x="1649952" y="1736495"/>
                    </a:cubicBezTo>
                    <a:lnTo>
                      <a:pt x="1618739" y="1720972"/>
                    </a:lnTo>
                    <a:lnTo>
                      <a:pt x="1594928" y="1756060"/>
                    </a:lnTo>
                    <a:cubicBezTo>
                      <a:pt x="1571932" y="1783316"/>
                      <a:pt x="1545522" y="1801954"/>
                      <a:pt x="1515474" y="1810006"/>
                    </a:cubicBezTo>
                    <a:cubicBezTo>
                      <a:pt x="1440353" y="1830134"/>
                      <a:pt x="1351384" y="1781715"/>
                      <a:pt x="1261192" y="1693060"/>
                    </a:cubicBezTo>
                    <a:lnTo>
                      <a:pt x="1236672" y="1666896"/>
                    </a:lnTo>
                    <a:lnTo>
                      <a:pt x="1220373" y="1695933"/>
                    </a:lnTo>
                    <a:cubicBezTo>
                      <a:pt x="1160999" y="1786684"/>
                      <a:pt x="1094541" y="1843219"/>
                      <a:pt x="1024547" y="1843219"/>
                    </a:cubicBezTo>
                    <a:cubicBezTo>
                      <a:pt x="954554" y="1843219"/>
                      <a:pt x="888479" y="1786684"/>
                      <a:pt x="829655" y="1695933"/>
                    </a:cubicBezTo>
                    <a:lnTo>
                      <a:pt x="814919" y="1669401"/>
                    </a:lnTo>
                    <a:lnTo>
                      <a:pt x="792747" y="1693060"/>
                    </a:lnTo>
                    <a:cubicBezTo>
                      <a:pt x="702554" y="1781714"/>
                      <a:pt x="613586" y="1830134"/>
                      <a:pt x="538465" y="1810006"/>
                    </a:cubicBezTo>
                    <a:cubicBezTo>
                      <a:pt x="508417" y="1801954"/>
                      <a:pt x="482007" y="1783316"/>
                      <a:pt x="459011" y="1756060"/>
                    </a:cubicBezTo>
                    <a:lnTo>
                      <a:pt x="442702" y="1732028"/>
                    </a:lnTo>
                    <a:lnTo>
                      <a:pt x="433718" y="1736496"/>
                    </a:lnTo>
                    <a:cubicBezTo>
                      <a:pt x="381184" y="1758114"/>
                      <a:pt x="335046" y="1762564"/>
                      <a:pt x="300933" y="1742869"/>
                    </a:cubicBezTo>
                    <a:cubicBezTo>
                      <a:pt x="273643" y="1727113"/>
                      <a:pt x="255987" y="1697023"/>
                      <a:pt x="246274" y="1656858"/>
                    </a:cubicBezTo>
                    <a:lnTo>
                      <a:pt x="239923" y="1608426"/>
                    </a:lnTo>
                    <a:lnTo>
                      <a:pt x="228107" y="1612732"/>
                    </a:lnTo>
                    <a:cubicBezTo>
                      <a:pt x="173939" y="1628039"/>
                      <a:pt x="126229" y="1627313"/>
                      <a:pt x="88875" y="1605746"/>
                    </a:cubicBezTo>
                    <a:cubicBezTo>
                      <a:pt x="-110350" y="1490724"/>
                      <a:pt x="60417" y="826447"/>
                      <a:pt x="257413" y="485240"/>
                    </a:cubicBezTo>
                    <a:cubicBezTo>
                      <a:pt x="331286" y="357288"/>
                      <a:pt x="422626" y="251533"/>
                      <a:pt x="518449" y="175386"/>
                    </a:cubicBezTo>
                    <a:lnTo>
                      <a:pt x="614061" y="110219"/>
                    </a:lnTo>
                    <a:lnTo>
                      <a:pt x="640762" y="72134"/>
                    </a:lnTo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5"/>
              <p:cNvSpPr/>
              <p:nvPr/>
            </p:nvSpPr>
            <p:spPr bwMode="auto">
              <a:xfrm>
                <a:off x="5786181" y="2222924"/>
                <a:ext cx="420362" cy="630071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楕円 16"/>
              <p:cNvSpPr/>
              <p:nvPr/>
            </p:nvSpPr>
            <p:spPr bwMode="auto">
              <a:xfrm>
                <a:off x="5799828" y="2374572"/>
                <a:ext cx="218014" cy="32677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" name="直角三角形 4"/>
            <p:cNvSpPr/>
            <p:nvPr/>
          </p:nvSpPr>
          <p:spPr bwMode="auto">
            <a:xfrm flipH="1">
              <a:off x="4236270" y="1321968"/>
              <a:ext cx="291472" cy="156946"/>
            </a:xfrm>
            <a:prstGeom prst="rtTriangle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直角三角形 5"/>
            <p:cNvSpPr/>
            <p:nvPr/>
          </p:nvSpPr>
          <p:spPr bwMode="auto">
            <a:xfrm flipH="1" flipV="1">
              <a:off x="4262767" y="1478914"/>
              <a:ext cx="264975" cy="134526"/>
            </a:xfrm>
            <a:prstGeom prst="rtTriangle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ハート 6"/>
            <p:cNvSpPr/>
            <p:nvPr/>
          </p:nvSpPr>
          <p:spPr bwMode="auto">
            <a:xfrm rot="10800000">
              <a:off x="4414462" y="1586128"/>
              <a:ext cx="195010" cy="390988"/>
            </a:xfrm>
            <a:prstGeom prst="hear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2432016" y="2804163"/>
            <a:ext cx="1588507" cy="1497650"/>
            <a:chOff x="7968335" y="630709"/>
            <a:chExt cx="1817797" cy="1713825"/>
          </a:xfrm>
        </p:grpSpPr>
        <p:sp>
          <p:nvSpPr>
            <p:cNvPr id="25" name="フリーフォーム: 図形 24"/>
            <p:cNvSpPr/>
            <p:nvPr/>
          </p:nvSpPr>
          <p:spPr bwMode="auto">
            <a:xfrm rot="15300000">
              <a:off x="9331942" y="1588211"/>
              <a:ext cx="294133" cy="614247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05739 w 2003925"/>
                <a:gd name="connsiteY3" fmla="*/ 121039 h 1843219"/>
                <a:gd name="connsiteX4" fmla="*/ 1485476 w 2003925"/>
                <a:gd name="connsiteY4" fmla="*/ 175387 h 1843219"/>
                <a:gd name="connsiteX5" fmla="*/ 1746513 w 2003925"/>
                <a:gd name="connsiteY5" fmla="*/ 485241 h 1843219"/>
                <a:gd name="connsiteX6" fmla="*/ 1915050 w 2003925"/>
                <a:gd name="connsiteY6" fmla="*/ 1605747 h 1843219"/>
                <a:gd name="connsiteX7" fmla="*/ 1874388 w 2003925"/>
                <a:gd name="connsiteY7" fmla="*/ 1620545 h 1843219"/>
                <a:gd name="connsiteX8" fmla="*/ 1841979 w 2003925"/>
                <a:gd name="connsiteY8" fmla="*/ 1621914 h 1843219"/>
                <a:gd name="connsiteX9" fmla="*/ 1837396 w 2003925"/>
                <a:gd name="connsiteY9" fmla="*/ 1656858 h 1843219"/>
                <a:gd name="connsiteX10" fmla="*/ 1782737 w 2003925"/>
                <a:gd name="connsiteY10" fmla="*/ 1742868 h 1843219"/>
                <a:gd name="connsiteX11" fmla="*/ 1649952 w 2003925"/>
                <a:gd name="connsiteY11" fmla="*/ 1736495 h 1843219"/>
                <a:gd name="connsiteX12" fmla="*/ 1618739 w 2003925"/>
                <a:gd name="connsiteY12" fmla="*/ 1720972 h 1843219"/>
                <a:gd name="connsiteX13" fmla="*/ 1594928 w 2003925"/>
                <a:gd name="connsiteY13" fmla="*/ 1756060 h 1843219"/>
                <a:gd name="connsiteX14" fmla="*/ 1515474 w 2003925"/>
                <a:gd name="connsiteY14" fmla="*/ 1810006 h 1843219"/>
                <a:gd name="connsiteX15" fmla="*/ 1261192 w 2003925"/>
                <a:gd name="connsiteY15" fmla="*/ 1693060 h 1843219"/>
                <a:gd name="connsiteX16" fmla="*/ 1236672 w 2003925"/>
                <a:gd name="connsiteY16" fmla="*/ 1666896 h 1843219"/>
                <a:gd name="connsiteX17" fmla="*/ 1220373 w 2003925"/>
                <a:gd name="connsiteY17" fmla="*/ 1695933 h 1843219"/>
                <a:gd name="connsiteX18" fmla="*/ 1024547 w 2003925"/>
                <a:gd name="connsiteY18" fmla="*/ 1843219 h 1843219"/>
                <a:gd name="connsiteX19" fmla="*/ 829655 w 2003925"/>
                <a:gd name="connsiteY19" fmla="*/ 1695933 h 1843219"/>
                <a:gd name="connsiteX20" fmla="*/ 814919 w 2003925"/>
                <a:gd name="connsiteY20" fmla="*/ 1669401 h 1843219"/>
                <a:gd name="connsiteX21" fmla="*/ 792747 w 2003925"/>
                <a:gd name="connsiteY21" fmla="*/ 1693060 h 1843219"/>
                <a:gd name="connsiteX22" fmla="*/ 538465 w 2003925"/>
                <a:gd name="connsiteY22" fmla="*/ 1810006 h 1843219"/>
                <a:gd name="connsiteX23" fmla="*/ 459011 w 2003925"/>
                <a:gd name="connsiteY23" fmla="*/ 1756060 h 1843219"/>
                <a:gd name="connsiteX24" fmla="*/ 442702 w 2003925"/>
                <a:gd name="connsiteY24" fmla="*/ 1732028 h 1843219"/>
                <a:gd name="connsiteX25" fmla="*/ 433718 w 2003925"/>
                <a:gd name="connsiteY25" fmla="*/ 1736496 h 1843219"/>
                <a:gd name="connsiteX26" fmla="*/ 300933 w 2003925"/>
                <a:gd name="connsiteY26" fmla="*/ 1742869 h 1843219"/>
                <a:gd name="connsiteX27" fmla="*/ 246274 w 2003925"/>
                <a:gd name="connsiteY27" fmla="*/ 1656858 h 1843219"/>
                <a:gd name="connsiteX28" fmla="*/ 239923 w 2003925"/>
                <a:gd name="connsiteY28" fmla="*/ 1608426 h 1843219"/>
                <a:gd name="connsiteX29" fmla="*/ 228107 w 2003925"/>
                <a:gd name="connsiteY29" fmla="*/ 1612732 h 1843219"/>
                <a:gd name="connsiteX30" fmla="*/ 88875 w 2003925"/>
                <a:gd name="connsiteY30" fmla="*/ 1605746 h 1843219"/>
                <a:gd name="connsiteX31" fmla="*/ 257413 w 2003925"/>
                <a:gd name="connsiteY31" fmla="*/ 485240 h 1843219"/>
                <a:gd name="connsiteX32" fmla="*/ 518449 w 2003925"/>
                <a:gd name="connsiteY32" fmla="*/ 175386 h 1843219"/>
                <a:gd name="connsiteX33" fmla="*/ 614061 w 2003925"/>
                <a:gd name="connsiteY33" fmla="*/ 110219 h 1843219"/>
                <a:gd name="connsiteX34" fmla="*/ 640762 w 2003925"/>
                <a:gd name="connsiteY34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85476 w 2003925"/>
                <a:gd name="connsiteY2" fmla="*/ 175387 h 1843219"/>
                <a:gd name="connsiteX3" fmla="*/ 1746513 w 2003925"/>
                <a:gd name="connsiteY3" fmla="*/ 485241 h 1843219"/>
                <a:gd name="connsiteX4" fmla="*/ 1915050 w 2003925"/>
                <a:gd name="connsiteY4" fmla="*/ 1605747 h 1843219"/>
                <a:gd name="connsiteX5" fmla="*/ 1874388 w 2003925"/>
                <a:gd name="connsiteY5" fmla="*/ 1620545 h 1843219"/>
                <a:gd name="connsiteX6" fmla="*/ 1841979 w 2003925"/>
                <a:gd name="connsiteY6" fmla="*/ 1621914 h 1843219"/>
                <a:gd name="connsiteX7" fmla="*/ 1837396 w 2003925"/>
                <a:gd name="connsiteY7" fmla="*/ 1656858 h 1843219"/>
                <a:gd name="connsiteX8" fmla="*/ 1782737 w 2003925"/>
                <a:gd name="connsiteY8" fmla="*/ 1742868 h 1843219"/>
                <a:gd name="connsiteX9" fmla="*/ 1649952 w 2003925"/>
                <a:gd name="connsiteY9" fmla="*/ 1736495 h 1843219"/>
                <a:gd name="connsiteX10" fmla="*/ 1618739 w 2003925"/>
                <a:gd name="connsiteY10" fmla="*/ 1720972 h 1843219"/>
                <a:gd name="connsiteX11" fmla="*/ 1594928 w 2003925"/>
                <a:gd name="connsiteY11" fmla="*/ 1756060 h 1843219"/>
                <a:gd name="connsiteX12" fmla="*/ 1515474 w 2003925"/>
                <a:gd name="connsiteY12" fmla="*/ 1810006 h 1843219"/>
                <a:gd name="connsiteX13" fmla="*/ 1261192 w 2003925"/>
                <a:gd name="connsiteY13" fmla="*/ 1693060 h 1843219"/>
                <a:gd name="connsiteX14" fmla="*/ 1236672 w 2003925"/>
                <a:gd name="connsiteY14" fmla="*/ 1666896 h 1843219"/>
                <a:gd name="connsiteX15" fmla="*/ 1220373 w 2003925"/>
                <a:gd name="connsiteY15" fmla="*/ 1695933 h 1843219"/>
                <a:gd name="connsiteX16" fmla="*/ 1024547 w 2003925"/>
                <a:gd name="connsiteY16" fmla="*/ 1843219 h 1843219"/>
                <a:gd name="connsiteX17" fmla="*/ 829655 w 2003925"/>
                <a:gd name="connsiteY17" fmla="*/ 1695933 h 1843219"/>
                <a:gd name="connsiteX18" fmla="*/ 814919 w 2003925"/>
                <a:gd name="connsiteY18" fmla="*/ 1669401 h 1843219"/>
                <a:gd name="connsiteX19" fmla="*/ 792747 w 2003925"/>
                <a:gd name="connsiteY19" fmla="*/ 1693060 h 1843219"/>
                <a:gd name="connsiteX20" fmla="*/ 538465 w 2003925"/>
                <a:gd name="connsiteY20" fmla="*/ 1810006 h 1843219"/>
                <a:gd name="connsiteX21" fmla="*/ 459011 w 2003925"/>
                <a:gd name="connsiteY21" fmla="*/ 1756060 h 1843219"/>
                <a:gd name="connsiteX22" fmla="*/ 442702 w 2003925"/>
                <a:gd name="connsiteY22" fmla="*/ 1732028 h 1843219"/>
                <a:gd name="connsiteX23" fmla="*/ 433718 w 2003925"/>
                <a:gd name="connsiteY23" fmla="*/ 1736496 h 1843219"/>
                <a:gd name="connsiteX24" fmla="*/ 300933 w 2003925"/>
                <a:gd name="connsiteY24" fmla="*/ 1742869 h 1843219"/>
                <a:gd name="connsiteX25" fmla="*/ 246274 w 2003925"/>
                <a:gd name="connsiteY25" fmla="*/ 1656858 h 1843219"/>
                <a:gd name="connsiteX26" fmla="*/ 239923 w 2003925"/>
                <a:gd name="connsiteY26" fmla="*/ 1608426 h 1843219"/>
                <a:gd name="connsiteX27" fmla="*/ 228107 w 2003925"/>
                <a:gd name="connsiteY27" fmla="*/ 1612732 h 1843219"/>
                <a:gd name="connsiteX28" fmla="*/ 88875 w 2003925"/>
                <a:gd name="connsiteY28" fmla="*/ 1605746 h 1843219"/>
                <a:gd name="connsiteX29" fmla="*/ 257413 w 2003925"/>
                <a:gd name="connsiteY29" fmla="*/ 485240 h 1843219"/>
                <a:gd name="connsiteX30" fmla="*/ 518449 w 2003925"/>
                <a:gd name="connsiteY30" fmla="*/ 175386 h 1843219"/>
                <a:gd name="connsiteX31" fmla="*/ 614061 w 2003925"/>
                <a:gd name="connsiteY31" fmla="*/ 110219 h 1843219"/>
                <a:gd name="connsiteX32" fmla="*/ 640762 w 2003925"/>
                <a:gd name="connsiteY32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746513 w 2003925"/>
                <a:gd name="connsiteY2" fmla="*/ 485241 h 1843219"/>
                <a:gd name="connsiteX3" fmla="*/ 1915050 w 2003925"/>
                <a:gd name="connsiteY3" fmla="*/ 1605747 h 1843219"/>
                <a:gd name="connsiteX4" fmla="*/ 1874388 w 2003925"/>
                <a:gd name="connsiteY4" fmla="*/ 1620545 h 1843219"/>
                <a:gd name="connsiteX5" fmla="*/ 1841979 w 2003925"/>
                <a:gd name="connsiteY5" fmla="*/ 1621914 h 1843219"/>
                <a:gd name="connsiteX6" fmla="*/ 1837396 w 2003925"/>
                <a:gd name="connsiteY6" fmla="*/ 1656858 h 1843219"/>
                <a:gd name="connsiteX7" fmla="*/ 1782737 w 2003925"/>
                <a:gd name="connsiteY7" fmla="*/ 1742868 h 1843219"/>
                <a:gd name="connsiteX8" fmla="*/ 1649952 w 2003925"/>
                <a:gd name="connsiteY8" fmla="*/ 1736495 h 1843219"/>
                <a:gd name="connsiteX9" fmla="*/ 1618739 w 2003925"/>
                <a:gd name="connsiteY9" fmla="*/ 1720972 h 1843219"/>
                <a:gd name="connsiteX10" fmla="*/ 1594928 w 2003925"/>
                <a:gd name="connsiteY10" fmla="*/ 1756060 h 1843219"/>
                <a:gd name="connsiteX11" fmla="*/ 1515474 w 2003925"/>
                <a:gd name="connsiteY11" fmla="*/ 1810006 h 1843219"/>
                <a:gd name="connsiteX12" fmla="*/ 1261192 w 2003925"/>
                <a:gd name="connsiteY12" fmla="*/ 1693060 h 1843219"/>
                <a:gd name="connsiteX13" fmla="*/ 1236672 w 2003925"/>
                <a:gd name="connsiteY13" fmla="*/ 1666896 h 1843219"/>
                <a:gd name="connsiteX14" fmla="*/ 1220373 w 2003925"/>
                <a:gd name="connsiteY14" fmla="*/ 1695933 h 1843219"/>
                <a:gd name="connsiteX15" fmla="*/ 1024547 w 2003925"/>
                <a:gd name="connsiteY15" fmla="*/ 1843219 h 1843219"/>
                <a:gd name="connsiteX16" fmla="*/ 829655 w 2003925"/>
                <a:gd name="connsiteY16" fmla="*/ 1695933 h 1843219"/>
                <a:gd name="connsiteX17" fmla="*/ 814919 w 2003925"/>
                <a:gd name="connsiteY17" fmla="*/ 1669401 h 1843219"/>
                <a:gd name="connsiteX18" fmla="*/ 792747 w 2003925"/>
                <a:gd name="connsiteY18" fmla="*/ 1693060 h 1843219"/>
                <a:gd name="connsiteX19" fmla="*/ 538465 w 2003925"/>
                <a:gd name="connsiteY19" fmla="*/ 1810006 h 1843219"/>
                <a:gd name="connsiteX20" fmla="*/ 459011 w 2003925"/>
                <a:gd name="connsiteY20" fmla="*/ 1756060 h 1843219"/>
                <a:gd name="connsiteX21" fmla="*/ 442702 w 2003925"/>
                <a:gd name="connsiteY21" fmla="*/ 1732028 h 1843219"/>
                <a:gd name="connsiteX22" fmla="*/ 433718 w 2003925"/>
                <a:gd name="connsiteY22" fmla="*/ 1736496 h 1843219"/>
                <a:gd name="connsiteX23" fmla="*/ 300933 w 2003925"/>
                <a:gd name="connsiteY23" fmla="*/ 1742869 h 1843219"/>
                <a:gd name="connsiteX24" fmla="*/ 246274 w 2003925"/>
                <a:gd name="connsiteY24" fmla="*/ 1656858 h 1843219"/>
                <a:gd name="connsiteX25" fmla="*/ 239923 w 2003925"/>
                <a:gd name="connsiteY25" fmla="*/ 1608426 h 1843219"/>
                <a:gd name="connsiteX26" fmla="*/ 228107 w 2003925"/>
                <a:gd name="connsiteY26" fmla="*/ 1612732 h 1843219"/>
                <a:gd name="connsiteX27" fmla="*/ 88875 w 2003925"/>
                <a:gd name="connsiteY27" fmla="*/ 1605746 h 1843219"/>
                <a:gd name="connsiteX28" fmla="*/ 257413 w 2003925"/>
                <a:gd name="connsiteY28" fmla="*/ 485240 h 1843219"/>
                <a:gd name="connsiteX29" fmla="*/ 518449 w 2003925"/>
                <a:gd name="connsiteY29" fmla="*/ 175386 h 1843219"/>
                <a:gd name="connsiteX30" fmla="*/ 614061 w 2003925"/>
                <a:gd name="connsiteY30" fmla="*/ 110219 h 1843219"/>
                <a:gd name="connsiteX31" fmla="*/ 640762 w 2003925"/>
                <a:gd name="connsiteY31" fmla="*/ 72134 h 1843219"/>
                <a:gd name="connsiteX0" fmla="*/ 1276344 w 2003925"/>
                <a:gd name="connsiteY0" fmla="*/ 0 h 1843219"/>
                <a:gd name="connsiteX1" fmla="*/ 1746513 w 2003925"/>
                <a:gd name="connsiteY1" fmla="*/ 485241 h 1843219"/>
                <a:gd name="connsiteX2" fmla="*/ 1915050 w 2003925"/>
                <a:gd name="connsiteY2" fmla="*/ 1605747 h 1843219"/>
                <a:gd name="connsiteX3" fmla="*/ 1874388 w 2003925"/>
                <a:gd name="connsiteY3" fmla="*/ 1620545 h 1843219"/>
                <a:gd name="connsiteX4" fmla="*/ 1841979 w 2003925"/>
                <a:gd name="connsiteY4" fmla="*/ 1621914 h 1843219"/>
                <a:gd name="connsiteX5" fmla="*/ 1837396 w 2003925"/>
                <a:gd name="connsiteY5" fmla="*/ 1656858 h 1843219"/>
                <a:gd name="connsiteX6" fmla="*/ 1782737 w 2003925"/>
                <a:gd name="connsiteY6" fmla="*/ 1742868 h 1843219"/>
                <a:gd name="connsiteX7" fmla="*/ 1649952 w 2003925"/>
                <a:gd name="connsiteY7" fmla="*/ 1736495 h 1843219"/>
                <a:gd name="connsiteX8" fmla="*/ 1618739 w 2003925"/>
                <a:gd name="connsiteY8" fmla="*/ 1720972 h 1843219"/>
                <a:gd name="connsiteX9" fmla="*/ 1594928 w 2003925"/>
                <a:gd name="connsiteY9" fmla="*/ 1756060 h 1843219"/>
                <a:gd name="connsiteX10" fmla="*/ 1515474 w 2003925"/>
                <a:gd name="connsiteY10" fmla="*/ 1810006 h 1843219"/>
                <a:gd name="connsiteX11" fmla="*/ 1261192 w 2003925"/>
                <a:gd name="connsiteY11" fmla="*/ 1693060 h 1843219"/>
                <a:gd name="connsiteX12" fmla="*/ 1236672 w 2003925"/>
                <a:gd name="connsiteY12" fmla="*/ 1666896 h 1843219"/>
                <a:gd name="connsiteX13" fmla="*/ 1220373 w 2003925"/>
                <a:gd name="connsiteY13" fmla="*/ 1695933 h 1843219"/>
                <a:gd name="connsiteX14" fmla="*/ 1024547 w 2003925"/>
                <a:gd name="connsiteY14" fmla="*/ 1843219 h 1843219"/>
                <a:gd name="connsiteX15" fmla="*/ 829655 w 2003925"/>
                <a:gd name="connsiteY15" fmla="*/ 1695933 h 1843219"/>
                <a:gd name="connsiteX16" fmla="*/ 814919 w 2003925"/>
                <a:gd name="connsiteY16" fmla="*/ 1669401 h 1843219"/>
                <a:gd name="connsiteX17" fmla="*/ 792747 w 2003925"/>
                <a:gd name="connsiteY17" fmla="*/ 1693060 h 1843219"/>
                <a:gd name="connsiteX18" fmla="*/ 538465 w 2003925"/>
                <a:gd name="connsiteY18" fmla="*/ 1810006 h 1843219"/>
                <a:gd name="connsiteX19" fmla="*/ 459011 w 2003925"/>
                <a:gd name="connsiteY19" fmla="*/ 1756060 h 1843219"/>
                <a:gd name="connsiteX20" fmla="*/ 442702 w 2003925"/>
                <a:gd name="connsiteY20" fmla="*/ 1732028 h 1843219"/>
                <a:gd name="connsiteX21" fmla="*/ 433718 w 2003925"/>
                <a:gd name="connsiteY21" fmla="*/ 1736496 h 1843219"/>
                <a:gd name="connsiteX22" fmla="*/ 300933 w 2003925"/>
                <a:gd name="connsiteY22" fmla="*/ 1742869 h 1843219"/>
                <a:gd name="connsiteX23" fmla="*/ 246274 w 2003925"/>
                <a:gd name="connsiteY23" fmla="*/ 1656858 h 1843219"/>
                <a:gd name="connsiteX24" fmla="*/ 239923 w 2003925"/>
                <a:gd name="connsiteY24" fmla="*/ 1608426 h 1843219"/>
                <a:gd name="connsiteX25" fmla="*/ 228107 w 2003925"/>
                <a:gd name="connsiteY25" fmla="*/ 1612732 h 1843219"/>
                <a:gd name="connsiteX26" fmla="*/ 88875 w 2003925"/>
                <a:gd name="connsiteY26" fmla="*/ 1605746 h 1843219"/>
                <a:gd name="connsiteX27" fmla="*/ 257413 w 2003925"/>
                <a:gd name="connsiteY27" fmla="*/ 485240 h 1843219"/>
                <a:gd name="connsiteX28" fmla="*/ 518449 w 2003925"/>
                <a:gd name="connsiteY28" fmla="*/ 175386 h 1843219"/>
                <a:gd name="connsiteX29" fmla="*/ 614061 w 2003925"/>
                <a:gd name="connsiteY29" fmla="*/ 110219 h 1843219"/>
                <a:gd name="connsiteX30" fmla="*/ 640762 w 2003925"/>
                <a:gd name="connsiteY30" fmla="*/ 72134 h 1843219"/>
                <a:gd name="connsiteX0" fmla="*/ 1746513 w 2003925"/>
                <a:gd name="connsiteY0" fmla="*/ 413106 h 1771084"/>
                <a:gd name="connsiteX1" fmla="*/ 1915050 w 2003925"/>
                <a:gd name="connsiteY1" fmla="*/ 1533612 h 1771084"/>
                <a:gd name="connsiteX2" fmla="*/ 1874388 w 2003925"/>
                <a:gd name="connsiteY2" fmla="*/ 1548410 h 1771084"/>
                <a:gd name="connsiteX3" fmla="*/ 1841979 w 2003925"/>
                <a:gd name="connsiteY3" fmla="*/ 1549779 h 1771084"/>
                <a:gd name="connsiteX4" fmla="*/ 1837396 w 2003925"/>
                <a:gd name="connsiteY4" fmla="*/ 1584723 h 1771084"/>
                <a:gd name="connsiteX5" fmla="*/ 1782737 w 2003925"/>
                <a:gd name="connsiteY5" fmla="*/ 1670733 h 1771084"/>
                <a:gd name="connsiteX6" fmla="*/ 1649952 w 2003925"/>
                <a:gd name="connsiteY6" fmla="*/ 1664360 h 1771084"/>
                <a:gd name="connsiteX7" fmla="*/ 1618739 w 2003925"/>
                <a:gd name="connsiteY7" fmla="*/ 1648837 h 1771084"/>
                <a:gd name="connsiteX8" fmla="*/ 1594928 w 2003925"/>
                <a:gd name="connsiteY8" fmla="*/ 1683925 h 1771084"/>
                <a:gd name="connsiteX9" fmla="*/ 1515474 w 2003925"/>
                <a:gd name="connsiteY9" fmla="*/ 1737871 h 1771084"/>
                <a:gd name="connsiteX10" fmla="*/ 1261192 w 2003925"/>
                <a:gd name="connsiteY10" fmla="*/ 1620925 h 1771084"/>
                <a:gd name="connsiteX11" fmla="*/ 1236672 w 2003925"/>
                <a:gd name="connsiteY11" fmla="*/ 1594761 h 1771084"/>
                <a:gd name="connsiteX12" fmla="*/ 1220373 w 2003925"/>
                <a:gd name="connsiteY12" fmla="*/ 1623798 h 1771084"/>
                <a:gd name="connsiteX13" fmla="*/ 1024547 w 2003925"/>
                <a:gd name="connsiteY13" fmla="*/ 1771084 h 1771084"/>
                <a:gd name="connsiteX14" fmla="*/ 829655 w 2003925"/>
                <a:gd name="connsiteY14" fmla="*/ 1623798 h 1771084"/>
                <a:gd name="connsiteX15" fmla="*/ 814919 w 2003925"/>
                <a:gd name="connsiteY15" fmla="*/ 1597266 h 1771084"/>
                <a:gd name="connsiteX16" fmla="*/ 792747 w 2003925"/>
                <a:gd name="connsiteY16" fmla="*/ 1620925 h 1771084"/>
                <a:gd name="connsiteX17" fmla="*/ 538465 w 2003925"/>
                <a:gd name="connsiteY17" fmla="*/ 1737871 h 1771084"/>
                <a:gd name="connsiteX18" fmla="*/ 459011 w 2003925"/>
                <a:gd name="connsiteY18" fmla="*/ 1683925 h 1771084"/>
                <a:gd name="connsiteX19" fmla="*/ 442702 w 2003925"/>
                <a:gd name="connsiteY19" fmla="*/ 1659893 h 1771084"/>
                <a:gd name="connsiteX20" fmla="*/ 433718 w 2003925"/>
                <a:gd name="connsiteY20" fmla="*/ 1664361 h 1771084"/>
                <a:gd name="connsiteX21" fmla="*/ 300933 w 2003925"/>
                <a:gd name="connsiteY21" fmla="*/ 1670734 h 1771084"/>
                <a:gd name="connsiteX22" fmla="*/ 246274 w 2003925"/>
                <a:gd name="connsiteY22" fmla="*/ 1584723 h 1771084"/>
                <a:gd name="connsiteX23" fmla="*/ 239923 w 2003925"/>
                <a:gd name="connsiteY23" fmla="*/ 1536291 h 1771084"/>
                <a:gd name="connsiteX24" fmla="*/ 228107 w 2003925"/>
                <a:gd name="connsiteY24" fmla="*/ 1540597 h 1771084"/>
                <a:gd name="connsiteX25" fmla="*/ 88875 w 2003925"/>
                <a:gd name="connsiteY25" fmla="*/ 1533611 h 1771084"/>
                <a:gd name="connsiteX26" fmla="*/ 257413 w 2003925"/>
                <a:gd name="connsiteY26" fmla="*/ 413105 h 1771084"/>
                <a:gd name="connsiteX27" fmla="*/ 518449 w 2003925"/>
                <a:gd name="connsiteY27" fmla="*/ 103251 h 1771084"/>
                <a:gd name="connsiteX28" fmla="*/ 614061 w 2003925"/>
                <a:gd name="connsiteY28" fmla="*/ 38084 h 1771084"/>
                <a:gd name="connsiteX29" fmla="*/ 640762 w 2003925"/>
                <a:gd name="connsiteY29" fmla="*/ -1 h 177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03925" h="1771084">
                  <a:moveTo>
                    <a:pt x="1746513" y="413106"/>
                  </a:moveTo>
                  <a:cubicBezTo>
                    <a:pt x="1943509" y="754314"/>
                    <a:pt x="2114276" y="1418589"/>
                    <a:pt x="1915050" y="1533612"/>
                  </a:cubicBezTo>
                  <a:cubicBezTo>
                    <a:pt x="1902599" y="1540801"/>
                    <a:pt x="1888996" y="1545675"/>
                    <a:pt x="1874388" y="1548410"/>
                  </a:cubicBezTo>
                  <a:lnTo>
                    <a:pt x="1841979" y="1549779"/>
                  </a:lnTo>
                  <a:lnTo>
                    <a:pt x="1837396" y="1584723"/>
                  </a:lnTo>
                  <a:cubicBezTo>
                    <a:pt x="1827684" y="1624887"/>
                    <a:pt x="1810027" y="1654977"/>
                    <a:pt x="1782737" y="1670733"/>
                  </a:cubicBezTo>
                  <a:cubicBezTo>
                    <a:pt x="1748625" y="1690428"/>
                    <a:pt x="1702486" y="1685978"/>
                    <a:pt x="1649952" y="1664360"/>
                  </a:cubicBezTo>
                  <a:lnTo>
                    <a:pt x="1618739" y="1648837"/>
                  </a:lnTo>
                  <a:lnTo>
                    <a:pt x="1594928" y="1683925"/>
                  </a:lnTo>
                  <a:cubicBezTo>
                    <a:pt x="1571932" y="1711181"/>
                    <a:pt x="1545522" y="1729819"/>
                    <a:pt x="1515474" y="1737871"/>
                  </a:cubicBezTo>
                  <a:cubicBezTo>
                    <a:pt x="1440353" y="1757999"/>
                    <a:pt x="1351384" y="1709580"/>
                    <a:pt x="1261192" y="1620925"/>
                  </a:cubicBezTo>
                  <a:lnTo>
                    <a:pt x="1236672" y="1594761"/>
                  </a:lnTo>
                  <a:lnTo>
                    <a:pt x="1220373" y="1623798"/>
                  </a:lnTo>
                  <a:cubicBezTo>
                    <a:pt x="1160999" y="1714549"/>
                    <a:pt x="1094541" y="1771084"/>
                    <a:pt x="1024547" y="1771084"/>
                  </a:cubicBezTo>
                  <a:cubicBezTo>
                    <a:pt x="954554" y="1771084"/>
                    <a:pt x="888479" y="1714549"/>
                    <a:pt x="829655" y="1623798"/>
                  </a:cubicBezTo>
                  <a:lnTo>
                    <a:pt x="814919" y="1597266"/>
                  </a:lnTo>
                  <a:lnTo>
                    <a:pt x="792747" y="1620925"/>
                  </a:lnTo>
                  <a:cubicBezTo>
                    <a:pt x="702554" y="1709579"/>
                    <a:pt x="613586" y="1757999"/>
                    <a:pt x="538465" y="1737871"/>
                  </a:cubicBezTo>
                  <a:cubicBezTo>
                    <a:pt x="508417" y="1729819"/>
                    <a:pt x="482007" y="1711181"/>
                    <a:pt x="459011" y="1683925"/>
                  </a:cubicBezTo>
                  <a:lnTo>
                    <a:pt x="442702" y="1659893"/>
                  </a:lnTo>
                  <a:lnTo>
                    <a:pt x="433718" y="1664361"/>
                  </a:lnTo>
                  <a:cubicBezTo>
                    <a:pt x="381184" y="1685979"/>
                    <a:pt x="335046" y="1690429"/>
                    <a:pt x="300933" y="1670734"/>
                  </a:cubicBezTo>
                  <a:cubicBezTo>
                    <a:pt x="273643" y="1654978"/>
                    <a:pt x="255987" y="1624888"/>
                    <a:pt x="246274" y="1584723"/>
                  </a:cubicBezTo>
                  <a:lnTo>
                    <a:pt x="239923" y="1536291"/>
                  </a:lnTo>
                  <a:lnTo>
                    <a:pt x="228107" y="1540597"/>
                  </a:lnTo>
                  <a:cubicBezTo>
                    <a:pt x="173939" y="1555904"/>
                    <a:pt x="126229" y="1555178"/>
                    <a:pt x="88875" y="1533611"/>
                  </a:cubicBezTo>
                  <a:cubicBezTo>
                    <a:pt x="-110350" y="1418589"/>
                    <a:pt x="60417" y="754312"/>
                    <a:pt x="257413" y="413105"/>
                  </a:cubicBezTo>
                  <a:cubicBezTo>
                    <a:pt x="331286" y="285153"/>
                    <a:pt x="422626" y="179398"/>
                    <a:pt x="518449" y="103251"/>
                  </a:cubicBezTo>
                  <a:lnTo>
                    <a:pt x="614061" y="38084"/>
                  </a:lnTo>
                  <a:lnTo>
                    <a:pt x="640762" y="-1"/>
                  </a:lnTo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6" name="グループ化 25"/>
            <p:cNvGrpSpPr/>
            <p:nvPr/>
          </p:nvGrpSpPr>
          <p:grpSpPr>
            <a:xfrm>
              <a:off x="7968335" y="630709"/>
              <a:ext cx="1660998" cy="1713825"/>
              <a:chOff x="6342253" y="630709"/>
              <a:chExt cx="1660998" cy="1713825"/>
            </a:xfrm>
          </p:grpSpPr>
          <p:sp>
            <p:nvSpPr>
              <p:cNvPr id="27" name="フリーフォーム: 図形 26"/>
              <p:cNvSpPr/>
              <p:nvPr/>
            </p:nvSpPr>
            <p:spPr bwMode="auto">
              <a:xfrm rot="19800000" flipV="1">
                <a:off x="6381643" y="630709"/>
                <a:ext cx="931921" cy="904102"/>
              </a:xfrm>
              <a:custGeom>
                <a:avLst/>
                <a:gdLst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995697 w 2003925"/>
                  <a:gd name="connsiteY37" fmla="*/ 0 h 194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003925" h="1944107">
                    <a:moveTo>
                      <a:pt x="995697" y="0"/>
                    </a:moveTo>
                    <a:cubicBezTo>
                      <a:pt x="1099655" y="0"/>
                      <a:pt x="1196232" y="37192"/>
                      <a:pt x="1276344" y="100888"/>
                    </a:cubicBezTo>
                    <a:lnTo>
                      <a:pt x="1327344" y="150408"/>
                    </a:lnTo>
                    <a:lnTo>
                      <a:pt x="1357154" y="174309"/>
                    </a:lnTo>
                    <a:cubicBezTo>
                      <a:pt x="1373648" y="188981"/>
                      <a:pt x="1389861" y="204871"/>
                      <a:pt x="1405720" y="221905"/>
                    </a:cubicBezTo>
                    <a:lnTo>
                      <a:pt x="1405739" y="221927"/>
                    </a:lnTo>
                    <a:lnTo>
                      <a:pt x="1485476" y="276275"/>
                    </a:lnTo>
                    <a:cubicBezTo>
                      <a:pt x="1581299" y="352422"/>
                      <a:pt x="1672639" y="458177"/>
                      <a:pt x="1746513" y="586129"/>
                    </a:cubicBezTo>
                    <a:cubicBezTo>
                      <a:pt x="1943509" y="927337"/>
                      <a:pt x="2114276" y="1591612"/>
                      <a:pt x="1915050" y="1706635"/>
                    </a:cubicBezTo>
                    <a:cubicBezTo>
                      <a:pt x="1902599" y="1713824"/>
                      <a:pt x="1888996" y="1718698"/>
                      <a:pt x="1874388" y="1721433"/>
                    </a:cubicBezTo>
                    <a:lnTo>
                      <a:pt x="1841979" y="1722802"/>
                    </a:lnTo>
                    <a:lnTo>
                      <a:pt x="1837396" y="1757746"/>
                    </a:lnTo>
                    <a:cubicBezTo>
                      <a:pt x="1827684" y="1797910"/>
                      <a:pt x="1810027" y="1828000"/>
                      <a:pt x="1782737" y="1843756"/>
                    </a:cubicBezTo>
                    <a:cubicBezTo>
                      <a:pt x="1748625" y="1863451"/>
                      <a:pt x="1702486" y="1859001"/>
                      <a:pt x="1649952" y="1837383"/>
                    </a:cubicBezTo>
                    <a:lnTo>
                      <a:pt x="1618739" y="1821860"/>
                    </a:lnTo>
                    <a:lnTo>
                      <a:pt x="1594928" y="1856948"/>
                    </a:lnTo>
                    <a:cubicBezTo>
                      <a:pt x="1571932" y="1884204"/>
                      <a:pt x="1545522" y="1902842"/>
                      <a:pt x="1515474" y="1910894"/>
                    </a:cubicBezTo>
                    <a:cubicBezTo>
                      <a:pt x="1440353" y="1931022"/>
                      <a:pt x="1351384" y="1882603"/>
                      <a:pt x="1261192" y="1793948"/>
                    </a:cubicBezTo>
                    <a:lnTo>
                      <a:pt x="1236672" y="1767784"/>
                    </a:lnTo>
                    <a:lnTo>
                      <a:pt x="1220373" y="1796821"/>
                    </a:lnTo>
                    <a:cubicBezTo>
                      <a:pt x="1160999" y="1887572"/>
                      <a:pt x="1094541" y="1944107"/>
                      <a:pt x="1024547" y="1944107"/>
                    </a:cubicBezTo>
                    <a:cubicBezTo>
                      <a:pt x="954554" y="1944107"/>
                      <a:pt x="888479" y="1887572"/>
                      <a:pt x="829655" y="1796821"/>
                    </a:cubicBezTo>
                    <a:lnTo>
                      <a:pt x="814919" y="1770289"/>
                    </a:lnTo>
                    <a:lnTo>
                      <a:pt x="792747" y="1793948"/>
                    </a:lnTo>
                    <a:cubicBezTo>
                      <a:pt x="702554" y="1882602"/>
                      <a:pt x="613586" y="1931022"/>
                      <a:pt x="538465" y="1910894"/>
                    </a:cubicBezTo>
                    <a:cubicBezTo>
                      <a:pt x="508417" y="1902842"/>
                      <a:pt x="482007" y="1884204"/>
                      <a:pt x="459011" y="1856948"/>
                    </a:cubicBezTo>
                    <a:lnTo>
                      <a:pt x="442702" y="1832916"/>
                    </a:lnTo>
                    <a:lnTo>
                      <a:pt x="433718" y="1837384"/>
                    </a:lnTo>
                    <a:cubicBezTo>
                      <a:pt x="381184" y="1859002"/>
                      <a:pt x="335046" y="1863452"/>
                      <a:pt x="300933" y="1843757"/>
                    </a:cubicBezTo>
                    <a:cubicBezTo>
                      <a:pt x="273643" y="1828001"/>
                      <a:pt x="255987" y="1797911"/>
                      <a:pt x="246274" y="1757746"/>
                    </a:cubicBezTo>
                    <a:lnTo>
                      <a:pt x="239923" y="1709314"/>
                    </a:lnTo>
                    <a:lnTo>
                      <a:pt x="228107" y="1713620"/>
                    </a:lnTo>
                    <a:cubicBezTo>
                      <a:pt x="173939" y="1728927"/>
                      <a:pt x="126229" y="1728201"/>
                      <a:pt x="88875" y="1706634"/>
                    </a:cubicBezTo>
                    <a:cubicBezTo>
                      <a:pt x="-110350" y="1591612"/>
                      <a:pt x="60417" y="927335"/>
                      <a:pt x="257413" y="586128"/>
                    </a:cubicBezTo>
                    <a:cubicBezTo>
                      <a:pt x="331286" y="458176"/>
                      <a:pt x="422626" y="352421"/>
                      <a:pt x="518449" y="276274"/>
                    </a:cubicBezTo>
                    <a:lnTo>
                      <a:pt x="614061" y="211107"/>
                    </a:lnTo>
                    <a:lnTo>
                      <a:pt x="640762" y="173022"/>
                    </a:lnTo>
                    <a:cubicBezTo>
                      <a:pt x="731597" y="66120"/>
                      <a:pt x="857086" y="-1"/>
                      <a:pt x="995697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8" name="グループ化 27"/>
              <p:cNvGrpSpPr/>
              <p:nvPr/>
            </p:nvGrpSpPr>
            <p:grpSpPr>
              <a:xfrm rot="4500000">
                <a:off x="6448371" y="1869090"/>
                <a:ext cx="361373" cy="573609"/>
                <a:chOff x="2303575" y="4116440"/>
                <a:chExt cx="725376" cy="1151392"/>
              </a:xfrm>
            </p:grpSpPr>
            <p:sp>
              <p:nvSpPr>
                <p:cNvPr id="43" name="台形 42"/>
                <p:cNvSpPr/>
                <p:nvPr/>
              </p:nvSpPr>
              <p:spPr bwMode="auto">
                <a:xfrm rot="10800000">
                  <a:off x="2634607" y="4581524"/>
                  <a:ext cx="208606" cy="335316"/>
                </a:xfrm>
                <a:prstGeom prst="trapezoid">
                  <a:avLst/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" name="楕円 43"/>
                <p:cNvSpPr/>
                <p:nvPr/>
              </p:nvSpPr>
              <p:spPr bwMode="auto">
                <a:xfrm>
                  <a:off x="2466562" y="4116440"/>
                  <a:ext cx="562389" cy="560335"/>
                </a:xfrm>
                <a:prstGeom prst="ellipse">
                  <a:avLst/>
                </a:prstGeom>
                <a:solidFill>
                  <a:srgbClr val="FF33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" name="フリーフォーム: 図形 44"/>
                <p:cNvSpPr/>
                <p:nvPr/>
              </p:nvSpPr>
              <p:spPr bwMode="auto">
                <a:xfrm>
                  <a:off x="2303575" y="4797102"/>
                  <a:ext cx="611076" cy="470730"/>
                </a:xfrm>
                <a:custGeom>
                  <a:avLst/>
                  <a:gdLst>
                    <a:gd name="connsiteX0" fmla="*/ 415359 w 977138"/>
                    <a:gd name="connsiteY0" fmla="*/ 0 h 752719"/>
                    <a:gd name="connsiteX1" fmla="*/ 977138 w 977138"/>
                    <a:gd name="connsiteY1" fmla="*/ 0 h 752719"/>
                    <a:gd name="connsiteX2" fmla="*/ 977138 w 977138"/>
                    <a:gd name="connsiteY2" fmla="*/ 710058 h 752719"/>
                    <a:gd name="connsiteX3" fmla="*/ 934477 w 977138"/>
                    <a:gd name="connsiteY3" fmla="*/ 752719 h 752719"/>
                    <a:gd name="connsiteX4" fmla="*/ 785426 w 977138"/>
                    <a:gd name="connsiteY4" fmla="*/ 752719 h 752719"/>
                    <a:gd name="connsiteX5" fmla="*/ 458020 w 977138"/>
                    <a:gd name="connsiteY5" fmla="*/ 752719 h 752719"/>
                    <a:gd name="connsiteX6" fmla="*/ 129927 w 977138"/>
                    <a:gd name="connsiteY6" fmla="*/ 752719 h 752719"/>
                    <a:gd name="connsiteX7" fmla="*/ 0 w 977138"/>
                    <a:gd name="connsiteY7" fmla="*/ 622792 h 752719"/>
                    <a:gd name="connsiteX8" fmla="*/ 0 w 977138"/>
                    <a:gd name="connsiteY8" fmla="*/ 505192 h 752719"/>
                    <a:gd name="connsiteX9" fmla="*/ 247527 w 977138"/>
                    <a:gd name="connsiteY9" fmla="*/ 257665 h 752719"/>
                    <a:gd name="connsiteX10" fmla="*/ 415359 w 977138"/>
                    <a:gd name="connsiteY10" fmla="*/ 257665 h 752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7138" h="752719">
                      <a:moveTo>
                        <a:pt x="415359" y="0"/>
                      </a:moveTo>
                      <a:lnTo>
                        <a:pt x="977138" y="0"/>
                      </a:lnTo>
                      <a:lnTo>
                        <a:pt x="977138" y="710058"/>
                      </a:lnTo>
                      <a:cubicBezTo>
                        <a:pt x="977138" y="733619"/>
                        <a:pt x="958038" y="752719"/>
                        <a:pt x="934477" y="752719"/>
                      </a:cubicBezTo>
                      <a:lnTo>
                        <a:pt x="785426" y="752719"/>
                      </a:lnTo>
                      <a:lnTo>
                        <a:pt x="458020" y="752719"/>
                      </a:lnTo>
                      <a:lnTo>
                        <a:pt x="129927" y="752719"/>
                      </a:lnTo>
                      <a:cubicBezTo>
                        <a:pt x="58170" y="752719"/>
                        <a:pt x="0" y="694549"/>
                        <a:pt x="0" y="622792"/>
                      </a:cubicBezTo>
                      <a:lnTo>
                        <a:pt x="0" y="505192"/>
                      </a:lnTo>
                      <a:cubicBezTo>
                        <a:pt x="0" y="368487"/>
                        <a:pt x="110822" y="257665"/>
                        <a:pt x="247527" y="257665"/>
                      </a:cubicBezTo>
                      <a:lnTo>
                        <a:pt x="415359" y="257665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9" name="グループ化 28"/>
              <p:cNvGrpSpPr/>
              <p:nvPr/>
            </p:nvGrpSpPr>
            <p:grpSpPr>
              <a:xfrm rot="17100000">
                <a:off x="7473421" y="1877043"/>
                <a:ext cx="361373" cy="573609"/>
                <a:chOff x="2450853" y="4116440"/>
                <a:chExt cx="725376" cy="1151392"/>
              </a:xfrm>
            </p:grpSpPr>
            <p:sp>
              <p:nvSpPr>
                <p:cNvPr id="40" name="台形 39"/>
                <p:cNvSpPr/>
                <p:nvPr/>
              </p:nvSpPr>
              <p:spPr bwMode="auto">
                <a:xfrm rot="10800000">
                  <a:off x="2781885" y="4581524"/>
                  <a:ext cx="208606" cy="335316"/>
                </a:xfrm>
                <a:prstGeom prst="trapezoid">
                  <a:avLst/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" name="楕円 40"/>
                <p:cNvSpPr/>
                <p:nvPr/>
              </p:nvSpPr>
              <p:spPr bwMode="auto">
                <a:xfrm>
                  <a:off x="2613840" y="4116440"/>
                  <a:ext cx="562389" cy="560335"/>
                </a:xfrm>
                <a:prstGeom prst="ellipse">
                  <a:avLst/>
                </a:prstGeom>
                <a:solidFill>
                  <a:srgbClr val="FF99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" name="フリーフォーム: 図形 41"/>
                <p:cNvSpPr/>
                <p:nvPr/>
              </p:nvSpPr>
              <p:spPr bwMode="auto">
                <a:xfrm>
                  <a:off x="2450853" y="4797102"/>
                  <a:ext cx="611076" cy="470730"/>
                </a:xfrm>
                <a:custGeom>
                  <a:avLst/>
                  <a:gdLst>
                    <a:gd name="connsiteX0" fmla="*/ 415359 w 977138"/>
                    <a:gd name="connsiteY0" fmla="*/ 0 h 752719"/>
                    <a:gd name="connsiteX1" fmla="*/ 977138 w 977138"/>
                    <a:gd name="connsiteY1" fmla="*/ 0 h 752719"/>
                    <a:gd name="connsiteX2" fmla="*/ 977138 w 977138"/>
                    <a:gd name="connsiteY2" fmla="*/ 710058 h 752719"/>
                    <a:gd name="connsiteX3" fmla="*/ 934477 w 977138"/>
                    <a:gd name="connsiteY3" fmla="*/ 752719 h 752719"/>
                    <a:gd name="connsiteX4" fmla="*/ 785426 w 977138"/>
                    <a:gd name="connsiteY4" fmla="*/ 752719 h 752719"/>
                    <a:gd name="connsiteX5" fmla="*/ 458020 w 977138"/>
                    <a:gd name="connsiteY5" fmla="*/ 752719 h 752719"/>
                    <a:gd name="connsiteX6" fmla="*/ 129927 w 977138"/>
                    <a:gd name="connsiteY6" fmla="*/ 752719 h 752719"/>
                    <a:gd name="connsiteX7" fmla="*/ 0 w 977138"/>
                    <a:gd name="connsiteY7" fmla="*/ 622792 h 752719"/>
                    <a:gd name="connsiteX8" fmla="*/ 0 w 977138"/>
                    <a:gd name="connsiteY8" fmla="*/ 505192 h 752719"/>
                    <a:gd name="connsiteX9" fmla="*/ 247527 w 977138"/>
                    <a:gd name="connsiteY9" fmla="*/ 257665 h 752719"/>
                    <a:gd name="connsiteX10" fmla="*/ 415359 w 977138"/>
                    <a:gd name="connsiteY10" fmla="*/ 257665 h 752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7138" h="752719">
                      <a:moveTo>
                        <a:pt x="415359" y="0"/>
                      </a:moveTo>
                      <a:lnTo>
                        <a:pt x="977138" y="0"/>
                      </a:lnTo>
                      <a:lnTo>
                        <a:pt x="977138" y="710058"/>
                      </a:lnTo>
                      <a:cubicBezTo>
                        <a:pt x="977138" y="733619"/>
                        <a:pt x="958038" y="752719"/>
                        <a:pt x="934477" y="752719"/>
                      </a:cubicBezTo>
                      <a:lnTo>
                        <a:pt x="785426" y="752719"/>
                      </a:lnTo>
                      <a:lnTo>
                        <a:pt x="458020" y="752719"/>
                      </a:lnTo>
                      <a:lnTo>
                        <a:pt x="129927" y="752719"/>
                      </a:lnTo>
                      <a:cubicBezTo>
                        <a:pt x="58170" y="752719"/>
                        <a:pt x="0" y="694549"/>
                        <a:pt x="0" y="622792"/>
                      </a:cubicBezTo>
                      <a:lnTo>
                        <a:pt x="0" y="505192"/>
                      </a:lnTo>
                      <a:cubicBezTo>
                        <a:pt x="0" y="368487"/>
                        <a:pt x="110822" y="257665"/>
                        <a:pt x="247527" y="257665"/>
                      </a:cubicBezTo>
                      <a:lnTo>
                        <a:pt x="415359" y="25766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0" name="フリーフォーム: 図形 29"/>
              <p:cNvSpPr/>
              <p:nvPr/>
            </p:nvSpPr>
            <p:spPr bwMode="auto">
              <a:xfrm>
                <a:off x="6956035" y="761445"/>
                <a:ext cx="443607" cy="350056"/>
              </a:xfrm>
              <a:custGeom>
                <a:avLst/>
                <a:gdLst>
                  <a:gd name="connsiteX0" fmla="*/ 566057 w 1494106"/>
                  <a:gd name="connsiteY0" fmla="*/ 0 h 1179023"/>
                  <a:gd name="connsiteX1" fmla="*/ 777134 w 1494106"/>
                  <a:gd name="connsiteY1" fmla="*/ 209410 h 1179023"/>
                  <a:gd name="connsiteX2" fmla="*/ 781880 w 1494106"/>
                  <a:gd name="connsiteY2" fmla="*/ 220908 h 1179023"/>
                  <a:gd name="connsiteX3" fmla="*/ 803323 w 1494106"/>
                  <a:gd name="connsiteY3" fmla="*/ 194303 h 1179023"/>
                  <a:gd name="connsiteX4" fmla="*/ 980777 w 1494106"/>
                  <a:gd name="connsiteY4" fmla="*/ 103786 h 1179023"/>
                  <a:gd name="connsiteX5" fmla="*/ 1113140 w 1494106"/>
                  <a:gd name="connsiteY5" fmla="*/ 333635 h 1179023"/>
                  <a:gd name="connsiteX6" fmla="*/ 1119118 w 1494106"/>
                  <a:gd name="connsiteY6" fmla="*/ 377282 h 1179023"/>
                  <a:gd name="connsiteX7" fmla="*/ 1179268 w 1494106"/>
                  <a:gd name="connsiteY7" fmla="*/ 347873 h 1179023"/>
                  <a:gd name="connsiteX8" fmla="*/ 1280671 w 1494106"/>
                  <a:gd name="connsiteY8" fmla="*/ 347131 h 1179023"/>
                  <a:gd name="connsiteX9" fmla="*/ 1332453 w 1494106"/>
                  <a:gd name="connsiteY9" fmla="*/ 561300 h 1179023"/>
                  <a:gd name="connsiteX10" fmla="*/ 1326257 w 1494106"/>
                  <a:gd name="connsiteY10" fmla="*/ 596591 h 1179023"/>
                  <a:gd name="connsiteX11" fmla="*/ 1344410 w 1494106"/>
                  <a:gd name="connsiteY11" fmla="*/ 590060 h 1179023"/>
                  <a:gd name="connsiteX12" fmla="*/ 1473312 w 1494106"/>
                  <a:gd name="connsiteY12" fmla="*/ 599795 h 1179023"/>
                  <a:gd name="connsiteX13" fmla="*/ 1363422 w 1494106"/>
                  <a:gd name="connsiteY13" fmla="*/ 954626 h 1179023"/>
                  <a:gd name="connsiteX14" fmla="*/ 1357334 w 1494106"/>
                  <a:gd name="connsiteY14" fmla="*/ 961521 h 1179023"/>
                  <a:gd name="connsiteX15" fmla="*/ 1343247 w 1494106"/>
                  <a:gd name="connsiteY15" fmla="*/ 983719 h 1179023"/>
                  <a:gd name="connsiteX16" fmla="*/ 740899 w 1494106"/>
                  <a:gd name="connsiteY16" fmla="*/ 1179023 h 1179023"/>
                  <a:gd name="connsiteX17" fmla="*/ 100459 w 1494106"/>
                  <a:gd name="connsiteY17" fmla="*/ 923694 h 1179023"/>
                  <a:gd name="connsiteX18" fmla="*/ 100219 w 1494106"/>
                  <a:gd name="connsiteY18" fmla="*/ 922526 h 1179023"/>
                  <a:gd name="connsiteX19" fmla="*/ 81604 w 1494106"/>
                  <a:gd name="connsiteY19" fmla="*/ 894620 h 1179023"/>
                  <a:gd name="connsiteX20" fmla="*/ 23866 w 1494106"/>
                  <a:gd name="connsiteY20" fmla="*/ 747184 h 1179023"/>
                  <a:gd name="connsiteX21" fmla="*/ 147951 w 1494106"/>
                  <a:gd name="connsiteY21" fmla="*/ 103786 h 1179023"/>
                  <a:gd name="connsiteX22" fmla="*/ 175864 w 1494106"/>
                  <a:gd name="connsiteY22" fmla="*/ 101374 h 1179023"/>
                  <a:gd name="connsiteX23" fmla="*/ 321648 w 1494106"/>
                  <a:gd name="connsiteY23" fmla="*/ 190274 h 1179023"/>
                  <a:gd name="connsiteX24" fmla="*/ 348367 w 1494106"/>
                  <a:gd name="connsiteY24" fmla="*/ 222121 h 1179023"/>
                  <a:gd name="connsiteX25" fmla="*/ 389364 w 1494106"/>
                  <a:gd name="connsiteY25" fmla="*/ 141553 h 1179023"/>
                  <a:gd name="connsiteX26" fmla="*/ 566057 w 1494106"/>
                  <a:gd name="connsiteY26" fmla="*/ 0 h 117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94106" h="1179023">
                    <a:moveTo>
                      <a:pt x="566057" y="0"/>
                    </a:moveTo>
                    <a:cubicBezTo>
                      <a:pt x="647623" y="0"/>
                      <a:pt x="721577" y="89413"/>
                      <a:pt x="777134" y="209410"/>
                    </a:cubicBezTo>
                    <a:lnTo>
                      <a:pt x="781880" y="220908"/>
                    </a:lnTo>
                    <a:lnTo>
                      <a:pt x="803323" y="194303"/>
                    </a:lnTo>
                    <a:cubicBezTo>
                      <a:pt x="863369" y="129283"/>
                      <a:pt x="926234" y="90534"/>
                      <a:pt x="980777" y="103786"/>
                    </a:cubicBezTo>
                    <a:cubicBezTo>
                      <a:pt x="1048955" y="120350"/>
                      <a:pt x="1092029" y="215225"/>
                      <a:pt x="1113140" y="333635"/>
                    </a:cubicBezTo>
                    <a:lnTo>
                      <a:pt x="1119118" y="377282"/>
                    </a:lnTo>
                    <a:lnTo>
                      <a:pt x="1179268" y="347873"/>
                    </a:lnTo>
                    <a:cubicBezTo>
                      <a:pt x="1218478" y="333604"/>
                      <a:pt x="1253750" y="331588"/>
                      <a:pt x="1280671" y="347131"/>
                    </a:cubicBezTo>
                    <a:cubicBezTo>
                      <a:pt x="1331148" y="376274"/>
                      <a:pt x="1343305" y="461973"/>
                      <a:pt x="1332453" y="561300"/>
                    </a:cubicBezTo>
                    <a:lnTo>
                      <a:pt x="1326257" y="596591"/>
                    </a:lnTo>
                    <a:lnTo>
                      <a:pt x="1344410" y="590060"/>
                    </a:lnTo>
                    <a:cubicBezTo>
                      <a:pt x="1399636" y="574294"/>
                      <a:pt x="1447557" y="574039"/>
                      <a:pt x="1473312" y="599795"/>
                    </a:cubicBezTo>
                    <a:cubicBezTo>
                      <a:pt x="1533407" y="659890"/>
                      <a:pt x="1452916" y="841684"/>
                      <a:pt x="1363422" y="954626"/>
                    </a:cubicBezTo>
                    <a:lnTo>
                      <a:pt x="1357334" y="961521"/>
                    </a:lnTo>
                    <a:lnTo>
                      <a:pt x="1343247" y="983719"/>
                    </a:lnTo>
                    <a:cubicBezTo>
                      <a:pt x="1244007" y="1098491"/>
                      <a:pt x="1011679" y="1179023"/>
                      <a:pt x="740899" y="1179023"/>
                    </a:cubicBezTo>
                    <a:cubicBezTo>
                      <a:pt x="424989" y="1179023"/>
                      <a:pt x="161417" y="1069410"/>
                      <a:pt x="100459" y="923694"/>
                    </a:cubicBezTo>
                    <a:lnTo>
                      <a:pt x="100219" y="922526"/>
                    </a:lnTo>
                    <a:lnTo>
                      <a:pt x="81604" y="894620"/>
                    </a:lnTo>
                    <a:cubicBezTo>
                      <a:pt x="56892" y="850996"/>
                      <a:pt x="37005" y="801265"/>
                      <a:pt x="23866" y="747184"/>
                    </a:cubicBezTo>
                    <a:cubicBezTo>
                      <a:pt x="-28691" y="530858"/>
                      <a:pt x="2503" y="139123"/>
                      <a:pt x="147951" y="103786"/>
                    </a:cubicBezTo>
                    <a:cubicBezTo>
                      <a:pt x="157041" y="101577"/>
                      <a:pt x="166363" y="100813"/>
                      <a:pt x="175864" y="101374"/>
                    </a:cubicBezTo>
                    <a:cubicBezTo>
                      <a:pt x="222182" y="104110"/>
                      <a:pt x="272769" y="138344"/>
                      <a:pt x="321648" y="190274"/>
                    </a:cubicBezTo>
                    <a:lnTo>
                      <a:pt x="348367" y="222121"/>
                    </a:lnTo>
                    <a:lnTo>
                      <a:pt x="389364" y="141553"/>
                    </a:lnTo>
                    <a:cubicBezTo>
                      <a:pt x="439947" y="57225"/>
                      <a:pt x="500805" y="0"/>
                      <a:pt x="56605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楕円 2"/>
              <p:cNvSpPr/>
              <p:nvPr/>
            </p:nvSpPr>
            <p:spPr bwMode="auto">
              <a:xfrm>
                <a:off x="6556674" y="1008075"/>
                <a:ext cx="1121046" cy="1282422"/>
              </a:xfrm>
              <a:custGeom>
                <a:avLst/>
                <a:gdLst>
                  <a:gd name="connsiteX0" fmla="*/ 0 w 2835315"/>
                  <a:gd name="connsiteY0" fmla="*/ 1417658 h 2835315"/>
                  <a:gd name="connsiteX1" fmla="*/ 1417658 w 2835315"/>
                  <a:gd name="connsiteY1" fmla="*/ 0 h 2835315"/>
                  <a:gd name="connsiteX2" fmla="*/ 2835316 w 2835315"/>
                  <a:gd name="connsiteY2" fmla="*/ 1417658 h 2835315"/>
                  <a:gd name="connsiteX3" fmla="*/ 1417658 w 2835315"/>
                  <a:gd name="connsiteY3" fmla="*/ 2835316 h 2835315"/>
                  <a:gd name="connsiteX4" fmla="*/ 0 w 2835315"/>
                  <a:gd name="connsiteY4" fmla="*/ 1417658 h 2835315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2095838 h 3513496"/>
                  <a:gd name="connsiteX1" fmla="*/ 1425278 w 2835316"/>
                  <a:gd name="connsiteY1" fmla="*/ 0 h 3513496"/>
                  <a:gd name="connsiteX2" fmla="*/ 2835316 w 2835316"/>
                  <a:gd name="connsiteY2" fmla="*/ 2095838 h 3513496"/>
                  <a:gd name="connsiteX3" fmla="*/ 1417658 w 2835316"/>
                  <a:gd name="connsiteY3" fmla="*/ 3513496 h 3513496"/>
                  <a:gd name="connsiteX4" fmla="*/ 0 w 2835316"/>
                  <a:gd name="connsiteY4" fmla="*/ 2095838 h 351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5316" h="3513496">
                    <a:moveTo>
                      <a:pt x="0" y="2095838"/>
                    </a:moveTo>
                    <a:cubicBezTo>
                      <a:pt x="0" y="1312887"/>
                      <a:pt x="642327" y="0"/>
                      <a:pt x="1425278" y="0"/>
                    </a:cubicBezTo>
                    <a:cubicBezTo>
                      <a:pt x="2208229" y="0"/>
                      <a:pt x="2835316" y="1312887"/>
                      <a:pt x="2835316" y="2095838"/>
                    </a:cubicBezTo>
                    <a:cubicBezTo>
                      <a:pt x="2835316" y="2878789"/>
                      <a:pt x="2200609" y="3513496"/>
                      <a:pt x="1417658" y="3513496"/>
                    </a:cubicBezTo>
                    <a:cubicBezTo>
                      <a:pt x="634707" y="3513496"/>
                      <a:pt x="0" y="2878789"/>
                      <a:pt x="0" y="2095838"/>
                    </a:cubicBezTo>
                    <a:close/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31"/>
              <p:cNvSpPr/>
              <p:nvPr/>
            </p:nvSpPr>
            <p:spPr bwMode="auto">
              <a:xfrm>
                <a:off x="6969448" y="1147114"/>
                <a:ext cx="209419" cy="31389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楕円 32"/>
              <p:cNvSpPr/>
              <p:nvPr/>
            </p:nvSpPr>
            <p:spPr bwMode="auto">
              <a:xfrm>
                <a:off x="6976247" y="1222663"/>
                <a:ext cx="108612" cy="16279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フリーフォーム: 図形 33"/>
              <p:cNvSpPr/>
              <p:nvPr/>
            </p:nvSpPr>
            <p:spPr bwMode="auto">
              <a:xfrm rot="1199850" flipV="1">
                <a:off x="7071330" y="684963"/>
                <a:ext cx="931921" cy="857184"/>
              </a:xfrm>
              <a:custGeom>
                <a:avLst/>
                <a:gdLst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995697 w 2003925"/>
                  <a:gd name="connsiteY37" fmla="*/ 0 h 1944107"/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1093653 w 2003925"/>
                  <a:gd name="connsiteY37" fmla="*/ 97956 h 1944107"/>
                  <a:gd name="connsiteX0" fmla="*/ 1276344 w 2003925"/>
                  <a:gd name="connsiteY0" fmla="*/ 50795 h 1894014"/>
                  <a:gd name="connsiteX1" fmla="*/ 1327344 w 2003925"/>
                  <a:gd name="connsiteY1" fmla="*/ 100315 h 1894014"/>
                  <a:gd name="connsiteX2" fmla="*/ 1357154 w 2003925"/>
                  <a:gd name="connsiteY2" fmla="*/ 124216 h 1894014"/>
                  <a:gd name="connsiteX3" fmla="*/ 1405720 w 2003925"/>
                  <a:gd name="connsiteY3" fmla="*/ 171812 h 1894014"/>
                  <a:gd name="connsiteX4" fmla="*/ 1405739 w 2003925"/>
                  <a:gd name="connsiteY4" fmla="*/ 171834 h 1894014"/>
                  <a:gd name="connsiteX5" fmla="*/ 1485476 w 2003925"/>
                  <a:gd name="connsiteY5" fmla="*/ 226182 h 1894014"/>
                  <a:gd name="connsiteX6" fmla="*/ 1746513 w 2003925"/>
                  <a:gd name="connsiteY6" fmla="*/ 536036 h 1894014"/>
                  <a:gd name="connsiteX7" fmla="*/ 1915050 w 2003925"/>
                  <a:gd name="connsiteY7" fmla="*/ 1656542 h 1894014"/>
                  <a:gd name="connsiteX8" fmla="*/ 1874388 w 2003925"/>
                  <a:gd name="connsiteY8" fmla="*/ 1671340 h 1894014"/>
                  <a:gd name="connsiteX9" fmla="*/ 1841979 w 2003925"/>
                  <a:gd name="connsiteY9" fmla="*/ 1672709 h 1894014"/>
                  <a:gd name="connsiteX10" fmla="*/ 1837396 w 2003925"/>
                  <a:gd name="connsiteY10" fmla="*/ 1707653 h 1894014"/>
                  <a:gd name="connsiteX11" fmla="*/ 1782737 w 2003925"/>
                  <a:gd name="connsiteY11" fmla="*/ 1793663 h 1894014"/>
                  <a:gd name="connsiteX12" fmla="*/ 1649952 w 2003925"/>
                  <a:gd name="connsiteY12" fmla="*/ 1787290 h 1894014"/>
                  <a:gd name="connsiteX13" fmla="*/ 1618739 w 2003925"/>
                  <a:gd name="connsiteY13" fmla="*/ 1771767 h 1894014"/>
                  <a:gd name="connsiteX14" fmla="*/ 1594928 w 2003925"/>
                  <a:gd name="connsiteY14" fmla="*/ 1806855 h 1894014"/>
                  <a:gd name="connsiteX15" fmla="*/ 1515474 w 2003925"/>
                  <a:gd name="connsiteY15" fmla="*/ 1860801 h 1894014"/>
                  <a:gd name="connsiteX16" fmla="*/ 1261192 w 2003925"/>
                  <a:gd name="connsiteY16" fmla="*/ 1743855 h 1894014"/>
                  <a:gd name="connsiteX17" fmla="*/ 1236672 w 2003925"/>
                  <a:gd name="connsiteY17" fmla="*/ 1717691 h 1894014"/>
                  <a:gd name="connsiteX18" fmla="*/ 1220373 w 2003925"/>
                  <a:gd name="connsiteY18" fmla="*/ 1746728 h 1894014"/>
                  <a:gd name="connsiteX19" fmla="*/ 1024547 w 2003925"/>
                  <a:gd name="connsiteY19" fmla="*/ 1894014 h 1894014"/>
                  <a:gd name="connsiteX20" fmla="*/ 829655 w 2003925"/>
                  <a:gd name="connsiteY20" fmla="*/ 1746728 h 1894014"/>
                  <a:gd name="connsiteX21" fmla="*/ 814919 w 2003925"/>
                  <a:gd name="connsiteY21" fmla="*/ 1720196 h 1894014"/>
                  <a:gd name="connsiteX22" fmla="*/ 792747 w 2003925"/>
                  <a:gd name="connsiteY22" fmla="*/ 1743855 h 1894014"/>
                  <a:gd name="connsiteX23" fmla="*/ 538465 w 2003925"/>
                  <a:gd name="connsiteY23" fmla="*/ 1860801 h 1894014"/>
                  <a:gd name="connsiteX24" fmla="*/ 459011 w 2003925"/>
                  <a:gd name="connsiteY24" fmla="*/ 1806855 h 1894014"/>
                  <a:gd name="connsiteX25" fmla="*/ 442702 w 2003925"/>
                  <a:gd name="connsiteY25" fmla="*/ 1782823 h 1894014"/>
                  <a:gd name="connsiteX26" fmla="*/ 433718 w 2003925"/>
                  <a:gd name="connsiteY26" fmla="*/ 1787291 h 1894014"/>
                  <a:gd name="connsiteX27" fmla="*/ 300933 w 2003925"/>
                  <a:gd name="connsiteY27" fmla="*/ 1793664 h 1894014"/>
                  <a:gd name="connsiteX28" fmla="*/ 246274 w 2003925"/>
                  <a:gd name="connsiteY28" fmla="*/ 1707653 h 1894014"/>
                  <a:gd name="connsiteX29" fmla="*/ 239923 w 2003925"/>
                  <a:gd name="connsiteY29" fmla="*/ 1659221 h 1894014"/>
                  <a:gd name="connsiteX30" fmla="*/ 228107 w 2003925"/>
                  <a:gd name="connsiteY30" fmla="*/ 1663527 h 1894014"/>
                  <a:gd name="connsiteX31" fmla="*/ 88875 w 2003925"/>
                  <a:gd name="connsiteY31" fmla="*/ 1656541 h 1894014"/>
                  <a:gd name="connsiteX32" fmla="*/ 257413 w 2003925"/>
                  <a:gd name="connsiteY32" fmla="*/ 536035 h 1894014"/>
                  <a:gd name="connsiteX33" fmla="*/ 518449 w 2003925"/>
                  <a:gd name="connsiteY33" fmla="*/ 226181 h 1894014"/>
                  <a:gd name="connsiteX34" fmla="*/ 614061 w 2003925"/>
                  <a:gd name="connsiteY34" fmla="*/ 161014 h 1894014"/>
                  <a:gd name="connsiteX35" fmla="*/ 640762 w 2003925"/>
                  <a:gd name="connsiteY35" fmla="*/ 122929 h 1894014"/>
                  <a:gd name="connsiteX36" fmla="*/ 1093653 w 2003925"/>
                  <a:gd name="connsiteY36" fmla="*/ 47863 h 1894014"/>
                  <a:gd name="connsiteX0" fmla="*/ 1276344 w 2003925"/>
                  <a:gd name="connsiteY0" fmla="*/ 0 h 1843219"/>
                  <a:gd name="connsiteX1" fmla="*/ 1327344 w 2003925"/>
                  <a:gd name="connsiteY1" fmla="*/ 49520 h 1843219"/>
                  <a:gd name="connsiteX2" fmla="*/ 1357154 w 2003925"/>
                  <a:gd name="connsiteY2" fmla="*/ 73421 h 1843219"/>
                  <a:gd name="connsiteX3" fmla="*/ 1405720 w 2003925"/>
                  <a:gd name="connsiteY3" fmla="*/ 121017 h 1843219"/>
                  <a:gd name="connsiteX4" fmla="*/ 1405739 w 2003925"/>
                  <a:gd name="connsiteY4" fmla="*/ 121039 h 1843219"/>
                  <a:gd name="connsiteX5" fmla="*/ 1485476 w 2003925"/>
                  <a:gd name="connsiteY5" fmla="*/ 175387 h 1843219"/>
                  <a:gd name="connsiteX6" fmla="*/ 1746513 w 2003925"/>
                  <a:gd name="connsiteY6" fmla="*/ 485241 h 1843219"/>
                  <a:gd name="connsiteX7" fmla="*/ 1915050 w 2003925"/>
                  <a:gd name="connsiteY7" fmla="*/ 1605747 h 1843219"/>
                  <a:gd name="connsiteX8" fmla="*/ 1874388 w 2003925"/>
                  <a:gd name="connsiteY8" fmla="*/ 1620545 h 1843219"/>
                  <a:gd name="connsiteX9" fmla="*/ 1841979 w 2003925"/>
                  <a:gd name="connsiteY9" fmla="*/ 1621914 h 1843219"/>
                  <a:gd name="connsiteX10" fmla="*/ 1837396 w 2003925"/>
                  <a:gd name="connsiteY10" fmla="*/ 1656858 h 1843219"/>
                  <a:gd name="connsiteX11" fmla="*/ 1782737 w 2003925"/>
                  <a:gd name="connsiteY11" fmla="*/ 1742868 h 1843219"/>
                  <a:gd name="connsiteX12" fmla="*/ 1649952 w 2003925"/>
                  <a:gd name="connsiteY12" fmla="*/ 1736495 h 1843219"/>
                  <a:gd name="connsiteX13" fmla="*/ 1618739 w 2003925"/>
                  <a:gd name="connsiteY13" fmla="*/ 1720972 h 1843219"/>
                  <a:gd name="connsiteX14" fmla="*/ 1594928 w 2003925"/>
                  <a:gd name="connsiteY14" fmla="*/ 1756060 h 1843219"/>
                  <a:gd name="connsiteX15" fmla="*/ 1515474 w 2003925"/>
                  <a:gd name="connsiteY15" fmla="*/ 1810006 h 1843219"/>
                  <a:gd name="connsiteX16" fmla="*/ 1261192 w 2003925"/>
                  <a:gd name="connsiteY16" fmla="*/ 1693060 h 1843219"/>
                  <a:gd name="connsiteX17" fmla="*/ 1236672 w 2003925"/>
                  <a:gd name="connsiteY17" fmla="*/ 1666896 h 1843219"/>
                  <a:gd name="connsiteX18" fmla="*/ 1220373 w 2003925"/>
                  <a:gd name="connsiteY18" fmla="*/ 1695933 h 1843219"/>
                  <a:gd name="connsiteX19" fmla="*/ 1024547 w 2003925"/>
                  <a:gd name="connsiteY19" fmla="*/ 1843219 h 1843219"/>
                  <a:gd name="connsiteX20" fmla="*/ 829655 w 2003925"/>
                  <a:gd name="connsiteY20" fmla="*/ 1695933 h 1843219"/>
                  <a:gd name="connsiteX21" fmla="*/ 814919 w 2003925"/>
                  <a:gd name="connsiteY21" fmla="*/ 1669401 h 1843219"/>
                  <a:gd name="connsiteX22" fmla="*/ 792747 w 2003925"/>
                  <a:gd name="connsiteY22" fmla="*/ 1693060 h 1843219"/>
                  <a:gd name="connsiteX23" fmla="*/ 538465 w 2003925"/>
                  <a:gd name="connsiteY23" fmla="*/ 1810006 h 1843219"/>
                  <a:gd name="connsiteX24" fmla="*/ 459011 w 2003925"/>
                  <a:gd name="connsiteY24" fmla="*/ 1756060 h 1843219"/>
                  <a:gd name="connsiteX25" fmla="*/ 442702 w 2003925"/>
                  <a:gd name="connsiteY25" fmla="*/ 1732028 h 1843219"/>
                  <a:gd name="connsiteX26" fmla="*/ 433718 w 2003925"/>
                  <a:gd name="connsiteY26" fmla="*/ 1736496 h 1843219"/>
                  <a:gd name="connsiteX27" fmla="*/ 300933 w 2003925"/>
                  <a:gd name="connsiteY27" fmla="*/ 1742869 h 1843219"/>
                  <a:gd name="connsiteX28" fmla="*/ 246274 w 2003925"/>
                  <a:gd name="connsiteY28" fmla="*/ 1656858 h 1843219"/>
                  <a:gd name="connsiteX29" fmla="*/ 239923 w 2003925"/>
                  <a:gd name="connsiteY29" fmla="*/ 1608426 h 1843219"/>
                  <a:gd name="connsiteX30" fmla="*/ 228107 w 2003925"/>
                  <a:gd name="connsiteY30" fmla="*/ 1612732 h 1843219"/>
                  <a:gd name="connsiteX31" fmla="*/ 88875 w 2003925"/>
                  <a:gd name="connsiteY31" fmla="*/ 1605746 h 1843219"/>
                  <a:gd name="connsiteX32" fmla="*/ 257413 w 2003925"/>
                  <a:gd name="connsiteY32" fmla="*/ 485240 h 1843219"/>
                  <a:gd name="connsiteX33" fmla="*/ 518449 w 2003925"/>
                  <a:gd name="connsiteY33" fmla="*/ 175386 h 1843219"/>
                  <a:gd name="connsiteX34" fmla="*/ 614061 w 2003925"/>
                  <a:gd name="connsiteY34" fmla="*/ 110219 h 1843219"/>
                  <a:gd name="connsiteX35" fmla="*/ 640762 w 2003925"/>
                  <a:gd name="connsiteY35" fmla="*/ 72134 h 1843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003925" h="1843219">
                    <a:moveTo>
                      <a:pt x="1276344" y="0"/>
                    </a:moveTo>
                    <a:lnTo>
                      <a:pt x="1327344" y="49520"/>
                    </a:lnTo>
                    <a:lnTo>
                      <a:pt x="1357154" y="73421"/>
                    </a:lnTo>
                    <a:cubicBezTo>
                      <a:pt x="1373648" y="88093"/>
                      <a:pt x="1389861" y="103983"/>
                      <a:pt x="1405720" y="121017"/>
                    </a:cubicBezTo>
                    <a:lnTo>
                      <a:pt x="1405739" y="121039"/>
                    </a:lnTo>
                    <a:lnTo>
                      <a:pt x="1485476" y="175387"/>
                    </a:lnTo>
                    <a:cubicBezTo>
                      <a:pt x="1581299" y="251534"/>
                      <a:pt x="1672639" y="357289"/>
                      <a:pt x="1746513" y="485241"/>
                    </a:cubicBezTo>
                    <a:cubicBezTo>
                      <a:pt x="1943509" y="826449"/>
                      <a:pt x="2114276" y="1490724"/>
                      <a:pt x="1915050" y="1605747"/>
                    </a:cubicBezTo>
                    <a:cubicBezTo>
                      <a:pt x="1902599" y="1612936"/>
                      <a:pt x="1888996" y="1617810"/>
                      <a:pt x="1874388" y="1620545"/>
                    </a:cubicBezTo>
                    <a:lnTo>
                      <a:pt x="1841979" y="1621914"/>
                    </a:lnTo>
                    <a:lnTo>
                      <a:pt x="1837396" y="1656858"/>
                    </a:lnTo>
                    <a:cubicBezTo>
                      <a:pt x="1827684" y="1697022"/>
                      <a:pt x="1810027" y="1727112"/>
                      <a:pt x="1782737" y="1742868"/>
                    </a:cubicBezTo>
                    <a:cubicBezTo>
                      <a:pt x="1748625" y="1762563"/>
                      <a:pt x="1702486" y="1758113"/>
                      <a:pt x="1649952" y="1736495"/>
                    </a:cubicBezTo>
                    <a:lnTo>
                      <a:pt x="1618739" y="1720972"/>
                    </a:lnTo>
                    <a:lnTo>
                      <a:pt x="1594928" y="1756060"/>
                    </a:lnTo>
                    <a:cubicBezTo>
                      <a:pt x="1571932" y="1783316"/>
                      <a:pt x="1545522" y="1801954"/>
                      <a:pt x="1515474" y="1810006"/>
                    </a:cubicBezTo>
                    <a:cubicBezTo>
                      <a:pt x="1440353" y="1830134"/>
                      <a:pt x="1351384" y="1781715"/>
                      <a:pt x="1261192" y="1693060"/>
                    </a:cubicBezTo>
                    <a:lnTo>
                      <a:pt x="1236672" y="1666896"/>
                    </a:lnTo>
                    <a:lnTo>
                      <a:pt x="1220373" y="1695933"/>
                    </a:lnTo>
                    <a:cubicBezTo>
                      <a:pt x="1160999" y="1786684"/>
                      <a:pt x="1094541" y="1843219"/>
                      <a:pt x="1024547" y="1843219"/>
                    </a:cubicBezTo>
                    <a:cubicBezTo>
                      <a:pt x="954554" y="1843219"/>
                      <a:pt x="888479" y="1786684"/>
                      <a:pt x="829655" y="1695933"/>
                    </a:cubicBezTo>
                    <a:lnTo>
                      <a:pt x="814919" y="1669401"/>
                    </a:lnTo>
                    <a:lnTo>
                      <a:pt x="792747" y="1693060"/>
                    </a:lnTo>
                    <a:cubicBezTo>
                      <a:pt x="702554" y="1781714"/>
                      <a:pt x="613586" y="1830134"/>
                      <a:pt x="538465" y="1810006"/>
                    </a:cubicBezTo>
                    <a:cubicBezTo>
                      <a:pt x="508417" y="1801954"/>
                      <a:pt x="482007" y="1783316"/>
                      <a:pt x="459011" y="1756060"/>
                    </a:cubicBezTo>
                    <a:lnTo>
                      <a:pt x="442702" y="1732028"/>
                    </a:lnTo>
                    <a:lnTo>
                      <a:pt x="433718" y="1736496"/>
                    </a:lnTo>
                    <a:cubicBezTo>
                      <a:pt x="381184" y="1758114"/>
                      <a:pt x="335046" y="1762564"/>
                      <a:pt x="300933" y="1742869"/>
                    </a:cubicBezTo>
                    <a:cubicBezTo>
                      <a:pt x="273643" y="1727113"/>
                      <a:pt x="255987" y="1697023"/>
                      <a:pt x="246274" y="1656858"/>
                    </a:cubicBezTo>
                    <a:lnTo>
                      <a:pt x="239923" y="1608426"/>
                    </a:lnTo>
                    <a:lnTo>
                      <a:pt x="228107" y="1612732"/>
                    </a:lnTo>
                    <a:cubicBezTo>
                      <a:pt x="173939" y="1628039"/>
                      <a:pt x="126229" y="1627313"/>
                      <a:pt x="88875" y="1605746"/>
                    </a:cubicBezTo>
                    <a:cubicBezTo>
                      <a:pt x="-110350" y="1490724"/>
                      <a:pt x="60417" y="826447"/>
                      <a:pt x="257413" y="485240"/>
                    </a:cubicBezTo>
                    <a:cubicBezTo>
                      <a:pt x="331286" y="357288"/>
                      <a:pt x="422626" y="251533"/>
                      <a:pt x="518449" y="175386"/>
                    </a:cubicBezTo>
                    <a:lnTo>
                      <a:pt x="614061" y="110219"/>
                    </a:lnTo>
                    <a:lnTo>
                      <a:pt x="640762" y="72134"/>
                    </a:lnTo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楕円 34"/>
              <p:cNvSpPr/>
              <p:nvPr/>
            </p:nvSpPr>
            <p:spPr bwMode="auto">
              <a:xfrm>
                <a:off x="6642423" y="1147114"/>
                <a:ext cx="209419" cy="31389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楕円 35"/>
              <p:cNvSpPr/>
              <p:nvPr/>
            </p:nvSpPr>
            <p:spPr bwMode="auto">
              <a:xfrm>
                <a:off x="6649222" y="1222663"/>
                <a:ext cx="108612" cy="16279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直角三角形 36"/>
              <p:cNvSpPr/>
              <p:nvPr/>
            </p:nvSpPr>
            <p:spPr bwMode="auto">
              <a:xfrm rot="900000" flipH="1">
                <a:off x="6560370" y="1321968"/>
                <a:ext cx="291472" cy="156946"/>
              </a:xfrm>
              <a:prstGeom prst="rt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直角三角形 37"/>
              <p:cNvSpPr/>
              <p:nvPr/>
            </p:nvSpPr>
            <p:spPr bwMode="auto">
              <a:xfrm rot="19800000" flipH="1" flipV="1">
                <a:off x="6606074" y="1568832"/>
                <a:ext cx="264975" cy="134526"/>
              </a:xfrm>
              <a:prstGeom prst="rt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ハート 38"/>
              <p:cNvSpPr/>
              <p:nvPr/>
            </p:nvSpPr>
            <p:spPr bwMode="auto">
              <a:xfrm rot="10800000">
                <a:off x="6788911" y="1632296"/>
                <a:ext cx="195010" cy="390988"/>
              </a:xfrm>
              <a:prstGeom prst="hear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6" name="グループ化 45"/>
          <p:cNvGrpSpPr/>
          <p:nvPr/>
        </p:nvGrpSpPr>
        <p:grpSpPr>
          <a:xfrm>
            <a:off x="2353303" y="895909"/>
            <a:ext cx="1494278" cy="1476502"/>
            <a:chOff x="364079" y="2952310"/>
            <a:chExt cx="1709966" cy="1689624"/>
          </a:xfrm>
        </p:grpSpPr>
        <p:sp>
          <p:nvSpPr>
            <p:cNvPr id="47" name="フリーフォーム: 図形 46"/>
            <p:cNvSpPr/>
            <p:nvPr/>
          </p:nvSpPr>
          <p:spPr bwMode="auto">
            <a:xfrm rot="12600000">
              <a:off x="1128862" y="2961476"/>
              <a:ext cx="931921" cy="904102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003925" h="1944107">
                  <a:moveTo>
                    <a:pt x="995697" y="0"/>
                  </a:moveTo>
                  <a:cubicBezTo>
                    <a:pt x="1099655" y="0"/>
                    <a:pt x="1196232" y="37192"/>
                    <a:pt x="1276344" y="100888"/>
                  </a:cubicBezTo>
                  <a:lnTo>
                    <a:pt x="1327344" y="150408"/>
                  </a:lnTo>
                  <a:lnTo>
                    <a:pt x="1357154" y="174309"/>
                  </a:lnTo>
                  <a:cubicBezTo>
                    <a:pt x="1373648" y="188981"/>
                    <a:pt x="1389861" y="204871"/>
                    <a:pt x="1405720" y="221905"/>
                  </a:cubicBezTo>
                  <a:lnTo>
                    <a:pt x="1405739" y="221927"/>
                  </a:lnTo>
                  <a:lnTo>
                    <a:pt x="1485476" y="276275"/>
                  </a:lnTo>
                  <a:cubicBezTo>
                    <a:pt x="1581299" y="352422"/>
                    <a:pt x="1672639" y="458177"/>
                    <a:pt x="1746513" y="586129"/>
                  </a:cubicBezTo>
                  <a:cubicBezTo>
                    <a:pt x="1943509" y="927337"/>
                    <a:pt x="2114276" y="1591612"/>
                    <a:pt x="1915050" y="1706635"/>
                  </a:cubicBezTo>
                  <a:cubicBezTo>
                    <a:pt x="1902599" y="1713824"/>
                    <a:pt x="1888996" y="1718698"/>
                    <a:pt x="1874388" y="1721433"/>
                  </a:cubicBezTo>
                  <a:lnTo>
                    <a:pt x="1841979" y="1722802"/>
                  </a:lnTo>
                  <a:lnTo>
                    <a:pt x="1837396" y="1757746"/>
                  </a:lnTo>
                  <a:cubicBezTo>
                    <a:pt x="1827684" y="1797910"/>
                    <a:pt x="1810027" y="1828000"/>
                    <a:pt x="1782737" y="1843756"/>
                  </a:cubicBezTo>
                  <a:cubicBezTo>
                    <a:pt x="1748625" y="1863451"/>
                    <a:pt x="1702486" y="1859001"/>
                    <a:pt x="1649952" y="1837383"/>
                  </a:cubicBezTo>
                  <a:lnTo>
                    <a:pt x="1618739" y="1821860"/>
                  </a:lnTo>
                  <a:lnTo>
                    <a:pt x="1594928" y="1856948"/>
                  </a:lnTo>
                  <a:cubicBezTo>
                    <a:pt x="1571932" y="1884204"/>
                    <a:pt x="1545522" y="1902842"/>
                    <a:pt x="1515474" y="1910894"/>
                  </a:cubicBezTo>
                  <a:cubicBezTo>
                    <a:pt x="1440353" y="1931022"/>
                    <a:pt x="1351384" y="1882603"/>
                    <a:pt x="1261192" y="1793948"/>
                  </a:cubicBezTo>
                  <a:lnTo>
                    <a:pt x="1236672" y="1767784"/>
                  </a:lnTo>
                  <a:lnTo>
                    <a:pt x="1220373" y="1796821"/>
                  </a:lnTo>
                  <a:cubicBezTo>
                    <a:pt x="1160999" y="1887572"/>
                    <a:pt x="1094541" y="1944107"/>
                    <a:pt x="1024547" y="1944107"/>
                  </a:cubicBezTo>
                  <a:cubicBezTo>
                    <a:pt x="954554" y="1944107"/>
                    <a:pt x="888479" y="1887572"/>
                    <a:pt x="829655" y="1796821"/>
                  </a:cubicBezTo>
                  <a:lnTo>
                    <a:pt x="814919" y="1770289"/>
                  </a:lnTo>
                  <a:lnTo>
                    <a:pt x="792747" y="1793948"/>
                  </a:lnTo>
                  <a:cubicBezTo>
                    <a:pt x="702554" y="1882602"/>
                    <a:pt x="613586" y="1931022"/>
                    <a:pt x="538465" y="1910894"/>
                  </a:cubicBezTo>
                  <a:cubicBezTo>
                    <a:pt x="508417" y="1902842"/>
                    <a:pt x="482007" y="1884204"/>
                    <a:pt x="459011" y="1856948"/>
                  </a:cubicBezTo>
                  <a:lnTo>
                    <a:pt x="442702" y="1832916"/>
                  </a:lnTo>
                  <a:lnTo>
                    <a:pt x="433718" y="1837384"/>
                  </a:lnTo>
                  <a:cubicBezTo>
                    <a:pt x="381184" y="1859002"/>
                    <a:pt x="335046" y="1863452"/>
                    <a:pt x="300933" y="1843757"/>
                  </a:cubicBezTo>
                  <a:cubicBezTo>
                    <a:pt x="273643" y="1828001"/>
                    <a:pt x="255987" y="1797911"/>
                    <a:pt x="246274" y="1757746"/>
                  </a:cubicBezTo>
                  <a:lnTo>
                    <a:pt x="239923" y="1709314"/>
                  </a:lnTo>
                  <a:lnTo>
                    <a:pt x="228107" y="1713620"/>
                  </a:lnTo>
                  <a:cubicBezTo>
                    <a:pt x="173939" y="1728927"/>
                    <a:pt x="126229" y="1728201"/>
                    <a:pt x="88875" y="1706634"/>
                  </a:cubicBezTo>
                  <a:cubicBezTo>
                    <a:pt x="-110350" y="1591612"/>
                    <a:pt x="60417" y="927335"/>
                    <a:pt x="257413" y="586128"/>
                  </a:cubicBezTo>
                  <a:cubicBezTo>
                    <a:pt x="331286" y="458176"/>
                    <a:pt x="422626" y="352421"/>
                    <a:pt x="518449" y="276274"/>
                  </a:cubicBezTo>
                  <a:lnTo>
                    <a:pt x="614061" y="211107"/>
                  </a:lnTo>
                  <a:lnTo>
                    <a:pt x="640762" y="173022"/>
                  </a:lnTo>
                  <a:cubicBezTo>
                    <a:pt x="731597" y="66120"/>
                    <a:pt x="857086" y="-1"/>
                    <a:pt x="995697" y="0"/>
                  </a:cubicBezTo>
                  <a:close/>
                </a:path>
              </a:pathLst>
            </a:custGeom>
            <a:solidFill>
              <a:srgbClr val="FF33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8" name="グループ化 47"/>
            <p:cNvGrpSpPr/>
            <p:nvPr/>
          </p:nvGrpSpPr>
          <p:grpSpPr>
            <a:xfrm rot="3600000">
              <a:off x="470197" y="4059864"/>
              <a:ext cx="361373" cy="573609"/>
              <a:chOff x="2303575" y="4116440"/>
              <a:chExt cx="725376" cy="1151392"/>
            </a:xfrm>
          </p:grpSpPr>
          <p:sp>
            <p:nvSpPr>
              <p:cNvPr id="63" name="台形 62"/>
              <p:cNvSpPr/>
              <p:nvPr/>
            </p:nvSpPr>
            <p:spPr bwMode="auto">
              <a:xfrm rot="10800000">
                <a:off x="2634607" y="4581525"/>
                <a:ext cx="208606" cy="3353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" name="楕円 63"/>
              <p:cNvSpPr/>
              <p:nvPr/>
            </p:nvSpPr>
            <p:spPr bwMode="auto">
              <a:xfrm>
                <a:off x="2466561" y="4116440"/>
                <a:ext cx="562390" cy="560336"/>
              </a:xfrm>
              <a:prstGeom prst="ellipse">
                <a:avLst/>
              </a:prstGeom>
              <a:solidFill>
                <a:srgbClr val="FF33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5" name="フリーフォーム: 図形 64"/>
              <p:cNvSpPr/>
              <p:nvPr/>
            </p:nvSpPr>
            <p:spPr bwMode="auto">
              <a:xfrm>
                <a:off x="2303575" y="4797102"/>
                <a:ext cx="611075" cy="470730"/>
              </a:xfrm>
              <a:custGeom>
                <a:avLst/>
                <a:gdLst>
                  <a:gd name="connsiteX0" fmla="*/ 415359 w 977138"/>
                  <a:gd name="connsiteY0" fmla="*/ 0 h 752719"/>
                  <a:gd name="connsiteX1" fmla="*/ 977138 w 977138"/>
                  <a:gd name="connsiteY1" fmla="*/ 0 h 752719"/>
                  <a:gd name="connsiteX2" fmla="*/ 977138 w 977138"/>
                  <a:gd name="connsiteY2" fmla="*/ 710058 h 752719"/>
                  <a:gd name="connsiteX3" fmla="*/ 934477 w 977138"/>
                  <a:gd name="connsiteY3" fmla="*/ 752719 h 752719"/>
                  <a:gd name="connsiteX4" fmla="*/ 785426 w 977138"/>
                  <a:gd name="connsiteY4" fmla="*/ 752719 h 752719"/>
                  <a:gd name="connsiteX5" fmla="*/ 458020 w 977138"/>
                  <a:gd name="connsiteY5" fmla="*/ 752719 h 752719"/>
                  <a:gd name="connsiteX6" fmla="*/ 129927 w 977138"/>
                  <a:gd name="connsiteY6" fmla="*/ 752719 h 752719"/>
                  <a:gd name="connsiteX7" fmla="*/ 0 w 977138"/>
                  <a:gd name="connsiteY7" fmla="*/ 622792 h 752719"/>
                  <a:gd name="connsiteX8" fmla="*/ 0 w 977138"/>
                  <a:gd name="connsiteY8" fmla="*/ 505192 h 752719"/>
                  <a:gd name="connsiteX9" fmla="*/ 247527 w 977138"/>
                  <a:gd name="connsiteY9" fmla="*/ 257665 h 752719"/>
                  <a:gd name="connsiteX10" fmla="*/ 415359 w 977138"/>
                  <a:gd name="connsiteY10" fmla="*/ 257665 h 75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7138" h="752719">
                    <a:moveTo>
                      <a:pt x="415359" y="0"/>
                    </a:moveTo>
                    <a:lnTo>
                      <a:pt x="977138" y="0"/>
                    </a:lnTo>
                    <a:lnTo>
                      <a:pt x="977138" y="710058"/>
                    </a:lnTo>
                    <a:cubicBezTo>
                      <a:pt x="977138" y="733619"/>
                      <a:pt x="958038" y="752719"/>
                      <a:pt x="934477" y="752719"/>
                    </a:cubicBezTo>
                    <a:lnTo>
                      <a:pt x="785426" y="752719"/>
                    </a:lnTo>
                    <a:lnTo>
                      <a:pt x="458020" y="752719"/>
                    </a:lnTo>
                    <a:lnTo>
                      <a:pt x="129927" y="752719"/>
                    </a:lnTo>
                    <a:cubicBezTo>
                      <a:pt x="58170" y="752719"/>
                      <a:pt x="0" y="694549"/>
                      <a:pt x="0" y="622792"/>
                    </a:cubicBezTo>
                    <a:lnTo>
                      <a:pt x="0" y="505192"/>
                    </a:lnTo>
                    <a:cubicBezTo>
                      <a:pt x="0" y="368487"/>
                      <a:pt x="110822" y="257665"/>
                      <a:pt x="247527" y="257665"/>
                    </a:cubicBezTo>
                    <a:lnTo>
                      <a:pt x="415359" y="257665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9" name="グループ化 48"/>
            <p:cNvGrpSpPr/>
            <p:nvPr/>
          </p:nvGrpSpPr>
          <p:grpSpPr>
            <a:xfrm rot="18000000">
              <a:off x="1432266" y="4174443"/>
              <a:ext cx="361373" cy="573609"/>
              <a:chOff x="2303575" y="4116440"/>
              <a:chExt cx="725376" cy="1151392"/>
            </a:xfrm>
          </p:grpSpPr>
          <p:sp>
            <p:nvSpPr>
              <p:cNvPr id="60" name="台形 59"/>
              <p:cNvSpPr/>
              <p:nvPr/>
            </p:nvSpPr>
            <p:spPr bwMode="auto">
              <a:xfrm rot="10800000">
                <a:off x="2634607" y="4581525"/>
                <a:ext cx="208606" cy="3353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楕円 60"/>
              <p:cNvSpPr/>
              <p:nvPr/>
            </p:nvSpPr>
            <p:spPr bwMode="auto">
              <a:xfrm>
                <a:off x="2466561" y="4116440"/>
                <a:ext cx="562390" cy="560336"/>
              </a:xfrm>
              <a:prstGeom prst="ellipse">
                <a:avLst/>
              </a:pr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フリーフォーム: 図形 61"/>
              <p:cNvSpPr/>
              <p:nvPr/>
            </p:nvSpPr>
            <p:spPr bwMode="auto">
              <a:xfrm>
                <a:off x="2303575" y="4797102"/>
                <a:ext cx="611075" cy="470730"/>
              </a:xfrm>
              <a:custGeom>
                <a:avLst/>
                <a:gdLst>
                  <a:gd name="connsiteX0" fmla="*/ 415359 w 977138"/>
                  <a:gd name="connsiteY0" fmla="*/ 0 h 752719"/>
                  <a:gd name="connsiteX1" fmla="*/ 977138 w 977138"/>
                  <a:gd name="connsiteY1" fmla="*/ 0 h 752719"/>
                  <a:gd name="connsiteX2" fmla="*/ 977138 w 977138"/>
                  <a:gd name="connsiteY2" fmla="*/ 710058 h 752719"/>
                  <a:gd name="connsiteX3" fmla="*/ 934477 w 977138"/>
                  <a:gd name="connsiteY3" fmla="*/ 752719 h 752719"/>
                  <a:gd name="connsiteX4" fmla="*/ 785426 w 977138"/>
                  <a:gd name="connsiteY4" fmla="*/ 752719 h 752719"/>
                  <a:gd name="connsiteX5" fmla="*/ 458020 w 977138"/>
                  <a:gd name="connsiteY5" fmla="*/ 752719 h 752719"/>
                  <a:gd name="connsiteX6" fmla="*/ 129927 w 977138"/>
                  <a:gd name="connsiteY6" fmla="*/ 752719 h 752719"/>
                  <a:gd name="connsiteX7" fmla="*/ 0 w 977138"/>
                  <a:gd name="connsiteY7" fmla="*/ 622792 h 752719"/>
                  <a:gd name="connsiteX8" fmla="*/ 0 w 977138"/>
                  <a:gd name="connsiteY8" fmla="*/ 505192 h 752719"/>
                  <a:gd name="connsiteX9" fmla="*/ 247527 w 977138"/>
                  <a:gd name="connsiteY9" fmla="*/ 257665 h 752719"/>
                  <a:gd name="connsiteX10" fmla="*/ 415359 w 977138"/>
                  <a:gd name="connsiteY10" fmla="*/ 257665 h 75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7138" h="752719">
                    <a:moveTo>
                      <a:pt x="415359" y="0"/>
                    </a:moveTo>
                    <a:lnTo>
                      <a:pt x="977138" y="0"/>
                    </a:lnTo>
                    <a:lnTo>
                      <a:pt x="977138" y="710058"/>
                    </a:lnTo>
                    <a:cubicBezTo>
                      <a:pt x="977138" y="733619"/>
                      <a:pt x="958038" y="752719"/>
                      <a:pt x="934477" y="752719"/>
                    </a:cubicBezTo>
                    <a:lnTo>
                      <a:pt x="785426" y="752719"/>
                    </a:lnTo>
                    <a:lnTo>
                      <a:pt x="458020" y="752719"/>
                    </a:lnTo>
                    <a:lnTo>
                      <a:pt x="129927" y="752719"/>
                    </a:lnTo>
                    <a:cubicBezTo>
                      <a:pt x="58170" y="752719"/>
                      <a:pt x="0" y="694549"/>
                      <a:pt x="0" y="622792"/>
                    </a:cubicBezTo>
                    <a:lnTo>
                      <a:pt x="0" y="505192"/>
                    </a:lnTo>
                    <a:cubicBezTo>
                      <a:pt x="0" y="368487"/>
                      <a:pt x="110822" y="257665"/>
                      <a:pt x="247527" y="257665"/>
                    </a:cubicBezTo>
                    <a:lnTo>
                      <a:pt x="415359" y="257665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50" name="フリーフォーム: 図形 49"/>
            <p:cNvSpPr/>
            <p:nvPr/>
          </p:nvSpPr>
          <p:spPr bwMode="auto">
            <a:xfrm>
              <a:off x="1025997" y="2952310"/>
              <a:ext cx="443607" cy="350056"/>
            </a:xfrm>
            <a:custGeom>
              <a:avLst/>
              <a:gdLst>
                <a:gd name="connsiteX0" fmla="*/ 566057 w 1494106"/>
                <a:gd name="connsiteY0" fmla="*/ 0 h 1179023"/>
                <a:gd name="connsiteX1" fmla="*/ 777134 w 1494106"/>
                <a:gd name="connsiteY1" fmla="*/ 209410 h 1179023"/>
                <a:gd name="connsiteX2" fmla="*/ 781880 w 1494106"/>
                <a:gd name="connsiteY2" fmla="*/ 220908 h 1179023"/>
                <a:gd name="connsiteX3" fmla="*/ 803323 w 1494106"/>
                <a:gd name="connsiteY3" fmla="*/ 194303 h 1179023"/>
                <a:gd name="connsiteX4" fmla="*/ 980777 w 1494106"/>
                <a:gd name="connsiteY4" fmla="*/ 103786 h 1179023"/>
                <a:gd name="connsiteX5" fmla="*/ 1113140 w 1494106"/>
                <a:gd name="connsiteY5" fmla="*/ 333635 h 1179023"/>
                <a:gd name="connsiteX6" fmla="*/ 1119118 w 1494106"/>
                <a:gd name="connsiteY6" fmla="*/ 377282 h 1179023"/>
                <a:gd name="connsiteX7" fmla="*/ 1179268 w 1494106"/>
                <a:gd name="connsiteY7" fmla="*/ 347873 h 1179023"/>
                <a:gd name="connsiteX8" fmla="*/ 1280671 w 1494106"/>
                <a:gd name="connsiteY8" fmla="*/ 347131 h 1179023"/>
                <a:gd name="connsiteX9" fmla="*/ 1332453 w 1494106"/>
                <a:gd name="connsiteY9" fmla="*/ 561300 h 1179023"/>
                <a:gd name="connsiteX10" fmla="*/ 1326257 w 1494106"/>
                <a:gd name="connsiteY10" fmla="*/ 596591 h 1179023"/>
                <a:gd name="connsiteX11" fmla="*/ 1344410 w 1494106"/>
                <a:gd name="connsiteY11" fmla="*/ 590060 h 1179023"/>
                <a:gd name="connsiteX12" fmla="*/ 1473312 w 1494106"/>
                <a:gd name="connsiteY12" fmla="*/ 599795 h 1179023"/>
                <a:gd name="connsiteX13" fmla="*/ 1363422 w 1494106"/>
                <a:gd name="connsiteY13" fmla="*/ 954626 h 1179023"/>
                <a:gd name="connsiteX14" fmla="*/ 1357334 w 1494106"/>
                <a:gd name="connsiteY14" fmla="*/ 961521 h 1179023"/>
                <a:gd name="connsiteX15" fmla="*/ 1343247 w 1494106"/>
                <a:gd name="connsiteY15" fmla="*/ 983719 h 1179023"/>
                <a:gd name="connsiteX16" fmla="*/ 740899 w 1494106"/>
                <a:gd name="connsiteY16" fmla="*/ 1179023 h 1179023"/>
                <a:gd name="connsiteX17" fmla="*/ 100459 w 1494106"/>
                <a:gd name="connsiteY17" fmla="*/ 923694 h 1179023"/>
                <a:gd name="connsiteX18" fmla="*/ 100219 w 1494106"/>
                <a:gd name="connsiteY18" fmla="*/ 922526 h 1179023"/>
                <a:gd name="connsiteX19" fmla="*/ 81604 w 1494106"/>
                <a:gd name="connsiteY19" fmla="*/ 894620 h 1179023"/>
                <a:gd name="connsiteX20" fmla="*/ 23866 w 1494106"/>
                <a:gd name="connsiteY20" fmla="*/ 747184 h 1179023"/>
                <a:gd name="connsiteX21" fmla="*/ 147951 w 1494106"/>
                <a:gd name="connsiteY21" fmla="*/ 103786 h 1179023"/>
                <a:gd name="connsiteX22" fmla="*/ 175864 w 1494106"/>
                <a:gd name="connsiteY22" fmla="*/ 101374 h 1179023"/>
                <a:gd name="connsiteX23" fmla="*/ 321648 w 1494106"/>
                <a:gd name="connsiteY23" fmla="*/ 190274 h 1179023"/>
                <a:gd name="connsiteX24" fmla="*/ 348367 w 1494106"/>
                <a:gd name="connsiteY24" fmla="*/ 222121 h 1179023"/>
                <a:gd name="connsiteX25" fmla="*/ 389364 w 1494106"/>
                <a:gd name="connsiteY25" fmla="*/ 141553 h 1179023"/>
                <a:gd name="connsiteX26" fmla="*/ 566057 w 1494106"/>
                <a:gd name="connsiteY26" fmla="*/ 0 h 117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494106" h="1179023">
                  <a:moveTo>
                    <a:pt x="566057" y="0"/>
                  </a:moveTo>
                  <a:cubicBezTo>
                    <a:pt x="647623" y="0"/>
                    <a:pt x="721577" y="89413"/>
                    <a:pt x="777134" y="209410"/>
                  </a:cubicBezTo>
                  <a:lnTo>
                    <a:pt x="781880" y="220908"/>
                  </a:lnTo>
                  <a:lnTo>
                    <a:pt x="803323" y="194303"/>
                  </a:lnTo>
                  <a:cubicBezTo>
                    <a:pt x="863369" y="129283"/>
                    <a:pt x="926234" y="90534"/>
                    <a:pt x="980777" y="103786"/>
                  </a:cubicBezTo>
                  <a:cubicBezTo>
                    <a:pt x="1048955" y="120350"/>
                    <a:pt x="1092029" y="215225"/>
                    <a:pt x="1113140" y="333635"/>
                  </a:cubicBezTo>
                  <a:lnTo>
                    <a:pt x="1119118" y="377282"/>
                  </a:lnTo>
                  <a:lnTo>
                    <a:pt x="1179268" y="347873"/>
                  </a:lnTo>
                  <a:cubicBezTo>
                    <a:pt x="1218478" y="333604"/>
                    <a:pt x="1253750" y="331588"/>
                    <a:pt x="1280671" y="347131"/>
                  </a:cubicBezTo>
                  <a:cubicBezTo>
                    <a:pt x="1331148" y="376274"/>
                    <a:pt x="1343305" y="461973"/>
                    <a:pt x="1332453" y="561300"/>
                  </a:cubicBezTo>
                  <a:lnTo>
                    <a:pt x="1326257" y="596591"/>
                  </a:lnTo>
                  <a:lnTo>
                    <a:pt x="1344410" y="590060"/>
                  </a:lnTo>
                  <a:cubicBezTo>
                    <a:pt x="1399636" y="574294"/>
                    <a:pt x="1447557" y="574039"/>
                    <a:pt x="1473312" y="599795"/>
                  </a:cubicBezTo>
                  <a:cubicBezTo>
                    <a:pt x="1533407" y="659890"/>
                    <a:pt x="1452916" y="841684"/>
                    <a:pt x="1363422" y="954626"/>
                  </a:cubicBezTo>
                  <a:lnTo>
                    <a:pt x="1357334" y="961521"/>
                  </a:lnTo>
                  <a:lnTo>
                    <a:pt x="1343247" y="983719"/>
                  </a:lnTo>
                  <a:cubicBezTo>
                    <a:pt x="1244007" y="1098491"/>
                    <a:pt x="1011679" y="1179023"/>
                    <a:pt x="740899" y="1179023"/>
                  </a:cubicBezTo>
                  <a:cubicBezTo>
                    <a:pt x="424989" y="1179023"/>
                    <a:pt x="161417" y="1069410"/>
                    <a:pt x="100459" y="923694"/>
                  </a:cubicBezTo>
                  <a:lnTo>
                    <a:pt x="100219" y="922526"/>
                  </a:lnTo>
                  <a:lnTo>
                    <a:pt x="81604" y="894620"/>
                  </a:lnTo>
                  <a:cubicBezTo>
                    <a:pt x="56892" y="850996"/>
                    <a:pt x="37005" y="801265"/>
                    <a:pt x="23866" y="747184"/>
                  </a:cubicBezTo>
                  <a:cubicBezTo>
                    <a:pt x="-28691" y="530858"/>
                    <a:pt x="2503" y="139123"/>
                    <a:pt x="147951" y="103786"/>
                  </a:cubicBezTo>
                  <a:cubicBezTo>
                    <a:pt x="157041" y="101577"/>
                    <a:pt x="166363" y="100813"/>
                    <a:pt x="175864" y="101374"/>
                  </a:cubicBezTo>
                  <a:cubicBezTo>
                    <a:pt x="222182" y="104110"/>
                    <a:pt x="272769" y="138344"/>
                    <a:pt x="321648" y="190274"/>
                  </a:cubicBezTo>
                  <a:lnTo>
                    <a:pt x="348367" y="222121"/>
                  </a:lnTo>
                  <a:lnTo>
                    <a:pt x="389364" y="141553"/>
                  </a:lnTo>
                  <a:cubicBezTo>
                    <a:pt x="439947" y="57225"/>
                    <a:pt x="500805" y="0"/>
                    <a:pt x="566057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1" name="グループ化 50"/>
            <p:cNvGrpSpPr/>
            <p:nvPr/>
          </p:nvGrpSpPr>
          <p:grpSpPr>
            <a:xfrm flipH="1">
              <a:off x="497505" y="3481353"/>
              <a:ext cx="291472" cy="422928"/>
              <a:chOff x="2674546" y="2510716"/>
              <a:chExt cx="495055" cy="848933"/>
            </a:xfrm>
            <a:solidFill>
              <a:srgbClr val="FFC000"/>
            </a:solidFill>
          </p:grpSpPr>
          <p:sp>
            <p:nvSpPr>
              <p:cNvPr id="58" name="直角三角形 57"/>
              <p:cNvSpPr/>
              <p:nvPr/>
            </p:nvSpPr>
            <p:spPr bwMode="auto">
              <a:xfrm rot="19800000">
                <a:off x="2674546" y="2510716"/>
                <a:ext cx="495055" cy="315035"/>
              </a:xfrm>
              <a:prstGeom prst="rtTriangl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直角三角形 58"/>
              <p:cNvSpPr/>
              <p:nvPr/>
            </p:nvSpPr>
            <p:spPr bwMode="auto">
              <a:xfrm rot="2700000" flipV="1">
                <a:off x="2666189" y="2999609"/>
                <a:ext cx="450050" cy="270030"/>
              </a:xfrm>
              <a:prstGeom prst="rtTriangl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2" name="楕円 2"/>
            <p:cNvSpPr/>
            <p:nvPr/>
          </p:nvSpPr>
          <p:spPr bwMode="auto">
            <a:xfrm>
              <a:off x="626636" y="3198940"/>
              <a:ext cx="1121046" cy="1282422"/>
            </a:xfrm>
            <a:custGeom>
              <a:avLst/>
              <a:gdLst>
                <a:gd name="connsiteX0" fmla="*/ 0 w 2835315"/>
                <a:gd name="connsiteY0" fmla="*/ 1417658 h 2835315"/>
                <a:gd name="connsiteX1" fmla="*/ 1417658 w 2835315"/>
                <a:gd name="connsiteY1" fmla="*/ 0 h 2835315"/>
                <a:gd name="connsiteX2" fmla="*/ 2835316 w 2835315"/>
                <a:gd name="connsiteY2" fmla="*/ 1417658 h 2835315"/>
                <a:gd name="connsiteX3" fmla="*/ 1417658 w 2835315"/>
                <a:gd name="connsiteY3" fmla="*/ 2835316 h 2835315"/>
                <a:gd name="connsiteX4" fmla="*/ 0 w 2835315"/>
                <a:gd name="connsiteY4" fmla="*/ 1417658 h 2835315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2095838 h 3513496"/>
                <a:gd name="connsiteX1" fmla="*/ 1425278 w 2835316"/>
                <a:gd name="connsiteY1" fmla="*/ 0 h 3513496"/>
                <a:gd name="connsiteX2" fmla="*/ 2835316 w 2835316"/>
                <a:gd name="connsiteY2" fmla="*/ 2095838 h 3513496"/>
                <a:gd name="connsiteX3" fmla="*/ 1417658 w 2835316"/>
                <a:gd name="connsiteY3" fmla="*/ 3513496 h 3513496"/>
                <a:gd name="connsiteX4" fmla="*/ 0 w 2835316"/>
                <a:gd name="connsiteY4" fmla="*/ 2095838 h 3513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5316" h="3513496">
                  <a:moveTo>
                    <a:pt x="0" y="2095838"/>
                  </a:moveTo>
                  <a:cubicBezTo>
                    <a:pt x="0" y="1312887"/>
                    <a:pt x="642327" y="0"/>
                    <a:pt x="1425278" y="0"/>
                  </a:cubicBezTo>
                  <a:cubicBezTo>
                    <a:pt x="2208229" y="0"/>
                    <a:pt x="2835316" y="1312887"/>
                    <a:pt x="2835316" y="2095838"/>
                  </a:cubicBezTo>
                  <a:cubicBezTo>
                    <a:pt x="2835316" y="2878789"/>
                    <a:pt x="2200609" y="3513496"/>
                    <a:pt x="1417658" y="3513496"/>
                  </a:cubicBezTo>
                  <a:cubicBezTo>
                    <a:pt x="634707" y="3513496"/>
                    <a:pt x="0" y="2878789"/>
                    <a:pt x="0" y="2095838"/>
                  </a:cubicBezTo>
                  <a:close/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2"/>
            <p:cNvSpPr/>
            <p:nvPr/>
          </p:nvSpPr>
          <p:spPr bwMode="auto">
            <a:xfrm>
              <a:off x="607655" y="3745813"/>
              <a:ext cx="108665" cy="324103"/>
            </a:xfrm>
            <a:custGeom>
              <a:avLst/>
              <a:gdLst>
                <a:gd name="connsiteX0" fmla="*/ 0 w 2835315"/>
                <a:gd name="connsiteY0" fmla="*/ 1417658 h 2835315"/>
                <a:gd name="connsiteX1" fmla="*/ 1417658 w 2835315"/>
                <a:gd name="connsiteY1" fmla="*/ 0 h 2835315"/>
                <a:gd name="connsiteX2" fmla="*/ 2835316 w 2835315"/>
                <a:gd name="connsiteY2" fmla="*/ 1417658 h 2835315"/>
                <a:gd name="connsiteX3" fmla="*/ 1417658 w 2835315"/>
                <a:gd name="connsiteY3" fmla="*/ 2835316 h 2835315"/>
                <a:gd name="connsiteX4" fmla="*/ 0 w 2835315"/>
                <a:gd name="connsiteY4" fmla="*/ 1417658 h 2835315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2095838 h 3513496"/>
                <a:gd name="connsiteX1" fmla="*/ 1425278 w 2835316"/>
                <a:gd name="connsiteY1" fmla="*/ 0 h 3513496"/>
                <a:gd name="connsiteX2" fmla="*/ 2835316 w 2835316"/>
                <a:gd name="connsiteY2" fmla="*/ 2095838 h 3513496"/>
                <a:gd name="connsiteX3" fmla="*/ 1417658 w 2835316"/>
                <a:gd name="connsiteY3" fmla="*/ 3513496 h 3513496"/>
                <a:gd name="connsiteX4" fmla="*/ 0 w 2835316"/>
                <a:gd name="connsiteY4" fmla="*/ 2095838 h 3513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5316" h="3513496">
                  <a:moveTo>
                    <a:pt x="0" y="2095838"/>
                  </a:moveTo>
                  <a:cubicBezTo>
                    <a:pt x="0" y="1312887"/>
                    <a:pt x="642327" y="0"/>
                    <a:pt x="1425278" y="0"/>
                  </a:cubicBezTo>
                  <a:cubicBezTo>
                    <a:pt x="2208229" y="0"/>
                    <a:pt x="2835316" y="1312887"/>
                    <a:pt x="2835316" y="2095838"/>
                  </a:cubicBezTo>
                  <a:cubicBezTo>
                    <a:pt x="2835316" y="2878789"/>
                    <a:pt x="2200609" y="3513496"/>
                    <a:pt x="1417658" y="3513496"/>
                  </a:cubicBezTo>
                  <a:cubicBezTo>
                    <a:pt x="634707" y="3513496"/>
                    <a:pt x="0" y="2878789"/>
                    <a:pt x="0" y="2095838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楕円 53"/>
            <p:cNvSpPr/>
            <p:nvPr/>
          </p:nvSpPr>
          <p:spPr bwMode="auto">
            <a:xfrm>
              <a:off x="755124" y="3290889"/>
              <a:ext cx="355739" cy="40807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" name="フリーフォーム: 図形 54"/>
            <p:cNvSpPr/>
            <p:nvPr/>
          </p:nvSpPr>
          <p:spPr bwMode="auto">
            <a:xfrm rot="15300000">
              <a:off x="1179492" y="3137332"/>
              <a:ext cx="931921" cy="857184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003925" h="1843219">
                  <a:moveTo>
                    <a:pt x="1276344" y="0"/>
                  </a:moveTo>
                  <a:lnTo>
                    <a:pt x="1327344" y="49520"/>
                  </a:lnTo>
                  <a:lnTo>
                    <a:pt x="1357154" y="73421"/>
                  </a:lnTo>
                  <a:cubicBezTo>
                    <a:pt x="1373648" y="88093"/>
                    <a:pt x="1389861" y="103983"/>
                    <a:pt x="1405720" y="121017"/>
                  </a:cubicBezTo>
                  <a:lnTo>
                    <a:pt x="1405739" y="121039"/>
                  </a:lnTo>
                  <a:lnTo>
                    <a:pt x="1485476" y="175387"/>
                  </a:lnTo>
                  <a:cubicBezTo>
                    <a:pt x="1581299" y="251534"/>
                    <a:pt x="1672639" y="357289"/>
                    <a:pt x="1746513" y="485241"/>
                  </a:cubicBezTo>
                  <a:cubicBezTo>
                    <a:pt x="1943509" y="826449"/>
                    <a:pt x="2114276" y="1490724"/>
                    <a:pt x="1915050" y="1605747"/>
                  </a:cubicBezTo>
                  <a:cubicBezTo>
                    <a:pt x="1902599" y="1612936"/>
                    <a:pt x="1888996" y="1617810"/>
                    <a:pt x="1874388" y="1620545"/>
                  </a:cubicBezTo>
                  <a:lnTo>
                    <a:pt x="1841979" y="1621914"/>
                  </a:lnTo>
                  <a:lnTo>
                    <a:pt x="1837396" y="1656858"/>
                  </a:lnTo>
                  <a:cubicBezTo>
                    <a:pt x="1827684" y="1697022"/>
                    <a:pt x="1810027" y="1727112"/>
                    <a:pt x="1782737" y="1742868"/>
                  </a:cubicBezTo>
                  <a:cubicBezTo>
                    <a:pt x="1748625" y="1762563"/>
                    <a:pt x="1702486" y="1758113"/>
                    <a:pt x="1649952" y="1736495"/>
                  </a:cubicBezTo>
                  <a:lnTo>
                    <a:pt x="1618739" y="1720972"/>
                  </a:lnTo>
                  <a:lnTo>
                    <a:pt x="1594928" y="1756060"/>
                  </a:lnTo>
                  <a:cubicBezTo>
                    <a:pt x="1571932" y="1783316"/>
                    <a:pt x="1545522" y="1801954"/>
                    <a:pt x="1515474" y="1810006"/>
                  </a:cubicBezTo>
                  <a:cubicBezTo>
                    <a:pt x="1440353" y="1830134"/>
                    <a:pt x="1351384" y="1781715"/>
                    <a:pt x="1261192" y="1693060"/>
                  </a:cubicBezTo>
                  <a:lnTo>
                    <a:pt x="1236672" y="1666896"/>
                  </a:lnTo>
                  <a:lnTo>
                    <a:pt x="1220373" y="1695933"/>
                  </a:lnTo>
                  <a:cubicBezTo>
                    <a:pt x="1160999" y="1786684"/>
                    <a:pt x="1094541" y="1843219"/>
                    <a:pt x="1024547" y="1843219"/>
                  </a:cubicBezTo>
                  <a:cubicBezTo>
                    <a:pt x="954554" y="1843219"/>
                    <a:pt x="888479" y="1786684"/>
                    <a:pt x="829655" y="1695933"/>
                  </a:cubicBezTo>
                  <a:lnTo>
                    <a:pt x="814919" y="1669401"/>
                  </a:lnTo>
                  <a:lnTo>
                    <a:pt x="792747" y="1693060"/>
                  </a:lnTo>
                  <a:cubicBezTo>
                    <a:pt x="702554" y="1781714"/>
                    <a:pt x="613586" y="1830134"/>
                    <a:pt x="538465" y="1810006"/>
                  </a:cubicBezTo>
                  <a:cubicBezTo>
                    <a:pt x="508417" y="1801954"/>
                    <a:pt x="482007" y="1783316"/>
                    <a:pt x="459011" y="1756060"/>
                  </a:cubicBezTo>
                  <a:lnTo>
                    <a:pt x="442702" y="1732028"/>
                  </a:lnTo>
                  <a:lnTo>
                    <a:pt x="433718" y="1736496"/>
                  </a:lnTo>
                  <a:cubicBezTo>
                    <a:pt x="381184" y="1758114"/>
                    <a:pt x="335046" y="1762564"/>
                    <a:pt x="300933" y="1742869"/>
                  </a:cubicBezTo>
                  <a:cubicBezTo>
                    <a:pt x="273643" y="1727113"/>
                    <a:pt x="255987" y="1697023"/>
                    <a:pt x="246274" y="1656858"/>
                  </a:cubicBezTo>
                  <a:lnTo>
                    <a:pt x="239923" y="1608426"/>
                  </a:lnTo>
                  <a:lnTo>
                    <a:pt x="228107" y="1612732"/>
                  </a:lnTo>
                  <a:cubicBezTo>
                    <a:pt x="173939" y="1628039"/>
                    <a:pt x="126229" y="1627313"/>
                    <a:pt x="88875" y="1605746"/>
                  </a:cubicBezTo>
                  <a:cubicBezTo>
                    <a:pt x="-110350" y="1490724"/>
                    <a:pt x="60417" y="826447"/>
                    <a:pt x="257413" y="485240"/>
                  </a:cubicBezTo>
                  <a:cubicBezTo>
                    <a:pt x="331286" y="357288"/>
                    <a:pt x="422626" y="251533"/>
                    <a:pt x="518449" y="175386"/>
                  </a:cubicBezTo>
                  <a:lnTo>
                    <a:pt x="614061" y="110219"/>
                  </a:lnTo>
                  <a:lnTo>
                    <a:pt x="640762" y="72134"/>
                  </a:lnTo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6" name="楕円 55"/>
            <p:cNvSpPr/>
            <p:nvPr/>
          </p:nvSpPr>
          <p:spPr bwMode="auto">
            <a:xfrm>
              <a:off x="820197" y="3413528"/>
              <a:ext cx="108612" cy="16279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" name="フリーフォーム: 図形 56"/>
            <p:cNvSpPr/>
            <p:nvPr/>
          </p:nvSpPr>
          <p:spPr bwMode="auto">
            <a:xfrm rot="15300000">
              <a:off x="1612698" y="3956899"/>
              <a:ext cx="294133" cy="614247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05739 w 2003925"/>
                <a:gd name="connsiteY3" fmla="*/ 121039 h 1843219"/>
                <a:gd name="connsiteX4" fmla="*/ 1485476 w 2003925"/>
                <a:gd name="connsiteY4" fmla="*/ 175387 h 1843219"/>
                <a:gd name="connsiteX5" fmla="*/ 1746513 w 2003925"/>
                <a:gd name="connsiteY5" fmla="*/ 485241 h 1843219"/>
                <a:gd name="connsiteX6" fmla="*/ 1915050 w 2003925"/>
                <a:gd name="connsiteY6" fmla="*/ 1605747 h 1843219"/>
                <a:gd name="connsiteX7" fmla="*/ 1874388 w 2003925"/>
                <a:gd name="connsiteY7" fmla="*/ 1620545 h 1843219"/>
                <a:gd name="connsiteX8" fmla="*/ 1841979 w 2003925"/>
                <a:gd name="connsiteY8" fmla="*/ 1621914 h 1843219"/>
                <a:gd name="connsiteX9" fmla="*/ 1837396 w 2003925"/>
                <a:gd name="connsiteY9" fmla="*/ 1656858 h 1843219"/>
                <a:gd name="connsiteX10" fmla="*/ 1782737 w 2003925"/>
                <a:gd name="connsiteY10" fmla="*/ 1742868 h 1843219"/>
                <a:gd name="connsiteX11" fmla="*/ 1649952 w 2003925"/>
                <a:gd name="connsiteY11" fmla="*/ 1736495 h 1843219"/>
                <a:gd name="connsiteX12" fmla="*/ 1618739 w 2003925"/>
                <a:gd name="connsiteY12" fmla="*/ 1720972 h 1843219"/>
                <a:gd name="connsiteX13" fmla="*/ 1594928 w 2003925"/>
                <a:gd name="connsiteY13" fmla="*/ 1756060 h 1843219"/>
                <a:gd name="connsiteX14" fmla="*/ 1515474 w 2003925"/>
                <a:gd name="connsiteY14" fmla="*/ 1810006 h 1843219"/>
                <a:gd name="connsiteX15" fmla="*/ 1261192 w 2003925"/>
                <a:gd name="connsiteY15" fmla="*/ 1693060 h 1843219"/>
                <a:gd name="connsiteX16" fmla="*/ 1236672 w 2003925"/>
                <a:gd name="connsiteY16" fmla="*/ 1666896 h 1843219"/>
                <a:gd name="connsiteX17" fmla="*/ 1220373 w 2003925"/>
                <a:gd name="connsiteY17" fmla="*/ 1695933 h 1843219"/>
                <a:gd name="connsiteX18" fmla="*/ 1024547 w 2003925"/>
                <a:gd name="connsiteY18" fmla="*/ 1843219 h 1843219"/>
                <a:gd name="connsiteX19" fmla="*/ 829655 w 2003925"/>
                <a:gd name="connsiteY19" fmla="*/ 1695933 h 1843219"/>
                <a:gd name="connsiteX20" fmla="*/ 814919 w 2003925"/>
                <a:gd name="connsiteY20" fmla="*/ 1669401 h 1843219"/>
                <a:gd name="connsiteX21" fmla="*/ 792747 w 2003925"/>
                <a:gd name="connsiteY21" fmla="*/ 1693060 h 1843219"/>
                <a:gd name="connsiteX22" fmla="*/ 538465 w 2003925"/>
                <a:gd name="connsiteY22" fmla="*/ 1810006 h 1843219"/>
                <a:gd name="connsiteX23" fmla="*/ 459011 w 2003925"/>
                <a:gd name="connsiteY23" fmla="*/ 1756060 h 1843219"/>
                <a:gd name="connsiteX24" fmla="*/ 442702 w 2003925"/>
                <a:gd name="connsiteY24" fmla="*/ 1732028 h 1843219"/>
                <a:gd name="connsiteX25" fmla="*/ 433718 w 2003925"/>
                <a:gd name="connsiteY25" fmla="*/ 1736496 h 1843219"/>
                <a:gd name="connsiteX26" fmla="*/ 300933 w 2003925"/>
                <a:gd name="connsiteY26" fmla="*/ 1742869 h 1843219"/>
                <a:gd name="connsiteX27" fmla="*/ 246274 w 2003925"/>
                <a:gd name="connsiteY27" fmla="*/ 1656858 h 1843219"/>
                <a:gd name="connsiteX28" fmla="*/ 239923 w 2003925"/>
                <a:gd name="connsiteY28" fmla="*/ 1608426 h 1843219"/>
                <a:gd name="connsiteX29" fmla="*/ 228107 w 2003925"/>
                <a:gd name="connsiteY29" fmla="*/ 1612732 h 1843219"/>
                <a:gd name="connsiteX30" fmla="*/ 88875 w 2003925"/>
                <a:gd name="connsiteY30" fmla="*/ 1605746 h 1843219"/>
                <a:gd name="connsiteX31" fmla="*/ 257413 w 2003925"/>
                <a:gd name="connsiteY31" fmla="*/ 485240 h 1843219"/>
                <a:gd name="connsiteX32" fmla="*/ 518449 w 2003925"/>
                <a:gd name="connsiteY32" fmla="*/ 175386 h 1843219"/>
                <a:gd name="connsiteX33" fmla="*/ 614061 w 2003925"/>
                <a:gd name="connsiteY33" fmla="*/ 110219 h 1843219"/>
                <a:gd name="connsiteX34" fmla="*/ 640762 w 2003925"/>
                <a:gd name="connsiteY34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85476 w 2003925"/>
                <a:gd name="connsiteY2" fmla="*/ 175387 h 1843219"/>
                <a:gd name="connsiteX3" fmla="*/ 1746513 w 2003925"/>
                <a:gd name="connsiteY3" fmla="*/ 485241 h 1843219"/>
                <a:gd name="connsiteX4" fmla="*/ 1915050 w 2003925"/>
                <a:gd name="connsiteY4" fmla="*/ 1605747 h 1843219"/>
                <a:gd name="connsiteX5" fmla="*/ 1874388 w 2003925"/>
                <a:gd name="connsiteY5" fmla="*/ 1620545 h 1843219"/>
                <a:gd name="connsiteX6" fmla="*/ 1841979 w 2003925"/>
                <a:gd name="connsiteY6" fmla="*/ 1621914 h 1843219"/>
                <a:gd name="connsiteX7" fmla="*/ 1837396 w 2003925"/>
                <a:gd name="connsiteY7" fmla="*/ 1656858 h 1843219"/>
                <a:gd name="connsiteX8" fmla="*/ 1782737 w 2003925"/>
                <a:gd name="connsiteY8" fmla="*/ 1742868 h 1843219"/>
                <a:gd name="connsiteX9" fmla="*/ 1649952 w 2003925"/>
                <a:gd name="connsiteY9" fmla="*/ 1736495 h 1843219"/>
                <a:gd name="connsiteX10" fmla="*/ 1618739 w 2003925"/>
                <a:gd name="connsiteY10" fmla="*/ 1720972 h 1843219"/>
                <a:gd name="connsiteX11" fmla="*/ 1594928 w 2003925"/>
                <a:gd name="connsiteY11" fmla="*/ 1756060 h 1843219"/>
                <a:gd name="connsiteX12" fmla="*/ 1515474 w 2003925"/>
                <a:gd name="connsiteY12" fmla="*/ 1810006 h 1843219"/>
                <a:gd name="connsiteX13" fmla="*/ 1261192 w 2003925"/>
                <a:gd name="connsiteY13" fmla="*/ 1693060 h 1843219"/>
                <a:gd name="connsiteX14" fmla="*/ 1236672 w 2003925"/>
                <a:gd name="connsiteY14" fmla="*/ 1666896 h 1843219"/>
                <a:gd name="connsiteX15" fmla="*/ 1220373 w 2003925"/>
                <a:gd name="connsiteY15" fmla="*/ 1695933 h 1843219"/>
                <a:gd name="connsiteX16" fmla="*/ 1024547 w 2003925"/>
                <a:gd name="connsiteY16" fmla="*/ 1843219 h 1843219"/>
                <a:gd name="connsiteX17" fmla="*/ 829655 w 2003925"/>
                <a:gd name="connsiteY17" fmla="*/ 1695933 h 1843219"/>
                <a:gd name="connsiteX18" fmla="*/ 814919 w 2003925"/>
                <a:gd name="connsiteY18" fmla="*/ 1669401 h 1843219"/>
                <a:gd name="connsiteX19" fmla="*/ 792747 w 2003925"/>
                <a:gd name="connsiteY19" fmla="*/ 1693060 h 1843219"/>
                <a:gd name="connsiteX20" fmla="*/ 538465 w 2003925"/>
                <a:gd name="connsiteY20" fmla="*/ 1810006 h 1843219"/>
                <a:gd name="connsiteX21" fmla="*/ 459011 w 2003925"/>
                <a:gd name="connsiteY21" fmla="*/ 1756060 h 1843219"/>
                <a:gd name="connsiteX22" fmla="*/ 442702 w 2003925"/>
                <a:gd name="connsiteY22" fmla="*/ 1732028 h 1843219"/>
                <a:gd name="connsiteX23" fmla="*/ 433718 w 2003925"/>
                <a:gd name="connsiteY23" fmla="*/ 1736496 h 1843219"/>
                <a:gd name="connsiteX24" fmla="*/ 300933 w 2003925"/>
                <a:gd name="connsiteY24" fmla="*/ 1742869 h 1843219"/>
                <a:gd name="connsiteX25" fmla="*/ 246274 w 2003925"/>
                <a:gd name="connsiteY25" fmla="*/ 1656858 h 1843219"/>
                <a:gd name="connsiteX26" fmla="*/ 239923 w 2003925"/>
                <a:gd name="connsiteY26" fmla="*/ 1608426 h 1843219"/>
                <a:gd name="connsiteX27" fmla="*/ 228107 w 2003925"/>
                <a:gd name="connsiteY27" fmla="*/ 1612732 h 1843219"/>
                <a:gd name="connsiteX28" fmla="*/ 88875 w 2003925"/>
                <a:gd name="connsiteY28" fmla="*/ 1605746 h 1843219"/>
                <a:gd name="connsiteX29" fmla="*/ 257413 w 2003925"/>
                <a:gd name="connsiteY29" fmla="*/ 485240 h 1843219"/>
                <a:gd name="connsiteX30" fmla="*/ 518449 w 2003925"/>
                <a:gd name="connsiteY30" fmla="*/ 175386 h 1843219"/>
                <a:gd name="connsiteX31" fmla="*/ 614061 w 2003925"/>
                <a:gd name="connsiteY31" fmla="*/ 110219 h 1843219"/>
                <a:gd name="connsiteX32" fmla="*/ 640762 w 2003925"/>
                <a:gd name="connsiteY32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746513 w 2003925"/>
                <a:gd name="connsiteY2" fmla="*/ 485241 h 1843219"/>
                <a:gd name="connsiteX3" fmla="*/ 1915050 w 2003925"/>
                <a:gd name="connsiteY3" fmla="*/ 1605747 h 1843219"/>
                <a:gd name="connsiteX4" fmla="*/ 1874388 w 2003925"/>
                <a:gd name="connsiteY4" fmla="*/ 1620545 h 1843219"/>
                <a:gd name="connsiteX5" fmla="*/ 1841979 w 2003925"/>
                <a:gd name="connsiteY5" fmla="*/ 1621914 h 1843219"/>
                <a:gd name="connsiteX6" fmla="*/ 1837396 w 2003925"/>
                <a:gd name="connsiteY6" fmla="*/ 1656858 h 1843219"/>
                <a:gd name="connsiteX7" fmla="*/ 1782737 w 2003925"/>
                <a:gd name="connsiteY7" fmla="*/ 1742868 h 1843219"/>
                <a:gd name="connsiteX8" fmla="*/ 1649952 w 2003925"/>
                <a:gd name="connsiteY8" fmla="*/ 1736495 h 1843219"/>
                <a:gd name="connsiteX9" fmla="*/ 1618739 w 2003925"/>
                <a:gd name="connsiteY9" fmla="*/ 1720972 h 1843219"/>
                <a:gd name="connsiteX10" fmla="*/ 1594928 w 2003925"/>
                <a:gd name="connsiteY10" fmla="*/ 1756060 h 1843219"/>
                <a:gd name="connsiteX11" fmla="*/ 1515474 w 2003925"/>
                <a:gd name="connsiteY11" fmla="*/ 1810006 h 1843219"/>
                <a:gd name="connsiteX12" fmla="*/ 1261192 w 2003925"/>
                <a:gd name="connsiteY12" fmla="*/ 1693060 h 1843219"/>
                <a:gd name="connsiteX13" fmla="*/ 1236672 w 2003925"/>
                <a:gd name="connsiteY13" fmla="*/ 1666896 h 1843219"/>
                <a:gd name="connsiteX14" fmla="*/ 1220373 w 2003925"/>
                <a:gd name="connsiteY14" fmla="*/ 1695933 h 1843219"/>
                <a:gd name="connsiteX15" fmla="*/ 1024547 w 2003925"/>
                <a:gd name="connsiteY15" fmla="*/ 1843219 h 1843219"/>
                <a:gd name="connsiteX16" fmla="*/ 829655 w 2003925"/>
                <a:gd name="connsiteY16" fmla="*/ 1695933 h 1843219"/>
                <a:gd name="connsiteX17" fmla="*/ 814919 w 2003925"/>
                <a:gd name="connsiteY17" fmla="*/ 1669401 h 1843219"/>
                <a:gd name="connsiteX18" fmla="*/ 792747 w 2003925"/>
                <a:gd name="connsiteY18" fmla="*/ 1693060 h 1843219"/>
                <a:gd name="connsiteX19" fmla="*/ 538465 w 2003925"/>
                <a:gd name="connsiteY19" fmla="*/ 1810006 h 1843219"/>
                <a:gd name="connsiteX20" fmla="*/ 459011 w 2003925"/>
                <a:gd name="connsiteY20" fmla="*/ 1756060 h 1843219"/>
                <a:gd name="connsiteX21" fmla="*/ 442702 w 2003925"/>
                <a:gd name="connsiteY21" fmla="*/ 1732028 h 1843219"/>
                <a:gd name="connsiteX22" fmla="*/ 433718 w 2003925"/>
                <a:gd name="connsiteY22" fmla="*/ 1736496 h 1843219"/>
                <a:gd name="connsiteX23" fmla="*/ 300933 w 2003925"/>
                <a:gd name="connsiteY23" fmla="*/ 1742869 h 1843219"/>
                <a:gd name="connsiteX24" fmla="*/ 246274 w 2003925"/>
                <a:gd name="connsiteY24" fmla="*/ 1656858 h 1843219"/>
                <a:gd name="connsiteX25" fmla="*/ 239923 w 2003925"/>
                <a:gd name="connsiteY25" fmla="*/ 1608426 h 1843219"/>
                <a:gd name="connsiteX26" fmla="*/ 228107 w 2003925"/>
                <a:gd name="connsiteY26" fmla="*/ 1612732 h 1843219"/>
                <a:gd name="connsiteX27" fmla="*/ 88875 w 2003925"/>
                <a:gd name="connsiteY27" fmla="*/ 1605746 h 1843219"/>
                <a:gd name="connsiteX28" fmla="*/ 257413 w 2003925"/>
                <a:gd name="connsiteY28" fmla="*/ 485240 h 1843219"/>
                <a:gd name="connsiteX29" fmla="*/ 518449 w 2003925"/>
                <a:gd name="connsiteY29" fmla="*/ 175386 h 1843219"/>
                <a:gd name="connsiteX30" fmla="*/ 614061 w 2003925"/>
                <a:gd name="connsiteY30" fmla="*/ 110219 h 1843219"/>
                <a:gd name="connsiteX31" fmla="*/ 640762 w 2003925"/>
                <a:gd name="connsiteY31" fmla="*/ 72134 h 1843219"/>
                <a:gd name="connsiteX0" fmla="*/ 1276344 w 2003925"/>
                <a:gd name="connsiteY0" fmla="*/ 0 h 1843219"/>
                <a:gd name="connsiteX1" fmla="*/ 1746513 w 2003925"/>
                <a:gd name="connsiteY1" fmla="*/ 485241 h 1843219"/>
                <a:gd name="connsiteX2" fmla="*/ 1915050 w 2003925"/>
                <a:gd name="connsiteY2" fmla="*/ 1605747 h 1843219"/>
                <a:gd name="connsiteX3" fmla="*/ 1874388 w 2003925"/>
                <a:gd name="connsiteY3" fmla="*/ 1620545 h 1843219"/>
                <a:gd name="connsiteX4" fmla="*/ 1841979 w 2003925"/>
                <a:gd name="connsiteY4" fmla="*/ 1621914 h 1843219"/>
                <a:gd name="connsiteX5" fmla="*/ 1837396 w 2003925"/>
                <a:gd name="connsiteY5" fmla="*/ 1656858 h 1843219"/>
                <a:gd name="connsiteX6" fmla="*/ 1782737 w 2003925"/>
                <a:gd name="connsiteY6" fmla="*/ 1742868 h 1843219"/>
                <a:gd name="connsiteX7" fmla="*/ 1649952 w 2003925"/>
                <a:gd name="connsiteY7" fmla="*/ 1736495 h 1843219"/>
                <a:gd name="connsiteX8" fmla="*/ 1618739 w 2003925"/>
                <a:gd name="connsiteY8" fmla="*/ 1720972 h 1843219"/>
                <a:gd name="connsiteX9" fmla="*/ 1594928 w 2003925"/>
                <a:gd name="connsiteY9" fmla="*/ 1756060 h 1843219"/>
                <a:gd name="connsiteX10" fmla="*/ 1515474 w 2003925"/>
                <a:gd name="connsiteY10" fmla="*/ 1810006 h 1843219"/>
                <a:gd name="connsiteX11" fmla="*/ 1261192 w 2003925"/>
                <a:gd name="connsiteY11" fmla="*/ 1693060 h 1843219"/>
                <a:gd name="connsiteX12" fmla="*/ 1236672 w 2003925"/>
                <a:gd name="connsiteY12" fmla="*/ 1666896 h 1843219"/>
                <a:gd name="connsiteX13" fmla="*/ 1220373 w 2003925"/>
                <a:gd name="connsiteY13" fmla="*/ 1695933 h 1843219"/>
                <a:gd name="connsiteX14" fmla="*/ 1024547 w 2003925"/>
                <a:gd name="connsiteY14" fmla="*/ 1843219 h 1843219"/>
                <a:gd name="connsiteX15" fmla="*/ 829655 w 2003925"/>
                <a:gd name="connsiteY15" fmla="*/ 1695933 h 1843219"/>
                <a:gd name="connsiteX16" fmla="*/ 814919 w 2003925"/>
                <a:gd name="connsiteY16" fmla="*/ 1669401 h 1843219"/>
                <a:gd name="connsiteX17" fmla="*/ 792747 w 2003925"/>
                <a:gd name="connsiteY17" fmla="*/ 1693060 h 1843219"/>
                <a:gd name="connsiteX18" fmla="*/ 538465 w 2003925"/>
                <a:gd name="connsiteY18" fmla="*/ 1810006 h 1843219"/>
                <a:gd name="connsiteX19" fmla="*/ 459011 w 2003925"/>
                <a:gd name="connsiteY19" fmla="*/ 1756060 h 1843219"/>
                <a:gd name="connsiteX20" fmla="*/ 442702 w 2003925"/>
                <a:gd name="connsiteY20" fmla="*/ 1732028 h 1843219"/>
                <a:gd name="connsiteX21" fmla="*/ 433718 w 2003925"/>
                <a:gd name="connsiteY21" fmla="*/ 1736496 h 1843219"/>
                <a:gd name="connsiteX22" fmla="*/ 300933 w 2003925"/>
                <a:gd name="connsiteY22" fmla="*/ 1742869 h 1843219"/>
                <a:gd name="connsiteX23" fmla="*/ 246274 w 2003925"/>
                <a:gd name="connsiteY23" fmla="*/ 1656858 h 1843219"/>
                <a:gd name="connsiteX24" fmla="*/ 239923 w 2003925"/>
                <a:gd name="connsiteY24" fmla="*/ 1608426 h 1843219"/>
                <a:gd name="connsiteX25" fmla="*/ 228107 w 2003925"/>
                <a:gd name="connsiteY25" fmla="*/ 1612732 h 1843219"/>
                <a:gd name="connsiteX26" fmla="*/ 88875 w 2003925"/>
                <a:gd name="connsiteY26" fmla="*/ 1605746 h 1843219"/>
                <a:gd name="connsiteX27" fmla="*/ 257413 w 2003925"/>
                <a:gd name="connsiteY27" fmla="*/ 485240 h 1843219"/>
                <a:gd name="connsiteX28" fmla="*/ 518449 w 2003925"/>
                <a:gd name="connsiteY28" fmla="*/ 175386 h 1843219"/>
                <a:gd name="connsiteX29" fmla="*/ 614061 w 2003925"/>
                <a:gd name="connsiteY29" fmla="*/ 110219 h 1843219"/>
                <a:gd name="connsiteX30" fmla="*/ 640762 w 2003925"/>
                <a:gd name="connsiteY30" fmla="*/ 72134 h 1843219"/>
                <a:gd name="connsiteX0" fmla="*/ 1746513 w 2003925"/>
                <a:gd name="connsiteY0" fmla="*/ 413106 h 1771084"/>
                <a:gd name="connsiteX1" fmla="*/ 1915050 w 2003925"/>
                <a:gd name="connsiteY1" fmla="*/ 1533612 h 1771084"/>
                <a:gd name="connsiteX2" fmla="*/ 1874388 w 2003925"/>
                <a:gd name="connsiteY2" fmla="*/ 1548410 h 1771084"/>
                <a:gd name="connsiteX3" fmla="*/ 1841979 w 2003925"/>
                <a:gd name="connsiteY3" fmla="*/ 1549779 h 1771084"/>
                <a:gd name="connsiteX4" fmla="*/ 1837396 w 2003925"/>
                <a:gd name="connsiteY4" fmla="*/ 1584723 h 1771084"/>
                <a:gd name="connsiteX5" fmla="*/ 1782737 w 2003925"/>
                <a:gd name="connsiteY5" fmla="*/ 1670733 h 1771084"/>
                <a:gd name="connsiteX6" fmla="*/ 1649952 w 2003925"/>
                <a:gd name="connsiteY6" fmla="*/ 1664360 h 1771084"/>
                <a:gd name="connsiteX7" fmla="*/ 1618739 w 2003925"/>
                <a:gd name="connsiteY7" fmla="*/ 1648837 h 1771084"/>
                <a:gd name="connsiteX8" fmla="*/ 1594928 w 2003925"/>
                <a:gd name="connsiteY8" fmla="*/ 1683925 h 1771084"/>
                <a:gd name="connsiteX9" fmla="*/ 1515474 w 2003925"/>
                <a:gd name="connsiteY9" fmla="*/ 1737871 h 1771084"/>
                <a:gd name="connsiteX10" fmla="*/ 1261192 w 2003925"/>
                <a:gd name="connsiteY10" fmla="*/ 1620925 h 1771084"/>
                <a:gd name="connsiteX11" fmla="*/ 1236672 w 2003925"/>
                <a:gd name="connsiteY11" fmla="*/ 1594761 h 1771084"/>
                <a:gd name="connsiteX12" fmla="*/ 1220373 w 2003925"/>
                <a:gd name="connsiteY12" fmla="*/ 1623798 h 1771084"/>
                <a:gd name="connsiteX13" fmla="*/ 1024547 w 2003925"/>
                <a:gd name="connsiteY13" fmla="*/ 1771084 h 1771084"/>
                <a:gd name="connsiteX14" fmla="*/ 829655 w 2003925"/>
                <a:gd name="connsiteY14" fmla="*/ 1623798 h 1771084"/>
                <a:gd name="connsiteX15" fmla="*/ 814919 w 2003925"/>
                <a:gd name="connsiteY15" fmla="*/ 1597266 h 1771084"/>
                <a:gd name="connsiteX16" fmla="*/ 792747 w 2003925"/>
                <a:gd name="connsiteY16" fmla="*/ 1620925 h 1771084"/>
                <a:gd name="connsiteX17" fmla="*/ 538465 w 2003925"/>
                <a:gd name="connsiteY17" fmla="*/ 1737871 h 1771084"/>
                <a:gd name="connsiteX18" fmla="*/ 459011 w 2003925"/>
                <a:gd name="connsiteY18" fmla="*/ 1683925 h 1771084"/>
                <a:gd name="connsiteX19" fmla="*/ 442702 w 2003925"/>
                <a:gd name="connsiteY19" fmla="*/ 1659893 h 1771084"/>
                <a:gd name="connsiteX20" fmla="*/ 433718 w 2003925"/>
                <a:gd name="connsiteY20" fmla="*/ 1664361 h 1771084"/>
                <a:gd name="connsiteX21" fmla="*/ 300933 w 2003925"/>
                <a:gd name="connsiteY21" fmla="*/ 1670734 h 1771084"/>
                <a:gd name="connsiteX22" fmla="*/ 246274 w 2003925"/>
                <a:gd name="connsiteY22" fmla="*/ 1584723 h 1771084"/>
                <a:gd name="connsiteX23" fmla="*/ 239923 w 2003925"/>
                <a:gd name="connsiteY23" fmla="*/ 1536291 h 1771084"/>
                <a:gd name="connsiteX24" fmla="*/ 228107 w 2003925"/>
                <a:gd name="connsiteY24" fmla="*/ 1540597 h 1771084"/>
                <a:gd name="connsiteX25" fmla="*/ 88875 w 2003925"/>
                <a:gd name="connsiteY25" fmla="*/ 1533611 h 1771084"/>
                <a:gd name="connsiteX26" fmla="*/ 257413 w 2003925"/>
                <a:gd name="connsiteY26" fmla="*/ 413105 h 1771084"/>
                <a:gd name="connsiteX27" fmla="*/ 518449 w 2003925"/>
                <a:gd name="connsiteY27" fmla="*/ 103251 h 1771084"/>
                <a:gd name="connsiteX28" fmla="*/ 614061 w 2003925"/>
                <a:gd name="connsiteY28" fmla="*/ 38084 h 1771084"/>
                <a:gd name="connsiteX29" fmla="*/ 640762 w 2003925"/>
                <a:gd name="connsiteY29" fmla="*/ -1 h 177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03925" h="1771084">
                  <a:moveTo>
                    <a:pt x="1746513" y="413106"/>
                  </a:moveTo>
                  <a:cubicBezTo>
                    <a:pt x="1943509" y="754314"/>
                    <a:pt x="2114276" y="1418589"/>
                    <a:pt x="1915050" y="1533612"/>
                  </a:cubicBezTo>
                  <a:cubicBezTo>
                    <a:pt x="1902599" y="1540801"/>
                    <a:pt x="1888996" y="1545675"/>
                    <a:pt x="1874388" y="1548410"/>
                  </a:cubicBezTo>
                  <a:lnTo>
                    <a:pt x="1841979" y="1549779"/>
                  </a:lnTo>
                  <a:lnTo>
                    <a:pt x="1837396" y="1584723"/>
                  </a:lnTo>
                  <a:cubicBezTo>
                    <a:pt x="1827684" y="1624887"/>
                    <a:pt x="1810027" y="1654977"/>
                    <a:pt x="1782737" y="1670733"/>
                  </a:cubicBezTo>
                  <a:cubicBezTo>
                    <a:pt x="1748625" y="1690428"/>
                    <a:pt x="1702486" y="1685978"/>
                    <a:pt x="1649952" y="1664360"/>
                  </a:cubicBezTo>
                  <a:lnTo>
                    <a:pt x="1618739" y="1648837"/>
                  </a:lnTo>
                  <a:lnTo>
                    <a:pt x="1594928" y="1683925"/>
                  </a:lnTo>
                  <a:cubicBezTo>
                    <a:pt x="1571932" y="1711181"/>
                    <a:pt x="1545522" y="1729819"/>
                    <a:pt x="1515474" y="1737871"/>
                  </a:cubicBezTo>
                  <a:cubicBezTo>
                    <a:pt x="1440353" y="1757999"/>
                    <a:pt x="1351384" y="1709580"/>
                    <a:pt x="1261192" y="1620925"/>
                  </a:cubicBezTo>
                  <a:lnTo>
                    <a:pt x="1236672" y="1594761"/>
                  </a:lnTo>
                  <a:lnTo>
                    <a:pt x="1220373" y="1623798"/>
                  </a:lnTo>
                  <a:cubicBezTo>
                    <a:pt x="1160999" y="1714549"/>
                    <a:pt x="1094541" y="1771084"/>
                    <a:pt x="1024547" y="1771084"/>
                  </a:cubicBezTo>
                  <a:cubicBezTo>
                    <a:pt x="954554" y="1771084"/>
                    <a:pt x="888479" y="1714549"/>
                    <a:pt x="829655" y="1623798"/>
                  </a:cubicBezTo>
                  <a:lnTo>
                    <a:pt x="814919" y="1597266"/>
                  </a:lnTo>
                  <a:lnTo>
                    <a:pt x="792747" y="1620925"/>
                  </a:lnTo>
                  <a:cubicBezTo>
                    <a:pt x="702554" y="1709579"/>
                    <a:pt x="613586" y="1757999"/>
                    <a:pt x="538465" y="1737871"/>
                  </a:cubicBezTo>
                  <a:cubicBezTo>
                    <a:pt x="508417" y="1729819"/>
                    <a:pt x="482007" y="1711181"/>
                    <a:pt x="459011" y="1683925"/>
                  </a:cubicBezTo>
                  <a:lnTo>
                    <a:pt x="442702" y="1659893"/>
                  </a:lnTo>
                  <a:lnTo>
                    <a:pt x="433718" y="1664361"/>
                  </a:lnTo>
                  <a:cubicBezTo>
                    <a:pt x="381184" y="1685979"/>
                    <a:pt x="335046" y="1690429"/>
                    <a:pt x="300933" y="1670734"/>
                  </a:cubicBezTo>
                  <a:cubicBezTo>
                    <a:pt x="273643" y="1654978"/>
                    <a:pt x="255987" y="1624888"/>
                    <a:pt x="246274" y="1584723"/>
                  </a:cubicBezTo>
                  <a:lnTo>
                    <a:pt x="239923" y="1536291"/>
                  </a:lnTo>
                  <a:lnTo>
                    <a:pt x="228107" y="1540597"/>
                  </a:lnTo>
                  <a:cubicBezTo>
                    <a:pt x="173939" y="1555904"/>
                    <a:pt x="126229" y="1555178"/>
                    <a:pt x="88875" y="1533611"/>
                  </a:cubicBezTo>
                  <a:cubicBezTo>
                    <a:pt x="-110350" y="1418589"/>
                    <a:pt x="60417" y="754312"/>
                    <a:pt x="257413" y="413105"/>
                  </a:cubicBezTo>
                  <a:cubicBezTo>
                    <a:pt x="331286" y="285153"/>
                    <a:pt x="422626" y="179398"/>
                    <a:pt x="518449" y="103251"/>
                  </a:cubicBezTo>
                  <a:lnTo>
                    <a:pt x="614061" y="38084"/>
                  </a:lnTo>
                  <a:lnTo>
                    <a:pt x="640762" y="-1"/>
                  </a:lnTo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6" name="グループ化 65"/>
          <p:cNvGrpSpPr/>
          <p:nvPr/>
        </p:nvGrpSpPr>
        <p:grpSpPr>
          <a:xfrm>
            <a:off x="4368791" y="761453"/>
            <a:ext cx="1311853" cy="1651787"/>
            <a:chOff x="2409718" y="761445"/>
            <a:chExt cx="1501210" cy="1890211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2409718" y="761445"/>
              <a:ext cx="1296075" cy="1890211"/>
              <a:chOff x="5262725" y="1448779"/>
              <a:chExt cx="2601583" cy="3794179"/>
            </a:xfrm>
          </p:grpSpPr>
          <p:sp>
            <p:nvSpPr>
              <p:cNvPr id="70" name="フリーフォーム: 図形 69"/>
              <p:cNvSpPr/>
              <p:nvPr/>
            </p:nvSpPr>
            <p:spPr bwMode="auto">
              <a:xfrm rot="1800000">
                <a:off x="5262725" y="2510749"/>
                <a:ext cx="1870624" cy="1814784"/>
              </a:xfrm>
              <a:custGeom>
                <a:avLst/>
                <a:gdLst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995697 w 2003925"/>
                  <a:gd name="connsiteY37" fmla="*/ 0 h 194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003925" h="1944107">
                    <a:moveTo>
                      <a:pt x="995697" y="0"/>
                    </a:moveTo>
                    <a:cubicBezTo>
                      <a:pt x="1099655" y="0"/>
                      <a:pt x="1196232" y="37192"/>
                      <a:pt x="1276344" y="100888"/>
                    </a:cubicBezTo>
                    <a:lnTo>
                      <a:pt x="1327344" y="150408"/>
                    </a:lnTo>
                    <a:lnTo>
                      <a:pt x="1357154" y="174309"/>
                    </a:lnTo>
                    <a:cubicBezTo>
                      <a:pt x="1373648" y="188981"/>
                      <a:pt x="1389861" y="204871"/>
                      <a:pt x="1405720" y="221905"/>
                    </a:cubicBezTo>
                    <a:lnTo>
                      <a:pt x="1405739" y="221927"/>
                    </a:lnTo>
                    <a:lnTo>
                      <a:pt x="1485476" y="276275"/>
                    </a:lnTo>
                    <a:cubicBezTo>
                      <a:pt x="1581299" y="352422"/>
                      <a:pt x="1672639" y="458177"/>
                      <a:pt x="1746513" y="586129"/>
                    </a:cubicBezTo>
                    <a:cubicBezTo>
                      <a:pt x="1943509" y="927337"/>
                      <a:pt x="2114276" y="1591612"/>
                      <a:pt x="1915050" y="1706635"/>
                    </a:cubicBezTo>
                    <a:cubicBezTo>
                      <a:pt x="1902599" y="1713824"/>
                      <a:pt x="1888996" y="1718698"/>
                      <a:pt x="1874388" y="1721433"/>
                    </a:cubicBezTo>
                    <a:lnTo>
                      <a:pt x="1841979" y="1722802"/>
                    </a:lnTo>
                    <a:lnTo>
                      <a:pt x="1837396" y="1757746"/>
                    </a:lnTo>
                    <a:cubicBezTo>
                      <a:pt x="1827684" y="1797910"/>
                      <a:pt x="1810027" y="1828000"/>
                      <a:pt x="1782737" y="1843756"/>
                    </a:cubicBezTo>
                    <a:cubicBezTo>
                      <a:pt x="1748625" y="1863451"/>
                      <a:pt x="1702486" y="1859001"/>
                      <a:pt x="1649952" y="1837383"/>
                    </a:cubicBezTo>
                    <a:lnTo>
                      <a:pt x="1618739" y="1821860"/>
                    </a:lnTo>
                    <a:lnTo>
                      <a:pt x="1594928" y="1856948"/>
                    </a:lnTo>
                    <a:cubicBezTo>
                      <a:pt x="1571932" y="1884204"/>
                      <a:pt x="1545522" y="1902842"/>
                      <a:pt x="1515474" y="1910894"/>
                    </a:cubicBezTo>
                    <a:cubicBezTo>
                      <a:pt x="1440353" y="1931022"/>
                      <a:pt x="1351384" y="1882603"/>
                      <a:pt x="1261192" y="1793948"/>
                    </a:cubicBezTo>
                    <a:lnTo>
                      <a:pt x="1236672" y="1767784"/>
                    </a:lnTo>
                    <a:lnTo>
                      <a:pt x="1220373" y="1796821"/>
                    </a:lnTo>
                    <a:cubicBezTo>
                      <a:pt x="1160999" y="1887572"/>
                      <a:pt x="1094541" y="1944107"/>
                      <a:pt x="1024547" y="1944107"/>
                    </a:cubicBezTo>
                    <a:cubicBezTo>
                      <a:pt x="954554" y="1944107"/>
                      <a:pt x="888479" y="1887572"/>
                      <a:pt x="829655" y="1796821"/>
                    </a:cubicBezTo>
                    <a:lnTo>
                      <a:pt x="814919" y="1770289"/>
                    </a:lnTo>
                    <a:lnTo>
                      <a:pt x="792747" y="1793948"/>
                    </a:lnTo>
                    <a:cubicBezTo>
                      <a:pt x="702554" y="1882602"/>
                      <a:pt x="613586" y="1931022"/>
                      <a:pt x="538465" y="1910894"/>
                    </a:cubicBezTo>
                    <a:cubicBezTo>
                      <a:pt x="508417" y="1902842"/>
                      <a:pt x="482007" y="1884204"/>
                      <a:pt x="459011" y="1856948"/>
                    </a:cubicBezTo>
                    <a:lnTo>
                      <a:pt x="442702" y="1832916"/>
                    </a:lnTo>
                    <a:lnTo>
                      <a:pt x="433718" y="1837384"/>
                    </a:lnTo>
                    <a:cubicBezTo>
                      <a:pt x="381184" y="1859002"/>
                      <a:pt x="335046" y="1863452"/>
                      <a:pt x="300933" y="1843757"/>
                    </a:cubicBezTo>
                    <a:cubicBezTo>
                      <a:pt x="273643" y="1828001"/>
                      <a:pt x="255987" y="1797911"/>
                      <a:pt x="246274" y="1757746"/>
                    </a:cubicBezTo>
                    <a:lnTo>
                      <a:pt x="239923" y="1709314"/>
                    </a:lnTo>
                    <a:lnTo>
                      <a:pt x="228107" y="1713620"/>
                    </a:lnTo>
                    <a:cubicBezTo>
                      <a:pt x="173939" y="1728927"/>
                      <a:pt x="126229" y="1728201"/>
                      <a:pt x="88875" y="1706634"/>
                    </a:cubicBezTo>
                    <a:cubicBezTo>
                      <a:pt x="-110350" y="1591612"/>
                      <a:pt x="60417" y="927335"/>
                      <a:pt x="257413" y="586128"/>
                    </a:cubicBezTo>
                    <a:cubicBezTo>
                      <a:pt x="331286" y="458176"/>
                      <a:pt x="422626" y="352421"/>
                      <a:pt x="518449" y="276274"/>
                    </a:cubicBezTo>
                    <a:lnTo>
                      <a:pt x="614061" y="211107"/>
                    </a:lnTo>
                    <a:lnTo>
                      <a:pt x="640762" y="173022"/>
                    </a:lnTo>
                    <a:cubicBezTo>
                      <a:pt x="731597" y="66120"/>
                      <a:pt x="857086" y="-1"/>
                      <a:pt x="995697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1" name="グループ化 70"/>
              <p:cNvGrpSpPr/>
              <p:nvPr/>
            </p:nvGrpSpPr>
            <p:grpSpPr>
              <a:xfrm>
                <a:off x="6082262" y="4091566"/>
                <a:ext cx="725376" cy="1151392"/>
                <a:chOff x="2303575" y="4116440"/>
                <a:chExt cx="725376" cy="1151392"/>
              </a:xfrm>
            </p:grpSpPr>
            <p:sp>
              <p:nvSpPr>
                <p:cNvPr id="84" name="台形 83"/>
                <p:cNvSpPr/>
                <p:nvPr/>
              </p:nvSpPr>
              <p:spPr bwMode="auto">
                <a:xfrm rot="10800000">
                  <a:off x="2634607" y="4581525"/>
                  <a:ext cx="208606" cy="335316"/>
                </a:xfrm>
                <a:prstGeom prst="trapezoid">
                  <a:avLst/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" name="楕円 84"/>
                <p:cNvSpPr/>
                <p:nvPr/>
              </p:nvSpPr>
              <p:spPr bwMode="auto">
                <a:xfrm>
                  <a:off x="2466561" y="4116440"/>
                  <a:ext cx="562390" cy="560336"/>
                </a:xfrm>
                <a:prstGeom prst="ellipse">
                  <a:avLst/>
                </a:prstGeom>
                <a:solidFill>
                  <a:srgbClr val="FF33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" name="フリーフォーム: 図形 85"/>
                <p:cNvSpPr/>
                <p:nvPr/>
              </p:nvSpPr>
              <p:spPr bwMode="auto">
                <a:xfrm>
                  <a:off x="2303575" y="4797102"/>
                  <a:ext cx="611075" cy="470730"/>
                </a:xfrm>
                <a:custGeom>
                  <a:avLst/>
                  <a:gdLst>
                    <a:gd name="connsiteX0" fmla="*/ 415359 w 977138"/>
                    <a:gd name="connsiteY0" fmla="*/ 0 h 752719"/>
                    <a:gd name="connsiteX1" fmla="*/ 977138 w 977138"/>
                    <a:gd name="connsiteY1" fmla="*/ 0 h 752719"/>
                    <a:gd name="connsiteX2" fmla="*/ 977138 w 977138"/>
                    <a:gd name="connsiteY2" fmla="*/ 710058 h 752719"/>
                    <a:gd name="connsiteX3" fmla="*/ 934477 w 977138"/>
                    <a:gd name="connsiteY3" fmla="*/ 752719 h 752719"/>
                    <a:gd name="connsiteX4" fmla="*/ 785426 w 977138"/>
                    <a:gd name="connsiteY4" fmla="*/ 752719 h 752719"/>
                    <a:gd name="connsiteX5" fmla="*/ 458020 w 977138"/>
                    <a:gd name="connsiteY5" fmla="*/ 752719 h 752719"/>
                    <a:gd name="connsiteX6" fmla="*/ 129927 w 977138"/>
                    <a:gd name="connsiteY6" fmla="*/ 752719 h 752719"/>
                    <a:gd name="connsiteX7" fmla="*/ 0 w 977138"/>
                    <a:gd name="connsiteY7" fmla="*/ 622792 h 752719"/>
                    <a:gd name="connsiteX8" fmla="*/ 0 w 977138"/>
                    <a:gd name="connsiteY8" fmla="*/ 505192 h 752719"/>
                    <a:gd name="connsiteX9" fmla="*/ 247527 w 977138"/>
                    <a:gd name="connsiteY9" fmla="*/ 257665 h 752719"/>
                    <a:gd name="connsiteX10" fmla="*/ 415359 w 977138"/>
                    <a:gd name="connsiteY10" fmla="*/ 257665 h 752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7138" h="752719">
                      <a:moveTo>
                        <a:pt x="415359" y="0"/>
                      </a:moveTo>
                      <a:lnTo>
                        <a:pt x="977138" y="0"/>
                      </a:lnTo>
                      <a:lnTo>
                        <a:pt x="977138" y="710058"/>
                      </a:lnTo>
                      <a:cubicBezTo>
                        <a:pt x="977138" y="733619"/>
                        <a:pt x="958038" y="752719"/>
                        <a:pt x="934477" y="752719"/>
                      </a:cubicBezTo>
                      <a:lnTo>
                        <a:pt x="785426" y="752719"/>
                      </a:lnTo>
                      <a:lnTo>
                        <a:pt x="458020" y="752719"/>
                      </a:lnTo>
                      <a:lnTo>
                        <a:pt x="129927" y="752719"/>
                      </a:lnTo>
                      <a:cubicBezTo>
                        <a:pt x="58170" y="752719"/>
                        <a:pt x="0" y="694549"/>
                        <a:pt x="0" y="622792"/>
                      </a:cubicBezTo>
                      <a:lnTo>
                        <a:pt x="0" y="505192"/>
                      </a:lnTo>
                      <a:cubicBezTo>
                        <a:pt x="0" y="368487"/>
                        <a:pt x="110822" y="257665"/>
                        <a:pt x="247527" y="257665"/>
                      </a:cubicBezTo>
                      <a:lnTo>
                        <a:pt x="415359" y="257665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2" name="グループ化 71"/>
              <p:cNvGrpSpPr/>
              <p:nvPr/>
            </p:nvGrpSpPr>
            <p:grpSpPr>
              <a:xfrm>
                <a:off x="6489805" y="4091566"/>
                <a:ext cx="725376" cy="1151392"/>
                <a:chOff x="2303575" y="4116440"/>
                <a:chExt cx="725376" cy="1151392"/>
              </a:xfrm>
            </p:grpSpPr>
            <p:sp>
              <p:nvSpPr>
                <p:cNvPr id="81" name="台形 80"/>
                <p:cNvSpPr/>
                <p:nvPr/>
              </p:nvSpPr>
              <p:spPr bwMode="auto">
                <a:xfrm rot="10800000">
                  <a:off x="2634607" y="4581525"/>
                  <a:ext cx="208606" cy="335316"/>
                </a:xfrm>
                <a:prstGeom prst="trapezoid">
                  <a:avLst/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" name="楕円 81"/>
                <p:cNvSpPr/>
                <p:nvPr/>
              </p:nvSpPr>
              <p:spPr bwMode="auto">
                <a:xfrm>
                  <a:off x="2466561" y="4116440"/>
                  <a:ext cx="562390" cy="560336"/>
                </a:xfrm>
                <a:prstGeom prst="ellipse">
                  <a:avLst/>
                </a:prstGeom>
                <a:solidFill>
                  <a:srgbClr val="FF99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" name="フリーフォーム: 図形 82"/>
                <p:cNvSpPr/>
                <p:nvPr/>
              </p:nvSpPr>
              <p:spPr bwMode="auto">
                <a:xfrm>
                  <a:off x="2303575" y="4797102"/>
                  <a:ext cx="611075" cy="470730"/>
                </a:xfrm>
                <a:custGeom>
                  <a:avLst/>
                  <a:gdLst>
                    <a:gd name="connsiteX0" fmla="*/ 415359 w 977138"/>
                    <a:gd name="connsiteY0" fmla="*/ 0 h 752719"/>
                    <a:gd name="connsiteX1" fmla="*/ 977138 w 977138"/>
                    <a:gd name="connsiteY1" fmla="*/ 0 h 752719"/>
                    <a:gd name="connsiteX2" fmla="*/ 977138 w 977138"/>
                    <a:gd name="connsiteY2" fmla="*/ 710058 h 752719"/>
                    <a:gd name="connsiteX3" fmla="*/ 934477 w 977138"/>
                    <a:gd name="connsiteY3" fmla="*/ 752719 h 752719"/>
                    <a:gd name="connsiteX4" fmla="*/ 785426 w 977138"/>
                    <a:gd name="connsiteY4" fmla="*/ 752719 h 752719"/>
                    <a:gd name="connsiteX5" fmla="*/ 458020 w 977138"/>
                    <a:gd name="connsiteY5" fmla="*/ 752719 h 752719"/>
                    <a:gd name="connsiteX6" fmla="*/ 129927 w 977138"/>
                    <a:gd name="connsiteY6" fmla="*/ 752719 h 752719"/>
                    <a:gd name="connsiteX7" fmla="*/ 0 w 977138"/>
                    <a:gd name="connsiteY7" fmla="*/ 622792 h 752719"/>
                    <a:gd name="connsiteX8" fmla="*/ 0 w 977138"/>
                    <a:gd name="connsiteY8" fmla="*/ 505192 h 752719"/>
                    <a:gd name="connsiteX9" fmla="*/ 247527 w 977138"/>
                    <a:gd name="connsiteY9" fmla="*/ 257665 h 752719"/>
                    <a:gd name="connsiteX10" fmla="*/ 415359 w 977138"/>
                    <a:gd name="connsiteY10" fmla="*/ 257665 h 752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7138" h="752719">
                      <a:moveTo>
                        <a:pt x="415359" y="0"/>
                      </a:moveTo>
                      <a:lnTo>
                        <a:pt x="977138" y="0"/>
                      </a:lnTo>
                      <a:lnTo>
                        <a:pt x="977138" y="710058"/>
                      </a:lnTo>
                      <a:cubicBezTo>
                        <a:pt x="977138" y="733619"/>
                        <a:pt x="958038" y="752719"/>
                        <a:pt x="934477" y="752719"/>
                      </a:cubicBezTo>
                      <a:lnTo>
                        <a:pt x="785426" y="752719"/>
                      </a:lnTo>
                      <a:lnTo>
                        <a:pt x="458020" y="752719"/>
                      </a:lnTo>
                      <a:lnTo>
                        <a:pt x="129927" y="752719"/>
                      </a:lnTo>
                      <a:cubicBezTo>
                        <a:pt x="58170" y="752719"/>
                        <a:pt x="0" y="694549"/>
                        <a:pt x="0" y="622792"/>
                      </a:cubicBezTo>
                      <a:lnTo>
                        <a:pt x="0" y="505192"/>
                      </a:lnTo>
                      <a:cubicBezTo>
                        <a:pt x="0" y="368487"/>
                        <a:pt x="110822" y="257665"/>
                        <a:pt x="247527" y="257665"/>
                      </a:cubicBezTo>
                      <a:lnTo>
                        <a:pt x="415359" y="25766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3" name="フリーフォーム: 図形 72"/>
              <p:cNvSpPr/>
              <p:nvPr/>
            </p:nvSpPr>
            <p:spPr bwMode="auto">
              <a:xfrm>
                <a:off x="6415687" y="1448779"/>
                <a:ext cx="890442" cy="702660"/>
              </a:xfrm>
              <a:custGeom>
                <a:avLst/>
                <a:gdLst>
                  <a:gd name="connsiteX0" fmla="*/ 566057 w 1494106"/>
                  <a:gd name="connsiteY0" fmla="*/ 0 h 1179023"/>
                  <a:gd name="connsiteX1" fmla="*/ 777134 w 1494106"/>
                  <a:gd name="connsiteY1" fmla="*/ 209410 h 1179023"/>
                  <a:gd name="connsiteX2" fmla="*/ 781880 w 1494106"/>
                  <a:gd name="connsiteY2" fmla="*/ 220908 h 1179023"/>
                  <a:gd name="connsiteX3" fmla="*/ 803323 w 1494106"/>
                  <a:gd name="connsiteY3" fmla="*/ 194303 h 1179023"/>
                  <a:gd name="connsiteX4" fmla="*/ 980777 w 1494106"/>
                  <a:gd name="connsiteY4" fmla="*/ 103786 h 1179023"/>
                  <a:gd name="connsiteX5" fmla="*/ 1113140 w 1494106"/>
                  <a:gd name="connsiteY5" fmla="*/ 333635 h 1179023"/>
                  <a:gd name="connsiteX6" fmla="*/ 1119118 w 1494106"/>
                  <a:gd name="connsiteY6" fmla="*/ 377282 h 1179023"/>
                  <a:gd name="connsiteX7" fmla="*/ 1179268 w 1494106"/>
                  <a:gd name="connsiteY7" fmla="*/ 347873 h 1179023"/>
                  <a:gd name="connsiteX8" fmla="*/ 1280671 w 1494106"/>
                  <a:gd name="connsiteY8" fmla="*/ 347131 h 1179023"/>
                  <a:gd name="connsiteX9" fmla="*/ 1332453 w 1494106"/>
                  <a:gd name="connsiteY9" fmla="*/ 561300 h 1179023"/>
                  <a:gd name="connsiteX10" fmla="*/ 1326257 w 1494106"/>
                  <a:gd name="connsiteY10" fmla="*/ 596591 h 1179023"/>
                  <a:gd name="connsiteX11" fmla="*/ 1344410 w 1494106"/>
                  <a:gd name="connsiteY11" fmla="*/ 590060 h 1179023"/>
                  <a:gd name="connsiteX12" fmla="*/ 1473312 w 1494106"/>
                  <a:gd name="connsiteY12" fmla="*/ 599795 h 1179023"/>
                  <a:gd name="connsiteX13" fmla="*/ 1363422 w 1494106"/>
                  <a:gd name="connsiteY13" fmla="*/ 954626 h 1179023"/>
                  <a:gd name="connsiteX14" fmla="*/ 1357334 w 1494106"/>
                  <a:gd name="connsiteY14" fmla="*/ 961521 h 1179023"/>
                  <a:gd name="connsiteX15" fmla="*/ 1343247 w 1494106"/>
                  <a:gd name="connsiteY15" fmla="*/ 983719 h 1179023"/>
                  <a:gd name="connsiteX16" fmla="*/ 740899 w 1494106"/>
                  <a:gd name="connsiteY16" fmla="*/ 1179023 h 1179023"/>
                  <a:gd name="connsiteX17" fmla="*/ 100459 w 1494106"/>
                  <a:gd name="connsiteY17" fmla="*/ 923694 h 1179023"/>
                  <a:gd name="connsiteX18" fmla="*/ 100219 w 1494106"/>
                  <a:gd name="connsiteY18" fmla="*/ 922526 h 1179023"/>
                  <a:gd name="connsiteX19" fmla="*/ 81604 w 1494106"/>
                  <a:gd name="connsiteY19" fmla="*/ 894620 h 1179023"/>
                  <a:gd name="connsiteX20" fmla="*/ 23866 w 1494106"/>
                  <a:gd name="connsiteY20" fmla="*/ 747184 h 1179023"/>
                  <a:gd name="connsiteX21" fmla="*/ 147951 w 1494106"/>
                  <a:gd name="connsiteY21" fmla="*/ 103786 h 1179023"/>
                  <a:gd name="connsiteX22" fmla="*/ 175864 w 1494106"/>
                  <a:gd name="connsiteY22" fmla="*/ 101374 h 1179023"/>
                  <a:gd name="connsiteX23" fmla="*/ 321648 w 1494106"/>
                  <a:gd name="connsiteY23" fmla="*/ 190274 h 1179023"/>
                  <a:gd name="connsiteX24" fmla="*/ 348367 w 1494106"/>
                  <a:gd name="connsiteY24" fmla="*/ 222121 h 1179023"/>
                  <a:gd name="connsiteX25" fmla="*/ 389364 w 1494106"/>
                  <a:gd name="connsiteY25" fmla="*/ 141553 h 1179023"/>
                  <a:gd name="connsiteX26" fmla="*/ 566057 w 1494106"/>
                  <a:gd name="connsiteY26" fmla="*/ 0 h 117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94106" h="1179023">
                    <a:moveTo>
                      <a:pt x="566057" y="0"/>
                    </a:moveTo>
                    <a:cubicBezTo>
                      <a:pt x="647623" y="0"/>
                      <a:pt x="721577" y="89413"/>
                      <a:pt x="777134" y="209410"/>
                    </a:cubicBezTo>
                    <a:lnTo>
                      <a:pt x="781880" y="220908"/>
                    </a:lnTo>
                    <a:lnTo>
                      <a:pt x="803323" y="194303"/>
                    </a:lnTo>
                    <a:cubicBezTo>
                      <a:pt x="863369" y="129283"/>
                      <a:pt x="926234" y="90534"/>
                      <a:pt x="980777" y="103786"/>
                    </a:cubicBezTo>
                    <a:cubicBezTo>
                      <a:pt x="1048955" y="120350"/>
                      <a:pt x="1092029" y="215225"/>
                      <a:pt x="1113140" y="333635"/>
                    </a:cubicBezTo>
                    <a:lnTo>
                      <a:pt x="1119118" y="377282"/>
                    </a:lnTo>
                    <a:lnTo>
                      <a:pt x="1179268" y="347873"/>
                    </a:lnTo>
                    <a:cubicBezTo>
                      <a:pt x="1218478" y="333604"/>
                      <a:pt x="1253750" y="331588"/>
                      <a:pt x="1280671" y="347131"/>
                    </a:cubicBezTo>
                    <a:cubicBezTo>
                      <a:pt x="1331148" y="376274"/>
                      <a:pt x="1343305" y="461973"/>
                      <a:pt x="1332453" y="561300"/>
                    </a:cubicBezTo>
                    <a:lnTo>
                      <a:pt x="1326257" y="596591"/>
                    </a:lnTo>
                    <a:lnTo>
                      <a:pt x="1344410" y="590060"/>
                    </a:lnTo>
                    <a:cubicBezTo>
                      <a:pt x="1399636" y="574294"/>
                      <a:pt x="1447557" y="574039"/>
                      <a:pt x="1473312" y="599795"/>
                    </a:cubicBezTo>
                    <a:cubicBezTo>
                      <a:pt x="1533407" y="659890"/>
                      <a:pt x="1452916" y="841684"/>
                      <a:pt x="1363422" y="954626"/>
                    </a:cubicBezTo>
                    <a:lnTo>
                      <a:pt x="1357334" y="961521"/>
                    </a:lnTo>
                    <a:lnTo>
                      <a:pt x="1343247" y="983719"/>
                    </a:lnTo>
                    <a:cubicBezTo>
                      <a:pt x="1244007" y="1098491"/>
                      <a:pt x="1011679" y="1179023"/>
                      <a:pt x="740899" y="1179023"/>
                    </a:cubicBezTo>
                    <a:cubicBezTo>
                      <a:pt x="424989" y="1179023"/>
                      <a:pt x="161417" y="1069410"/>
                      <a:pt x="100459" y="923694"/>
                    </a:cubicBezTo>
                    <a:lnTo>
                      <a:pt x="100219" y="922526"/>
                    </a:lnTo>
                    <a:lnTo>
                      <a:pt x="81604" y="894620"/>
                    </a:lnTo>
                    <a:cubicBezTo>
                      <a:pt x="56892" y="850996"/>
                      <a:pt x="37005" y="801265"/>
                      <a:pt x="23866" y="747184"/>
                    </a:cubicBezTo>
                    <a:cubicBezTo>
                      <a:pt x="-28691" y="530858"/>
                      <a:pt x="2503" y="139123"/>
                      <a:pt x="147951" y="103786"/>
                    </a:cubicBezTo>
                    <a:cubicBezTo>
                      <a:pt x="157041" y="101577"/>
                      <a:pt x="166363" y="100813"/>
                      <a:pt x="175864" y="101374"/>
                    </a:cubicBezTo>
                    <a:cubicBezTo>
                      <a:pt x="222182" y="104110"/>
                      <a:pt x="272769" y="138344"/>
                      <a:pt x="321648" y="190274"/>
                    </a:cubicBezTo>
                    <a:lnTo>
                      <a:pt x="348367" y="222121"/>
                    </a:lnTo>
                    <a:lnTo>
                      <a:pt x="389364" y="141553"/>
                    </a:lnTo>
                    <a:cubicBezTo>
                      <a:pt x="439947" y="57225"/>
                      <a:pt x="500805" y="0"/>
                      <a:pt x="56605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4" name="グループ化 73"/>
              <p:cNvGrpSpPr/>
              <p:nvPr/>
            </p:nvGrpSpPr>
            <p:grpSpPr>
              <a:xfrm flipH="1">
                <a:off x="5321525" y="2573904"/>
                <a:ext cx="585065" cy="585065"/>
                <a:chOff x="2702750" y="2573905"/>
                <a:chExt cx="495055" cy="585065"/>
              </a:xfrm>
              <a:solidFill>
                <a:srgbClr val="FFC000"/>
              </a:solidFill>
            </p:grpSpPr>
            <p:sp>
              <p:nvSpPr>
                <p:cNvPr id="79" name="直角三角形 78"/>
                <p:cNvSpPr/>
                <p:nvPr/>
              </p:nvSpPr>
              <p:spPr bwMode="auto">
                <a:xfrm>
                  <a:off x="2702750" y="2573905"/>
                  <a:ext cx="495055" cy="315035"/>
                </a:xfrm>
                <a:prstGeom prst="rtTriangl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" name="直角三角形 79"/>
                <p:cNvSpPr/>
                <p:nvPr/>
              </p:nvSpPr>
              <p:spPr bwMode="auto">
                <a:xfrm flipV="1">
                  <a:off x="2702751" y="2888940"/>
                  <a:ext cx="450050" cy="270030"/>
                </a:xfrm>
                <a:prstGeom prst="rtTriangl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5" name="楕円 2"/>
              <p:cNvSpPr/>
              <p:nvPr/>
            </p:nvSpPr>
            <p:spPr bwMode="auto">
              <a:xfrm>
                <a:off x="5614058" y="1943834"/>
                <a:ext cx="2250250" cy="2574177"/>
              </a:xfrm>
              <a:custGeom>
                <a:avLst/>
                <a:gdLst>
                  <a:gd name="connsiteX0" fmla="*/ 0 w 2835315"/>
                  <a:gd name="connsiteY0" fmla="*/ 1417658 h 2835315"/>
                  <a:gd name="connsiteX1" fmla="*/ 1417658 w 2835315"/>
                  <a:gd name="connsiteY1" fmla="*/ 0 h 2835315"/>
                  <a:gd name="connsiteX2" fmla="*/ 2835316 w 2835315"/>
                  <a:gd name="connsiteY2" fmla="*/ 1417658 h 2835315"/>
                  <a:gd name="connsiteX3" fmla="*/ 1417658 w 2835315"/>
                  <a:gd name="connsiteY3" fmla="*/ 2835316 h 2835315"/>
                  <a:gd name="connsiteX4" fmla="*/ 0 w 2835315"/>
                  <a:gd name="connsiteY4" fmla="*/ 1417658 h 2835315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2095838 h 3513496"/>
                  <a:gd name="connsiteX1" fmla="*/ 1425278 w 2835316"/>
                  <a:gd name="connsiteY1" fmla="*/ 0 h 3513496"/>
                  <a:gd name="connsiteX2" fmla="*/ 2835316 w 2835316"/>
                  <a:gd name="connsiteY2" fmla="*/ 2095838 h 3513496"/>
                  <a:gd name="connsiteX3" fmla="*/ 1417658 w 2835316"/>
                  <a:gd name="connsiteY3" fmla="*/ 3513496 h 3513496"/>
                  <a:gd name="connsiteX4" fmla="*/ 0 w 2835316"/>
                  <a:gd name="connsiteY4" fmla="*/ 2095838 h 351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5316" h="3513496">
                    <a:moveTo>
                      <a:pt x="0" y="2095838"/>
                    </a:moveTo>
                    <a:cubicBezTo>
                      <a:pt x="0" y="1312887"/>
                      <a:pt x="642327" y="0"/>
                      <a:pt x="1425278" y="0"/>
                    </a:cubicBezTo>
                    <a:cubicBezTo>
                      <a:pt x="2208229" y="0"/>
                      <a:pt x="2835316" y="1312887"/>
                      <a:pt x="2835316" y="2095838"/>
                    </a:cubicBezTo>
                    <a:cubicBezTo>
                      <a:pt x="2835316" y="2878789"/>
                      <a:pt x="2200609" y="3513496"/>
                      <a:pt x="1417658" y="3513496"/>
                    </a:cubicBezTo>
                    <a:cubicBezTo>
                      <a:pt x="634707" y="3513496"/>
                      <a:pt x="0" y="2878789"/>
                      <a:pt x="0" y="2095838"/>
                    </a:cubicBezTo>
                    <a:close/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2"/>
              <p:cNvSpPr/>
              <p:nvPr/>
            </p:nvSpPr>
            <p:spPr bwMode="auto">
              <a:xfrm>
                <a:off x="5575958" y="3041559"/>
                <a:ext cx="218120" cy="650565"/>
              </a:xfrm>
              <a:custGeom>
                <a:avLst/>
                <a:gdLst>
                  <a:gd name="connsiteX0" fmla="*/ 0 w 2835315"/>
                  <a:gd name="connsiteY0" fmla="*/ 1417658 h 2835315"/>
                  <a:gd name="connsiteX1" fmla="*/ 1417658 w 2835315"/>
                  <a:gd name="connsiteY1" fmla="*/ 0 h 2835315"/>
                  <a:gd name="connsiteX2" fmla="*/ 2835316 w 2835315"/>
                  <a:gd name="connsiteY2" fmla="*/ 1417658 h 2835315"/>
                  <a:gd name="connsiteX3" fmla="*/ 1417658 w 2835315"/>
                  <a:gd name="connsiteY3" fmla="*/ 2835316 h 2835315"/>
                  <a:gd name="connsiteX4" fmla="*/ 0 w 2835315"/>
                  <a:gd name="connsiteY4" fmla="*/ 1417658 h 2835315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2095838 h 3513496"/>
                  <a:gd name="connsiteX1" fmla="*/ 1425278 w 2835316"/>
                  <a:gd name="connsiteY1" fmla="*/ 0 h 3513496"/>
                  <a:gd name="connsiteX2" fmla="*/ 2835316 w 2835316"/>
                  <a:gd name="connsiteY2" fmla="*/ 2095838 h 3513496"/>
                  <a:gd name="connsiteX3" fmla="*/ 1417658 w 2835316"/>
                  <a:gd name="connsiteY3" fmla="*/ 3513496 h 3513496"/>
                  <a:gd name="connsiteX4" fmla="*/ 0 w 2835316"/>
                  <a:gd name="connsiteY4" fmla="*/ 2095838 h 351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5316" h="3513496">
                    <a:moveTo>
                      <a:pt x="0" y="2095838"/>
                    </a:moveTo>
                    <a:cubicBezTo>
                      <a:pt x="0" y="1312887"/>
                      <a:pt x="642327" y="0"/>
                      <a:pt x="1425278" y="0"/>
                    </a:cubicBezTo>
                    <a:cubicBezTo>
                      <a:pt x="2208229" y="0"/>
                      <a:pt x="2835316" y="1312887"/>
                      <a:pt x="2835316" y="2095838"/>
                    </a:cubicBezTo>
                    <a:cubicBezTo>
                      <a:pt x="2835316" y="2878789"/>
                      <a:pt x="2200609" y="3513496"/>
                      <a:pt x="1417658" y="3513496"/>
                    </a:cubicBezTo>
                    <a:cubicBezTo>
                      <a:pt x="634707" y="3513496"/>
                      <a:pt x="0" y="2878789"/>
                      <a:pt x="0" y="209583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6"/>
              <p:cNvSpPr/>
              <p:nvPr/>
            </p:nvSpPr>
            <p:spPr bwMode="auto">
              <a:xfrm>
                <a:off x="5988941" y="2222924"/>
                <a:ext cx="420363" cy="63007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楕円 77"/>
              <p:cNvSpPr/>
              <p:nvPr/>
            </p:nvSpPr>
            <p:spPr bwMode="auto">
              <a:xfrm>
                <a:off x="6002590" y="2374571"/>
                <a:ext cx="218015" cy="32677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8" name="フリーフォーム: 図形 67"/>
            <p:cNvSpPr/>
            <p:nvPr/>
          </p:nvSpPr>
          <p:spPr bwMode="auto">
            <a:xfrm rot="15300000">
              <a:off x="3456738" y="1815679"/>
              <a:ext cx="294133" cy="614247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05739 w 2003925"/>
                <a:gd name="connsiteY3" fmla="*/ 121039 h 1843219"/>
                <a:gd name="connsiteX4" fmla="*/ 1485476 w 2003925"/>
                <a:gd name="connsiteY4" fmla="*/ 175387 h 1843219"/>
                <a:gd name="connsiteX5" fmla="*/ 1746513 w 2003925"/>
                <a:gd name="connsiteY5" fmla="*/ 485241 h 1843219"/>
                <a:gd name="connsiteX6" fmla="*/ 1915050 w 2003925"/>
                <a:gd name="connsiteY6" fmla="*/ 1605747 h 1843219"/>
                <a:gd name="connsiteX7" fmla="*/ 1874388 w 2003925"/>
                <a:gd name="connsiteY7" fmla="*/ 1620545 h 1843219"/>
                <a:gd name="connsiteX8" fmla="*/ 1841979 w 2003925"/>
                <a:gd name="connsiteY8" fmla="*/ 1621914 h 1843219"/>
                <a:gd name="connsiteX9" fmla="*/ 1837396 w 2003925"/>
                <a:gd name="connsiteY9" fmla="*/ 1656858 h 1843219"/>
                <a:gd name="connsiteX10" fmla="*/ 1782737 w 2003925"/>
                <a:gd name="connsiteY10" fmla="*/ 1742868 h 1843219"/>
                <a:gd name="connsiteX11" fmla="*/ 1649952 w 2003925"/>
                <a:gd name="connsiteY11" fmla="*/ 1736495 h 1843219"/>
                <a:gd name="connsiteX12" fmla="*/ 1618739 w 2003925"/>
                <a:gd name="connsiteY12" fmla="*/ 1720972 h 1843219"/>
                <a:gd name="connsiteX13" fmla="*/ 1594928 w 2003925"/>
                <a:gd name="connsiteY13" fmla="*/ 1756060 h 1843219"/>
                <a:gd name="connsiteX14" fmla="*/ 1515474 w 2003925"/>
                <a:gd name="connsiteY14" fmla="*/ 1810006 h 1843219"/>
                <a:gd name="connsiteX15" fmla="*/ 1261192 w 2003925"/>
                <a:gd name="connsiteY15" fmla="*/ 1693060 h 1843219"/>
                <a:gd name="connsiteX16" fmla="*/ 1236672 w 2003925"/>
                <a:gd name="connsiteY16" fmla="*/ 1666896 h 1843219"/>
                <a:gd name="connsiteX17" fmla="*/ 1220373 w 2003925"/>
                <a:gd name="connsiteY17" fmla="*/ 1695933 h 1843219"/>
                <a:gd name="connsiteX18" fmla="*/ 1024547 w 2003925"/>
                <a:gd name="connsiteY18" fmla="*/ 1843219 h 1843219"/>
                <a:gd name="connsiteX19" fmla="*/ 829655 w 2003925"/>
                <a:gd name="connsiteY19" fmla="*/ 1695933 h 1843219"/>
                <a:gd name="connsiteX20" fmla="*/ 814919 w 2003925"/>
                <a:gd name="connsiteY20" fmla="*/ 1669401 h 1843219"/>
                <a:gd name="connsiteX21" fmla="*/ 792747 w 2003925"/>
                <a:gd name="connsiteY21" fmla="*/ 1693060 h 1843219"/>
                <a:gd name="connsiteX22" fmla="*/ 538465 w 2003925"/>
                <a:gd name="connsiteY22" fmla="*/ 1810006 h 1843219"/>
                <a:gd name="connsiteX23" fmla="*/ 459011 w 2003925"/>
                <a:gd name="connsiteY23" fmla="*/ 1756060 h 1843219"/>
                <a:gd name="connsiteX24" fmla="*/ 442702 w 2003925"/>
                <a:gd name="connsiteY24" fmla="*/ 1732028 h 1843219"/>
                <a:gd name="connsiteX25" fmla="*/ 433718 w 2003925"/>
                <a:gd name="connsiteY25" fmla="*/ 1736496 h 1843219"/>
                <a:gd name="connsiteX26" fmla="*/ 300933 w 2003925"/>
                <a:gd name="connsiteY26" fmla="*/ 1742869 h 1843219"/>
                <a:gd name="connsiteX27" fmla="*/ 246274 w 2003925"/>
                <a:gd name="connsiteY27" fmla="*/ 1656858 h 1843219"/>
                <a:gd name="connsiteX28" fmla="*/ 239923 w 2003925"/>
                <a:gd name="connsiteY28" fmla="*/ 1608426 h 1843219"/>
                <a:gd name="connsiteX29" fmla="*/ 228107 w 2003925"/>
                <a:gd name="connsiteY29" fmla="*/ 1612732 h 1843219"/>
                <a:gd name="connsiteX30" fmla="*/ 88875 w 2003925"/>
                <a:gd name="connsiteY30" fmla="*/ 1605746 h 1843219"/>
                <a:gd name="connsiteX31" fmla="*/ 257413 w 2003925"/>
                <a:gd name="connsiteY31" fmla="*/ 485240 h 1843219"/>
                <a:gd name="connsiteX32" fmla="*/ 518449 w 2003925"/>
                <a:gd name="connsiteY32" fmla="*/ 175386 h 1843219"/>
                <a:gd name="connsiteX33" fmla="*/ 614061 w 2003925"/>
                <a:gd name="connsiteY33" fmla="*/ 110219 h 1843219"/>
                <a:gd name="connsiteX34" fmla="*/ 640762 w 2003925"/>
                <a:gd name="connsiteY34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85476 w 2003925"/>
                <a:gd name="connsiteY2" fmla="*/ 175387 h 1843219"/>
                <a:gd name="connsiteX3" fmla="*/ 1746513 w 2003925"/>
                <a:gd name="connsiteY3" fmla="*/ 485241 h 1843219"/>
                <a:gd name="connsiteX4" fmla="*/ 1915050 w 2003925"/>
                <a:gd name="connsiteY4" fmla="*/ 1605747 h 1843219"/>
                <a:gd name="connsiteX5" fmla="*/ 1874388 w 2003925"/>
                <a:gd name="connsiteY5" fmla="*/ 1620545 h 1843219"/>
                <a:gd name="connsiteX6" fmla="*/ 1841979 w 2003925"/>
                <a:gd name="connsiteY6" fmla="*/ 1621914 h 1843219"/>
                <a:gd name="connsiteX7" fmla="*/ 1837396 w 2003925"/>
                <a:gd name="connsiteY7" fmla="*/ 1656858 h 1843219"/>
                <a:gd name="connsiteX8" fmla="*/ 1782737 w 2003925"/>
                <a:gd name="connsiteY8" fmla="*/ 1742868 h 1843219"/>
                <a:gd name="connsiteX9" fmla="*/ 1649952 w 2003925"/>
                <a:gd name="connsiteY9" fmla="*/ 1736495 h 1843219"/>
                <a:gd name="connsiteX10" fmla="*/ 1618739 w 2003925"/>
                <a:gd name="connsiteY10" fmla="*/ 1720972 h 1843219"/>
                <a:gd name="connsiteX11" fmla="*/ 1594928 w 2003925"/>
                <a:gd name="connsiteY11" fmla="*/ 1756060 h 1843219"/>
                <a:gd name="connsiteX12" fmla="*/ 1515474 w 2003925"/>
                <a:gd name="connsiteY12" fmla="*/ 1810006 h 1843219"/>
                <a:gd name="connsiteX13" fmla="*/ 1261192 w 2003925"/>
                <a:gd name="connsiteY13" fmla="*/ 1693060 h 1843219"/>
                <a:gd name="connsiteX14" fmla="*/ 1236672 w 2003925"/>
                <a:gd name="connsiteY14" fmla="*/ 1666896 h 1843219"/>
                <a:gd name="connsiteX15" fmla="*/ 1220373 w 2003925"/>
                <a:gd name="connsiteY15" fmla="*/ 1695933 h 1843219"/>
                <a:gd name="connsiteX16" fmla="*/ 1024547 w 2003925"/>
                <a:gd name="connsiteY16" fmla="*/ 1843219 h 1843219"/>
                <a:gd name="connsiteX17" fmla="*/ 829655 w 2003925"/>
                <a:gd name="connsiteY17" fmla="*/ 1695933 h 1843219"/>
                <a:gd name="connsiteX18" fmla="*/ 814919 w 2003925"/>
                <a:gd name="connsiteY18" fmla="*/ 1669401 h 1843219"/>
                <a:gd name="connsiteX19" fmla="*/ 792747 w 2003925"/>
                <a:gd name="connsiteY19" fmla="*/ 1693060 h 1843219"/>
                <a:gd name="connsiteX20" fmla="*/ 538465 w 2003925"/>
                <a:gd name="connsiteY20" fmla="*/ 1810006 h 1843219"/>
                <a:gd name="connsiteX21" fmla="*/ 459011 w 2003925"/>
                <a:gd name="connsiteY21" fmla="*/ 1756060 h 1843219"/>
                <a:gd name="connsiteX22" fmla="*/ 442702 w 2003925"/>
                <a:gd name="connsiteY22" fmla="*/ 1732028 h 1843219"/>
                <a:gd name="connsiteX23" fmla="*/ 433718 w 2003925"/>
                <a:gd name="connsiteY23" fmla="*/ 1736496 h 1843219"/>
                <a:gd name="connsiteX24" fmla="*/ 300933 w 2003925"/>
                <a:gd name="connsiteY24" fmla="*/ 1742869 h 1843219"/>
                <a:gd name="connsiteX25" fmla="*/ 246274 w 2003925"/>
                <a:gd name="connsiteY25" fmla="*/ 1656858 h 1843219"/>
                <a:gd name="connsiteX26" fmla="*/ 239923 w 2003925"/>
                <a:gd name="connsiteY26" fmla="*/ 1608426 h 1843219"/>
                <a:gd name="connsiteX27" fmla="*/ 228107 w 2003925"/>
                <a:gd name="connsiteY27" fmla="*/ 1612732 h 1843219"/>
                <a:gd name="connsiteX28" fmla="*/ 88875 w 2003925"/>
                <a:gd name="connsiteY28" fmla="*/ 1605746 h 1843219"/>
                <a:gd name="connsiteX29" fmla="*/ 257413 w 2003925"/>
                <a:gd name="connsiteY29" fmla="*/ 485240 h 1843219"/>
                <a:gd name="connsiteX30" fmla="*/ 518449 w 2003925"/>
                <a:gd name="connsiteY30" fmla="*/ 175386 h 1843219"/>
                <a:gd name="connsiteX31" fmla="*/ 614061 w 2003925"/>
                <a:gd name="connsiteY31" fmla="*/ 110219 h 1843219"/>
                <a:gd name="connsiteX32" fmla="*/ 640762 w 2003925"/>
                <a:gd name="connsiteY32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746513 w 2003925"/>
                <a:gd name="connsiteY2" fmla="*/ 485241 h 1843219"/>
                <a:gd name="connsiteX3" fmla="*/ 1915050 w 2003925"/>
                <a:gd name="connsiteY3" fmla="*/ 1605747 h 1843219"/>
                <a:gd name="connsiteX4" fmla="*/ 1874388 w 2003925"/>
                <a:gd name="connsiteY4" fmla="*/ 1620545 h 1843219"/>
                <a:gd name="connsiteX5" fmla="*/ 1841979 w 2003925"/>
                <a:gd name="connsiteY5" fmla="*/ 1621914 h 1843219"/>
                <a:gd name="connsiteX6" fmla="*/ 1837396 w 2003925"/>
                <a:gd name="connsiteY6" fmla="*/ 1656858 h 1843219"/>
                <a:gd name="connsiteX7" fmla="*/ 1782737 w 2003925"/>
                <a:gd name="connsiteY7" fmla="*/ 1742868 h 1843219"/>
                <a:gd name="connsiteX8" fmla="*/ 1649952 w 2003925"/>
                <a:gd name="connsiteY8" fmla="*/ 1736495 h 1843219"/>
                <a:gd name="connsiteX9" fmla="*/ 1618739 w 2003925"/>
                <a:gd name="connsiteY9" fmla="*/ 1720972 h 1843219"/>
                <a:gd name="connsiteX10" fmla="*/ 1594928 w 2003925"/>
                <a:gd name="connsiteY10" fmla="*/ 1756060 h 1843219"/>
                <a:gd name="connsiteX11" fmla="*/ 1515474 w 2003925"/>
                <a:gd name="connsiteY11" fmla="*/ 1810006 h 1843219"/>
                <a:gd name="connsiteX12" fmla="*/ 1261192 w 2003925"/>
                <a:gd name="connsiteY12" fmla="*/ 1693060 h 1843219"/>
                <a:gd name="connsiteX13" fmla="*/ 1236672 w 2003925"/>
                <a:gd name="connsiteY13" fmla="*/ 1666896 h 1843219"/>
                <a:gd name="connsiteX14" fmla="*/ 1220373 w 2003925"/>
                <a:gd name="connsiteY14" fmla="*/ 1695933 h 1843219"/>
                <a:gd name="connsiteX15" fmla="*/ 1024547 w 2003925"/>
                <a:gd name="connsiteY15" fmla="*/ 1843219 h 1843219"/>
                <a:gd name="connsiteX16" fmla="*/ 829655 w 2003925"/>
                <a:gd name="connsiteY16" fmla="*/ 1695933 h 1843219"/>
                <a:gd name="connsiteX17" fmla="*/ 814919 w 2003925"/>
                <a:gd name="connsiteY17" fmla="*/ 1669401 h 1843219"/>
                <a:gd name="connsiteX18" fmla="*/ 792747 w 2003925"/>
                <a:gd name="connsiteY18" fmla="*/ 1693060 h 1843219"/>
                <a:gd name="connsiteX19" fmla="*/ 538465 w 2003925"/>
                <a:gd name="connsiteY19" fmla="*/ 1810006 h 1843219"/>
                <a:gd name="connsiteX20" fmla="*/ 459011 w 2003925"/>
                <a:gd name="connsiteY20" fmla="*/ 1756060 h 1843219"/>
                <a:gd name="connsiteX21" fmla="*/ 442702 w 2003925"/>
                <a:gd name="connsiteY21" fmla="*/ 1732028 h 1843219"/>
                <a:gd name="connsiteX22" fmla="*/ 433718 w 2003925"/>
                <a:gd name="connsiteY22" fmla="*/ 1736496 h 1843219"/>
                <a:gd name="connsiteX23" fmla="*/ 300933 w 2003925"/>
                <a:gd name="connsiteY23" fmla="*/ 1742869 h 1843219"/>
                <a:gd name="connsiteX24" fmla="*/ 246274 w 2003925"/>
                <a:gd name="connsiteY24" fmla="*/ 1656858 h 1843219"/>
                <a:gd name="connsiteX25" fmla="*/ 239923 w 2003925"/>
                <a:gd name="connsiteY25" fmla="*/ 1608426 h 1843219"/>
                <a:gd name="connsiteX26" fmla="*/ 228107 w 2003925"/>
                <a:gd name="connsiteY26" fmla="*/ 1612732 h 1843219"/>
                <a:gd name="connsiteX27" fmla="*/ 88875 w 2003925"/>
                <a:gd name="connsiteY27" fmla="*/ 1605746 h 1843219"/>
                <a:gd name="connsiteX28" fmla="*/ 257413 w 2003925"/>
                <a:gd name="connsiteY28" fmla="*/ 485240 h 1843219"/>
                <a:gd name="connsiteX29" fmla="*/ 518449 w 2003925"/>
                <a:gd name="connsiteY29" fmla="*/ 175386 h 1843219"/>
                <a:gd name="connsiteX30" fmla="*/ 614061 w 2003925"/>
                <a:gd name="connsiteY30" fmla="*/ 110219 h 1843219"/>
                <a:gd name="connsiteX31" fmla="*/ 640762 w 2003925"/>
                <a:gd name="connsiteY31" fmla="*/ 72134 h 1843219"/>
                <a:gd name="connsiteX0" fmla="*/ 1276344 w 2003925"/>
                <a:gd name="connsiteY0" fmla="*/ 0 h 1843219"/>
                <a:gd name="connsiteX1" fmla="*/ 1746513 w 2003925"/>
                <a:gd name="connsiteY1" fmla="*/ 485241 h 1843219"/>
                <a:gd name="connsiteX2" fmla="*/ 1915050 w 2003925"/>
                <a:gd name="connsiteY2" fmla="*/ 1605747 h 1843219"/>
                <a:gd name="connsiteX3" fmla="*/ 1874388 w 2003925"/>
                <a:gd name="connsiteY3" fmla="*/ 1620545 h 1843219"/>
                <a:gd name="connsiteX4" fmla="*/ 1841979 w 2003925"/>
                <a:gd name="connsiteY4" fmla="*/ 1621914 h 1843219"/>
                <a:gd name="connsiteX5" fmla="*/ 1837396 w 2003925"/>
                <a:gd name="connsiteY5" fmla="*/ 1656858 h 1843219"/>
                <a:gd name="connsiteX6" fmla="*/ 1782737 w 2003925"/>
                <a:gd name="connsiteY6" fmla="*/ 1742868 h 1843219"/>
                <a:gd name="connsiteX7" fmla="*/ 1649952 w 2003925"/>
                <a:gd name="connsiteY7" fmla="*/ 1736495 h 1843219"/>
                <a:gd name="connsiteX8" fmla="*/ 1618739 w 2003925"/>
                <a:gd name="connsiteY8" fmla="*/ 1720972 h 1843219"/>
                <a:gd name="connsiteX9" fmla="*/ 1594928 w 2003925"/>
                <a:gd name="connsiteY9" fmla="*/ 1756060 h 1843219"/>
                <a:gd name="connsiteX10" fmla="*/ 1515474 w 2003925"/>
                <a:gd name="connsiteY10" fmla="*/ 1810006 h 1843219"/>
                <a:gd name="connsiteX11" fmla="*/ 1261192 w 2003925"/>
                <a:gd name="connsiteY11" fmla="*/ 1693060 h 1843219"/>
                <a:gd name="connsiteX12" fmla="*/ 1236672 w 2003925"/>
                <a:gd name="connsiteY12" fmla="*/ 1666896 h 1843219"/>
                <a:gd name="connsiteX13" fmla="*/ 1220373 w 2003925"/>
                <a:gd name="connsiteY13" fmla="*/ 1695933 h 1843219"/>
                <a:gd name="connsiteX14" fmla="*/ 1024547 w 2003925"/>
                <a:gd name="connsiteY14" fmla="*/ 1843219 h 1843219"/>
                <a:gd name="connsiteX15" fmla="*/ 829655 w 2003925"/>
                <a:gd name="connsiteY15" fmla="*/ 1695933 h 1843219"/>
                <a:gd name="connsiteX16" fmla="*/ 814919 w 2003925"/>
                <a:gd name="connsiteY16" fmla="*/ 1669401 h 1843219"/>
                <a:gd name="connsiteX17" fmla="*/ 792747 w 2003925"/>
                <a:gd name="connsiteY17" fmla="*/ 1693060 h 1843219"/>
                <a:gd name="connsiteX18" fmla="*/ 538465 w 2003925"/>
                <a:gd name="connsiteY18" fmla="*/ 1810006 h 1843219"/>
                <a:gd name="connsiteX19" fmla="*/ 459011 w 2003925"/>
                <a:gd name="connsiteY19" fmla="*/ 1756060 h 1843219"/>
                <a:gd name="connsiteX20" fmla="*/ 442702 w 2003925"/>
                <a:gd name="connsiteY20" fmla="*/ 1732028 h 1843219"/>
                <a:gd name="connsiteX21" fmla="*/ 433718 w 2003925"/>
                <a:gd name="connsiteY21" fmla="*/ 1736496 h 1843219"/>
                <a:gd name="connsiteX22" fmla="*/ 300933 w 2003925"/>
                <a:gd name="connsiteY22" fmla="*/ 1742869 h 1843219"/>
                <a:gd name="connsiteX23" fmla="*/ 246274 w 2003925"/>
                <a:gd name="connsiteY23" fmla="*/ 1656858 h 1843219"/>
                <a:gd name="connsiteX24" fmla="*/ 239923 w 2003925"/>
                <a:gd name="connsiteY24" fmla="*/ 1608426 h 1843219"/>
                <a:gd name="connsiteX25" fmla="*/ 228107 w 2003925"/>
                <a:gd name="connsiteY25" fmla="*/ 1612732 h 1843219"/>
                <a:gd name="connsiteX26" fmla="*/ 88875 w 2003925"/>
                <a:gd name="connsiteY26" fmla="*/ 1605746 h 1843219"/>
                <a:gd name="connsiteX27" fmla="*/ 257413 w 2003925"/>
                <a:gd name="connsiteY27" fmla="*/ 485240 h 1843219"/>
                <a:gd name="connsiteX28" fmla="*/ 518449 w 2003925"/>
                <a:gd name="connsiteY28" fmla="*/ 175386 h 1843219"/>
                <a:gd name="connsiteX29" fmla="*/ 614061 w 2003925"/>
                <a:gd name="connsiteY29" fmla="*/ 110219 h 1843219"/>
                <a:gd name="connsiteX30" fmla="*/ 640762 w 2003925"/>
                <a:gd name="connsiteY30" fmla="*/ 72134 h 1843219"/>
                <a:gd name="connsiteX0" fmla="*/ 1746513 w 2003925"/>
                <a:gd name="connsiteY0" fmla="*/ 413106 h 1771084"/>
                <a:gd name="connsiteX1" fmla="*/ 1915050 w 2003925"/>
                <a:gd name="connsiteY1" fmla="*/ 1533612 h 1771084"/>
                <a:gd name="connsiteX2" fmla="*/ 1874388 w 2003925"/>
                <a:gd name="connsiteY2" fmla="*/ 1548410 h 1771084"/>
                <a:gd name="connsiteX3" fmla="*/ 1841979 w 2003925"/>
                <a:gd name="connsiteY3" fmla="*/ 1549779 h 1771084"/>
                <a:gd name="connsiteX4" fmla="*/ 1837396 w 2003925"/>
                <a:gd name="connsiteY4" fmla="*/ 1584723 h 1771084"/>
                <a:gd name="connsiteX5" fmla="*/ 1782737 w 2003925"/>
                <a:gd name="connsiteY5" fmla="*/ 1670733 h 1771084"/>
                <a:gd name="connsiteX6" fmla="*/ 1649952 w 2003925"/>
                <a:gd name="connsiteY6" fmla="*/ 1664360 h 1771084"/>
                <a:gd name="connsiteX7" fmla="*/ 1618739 w 2003925"/>
                <a:gd name="connsiteY7" fmla="*/ 1648837 h 1771084"/>
                <a:gd name="connsiteX8" fmla="*/ 1594928 w 2003925"/>
                <a:gd name="connsiteY8" fmla="*/ 1683925 h 1771084"/>
                <a:gd name="connsiteX9" fmla="*/ 1515474 w 2003925"/>
                <a:gd name="connsiteY9" fmla="*/ 1737871 h 1771084"/>
                <a:gd name="connsiteX10" fmla="*/ 1261192 w 2003925"/>
                <a:gd name="connsiteY10" fmla="*/ 1620925 h 1771084"/>
                <a:gd name="connsiteX11" fmla="*/ 1236672 w 2003925"/>
                <a:gd name="connsiteY11" fmla="*/ 1594761 h 1771084"/>
                <a:gd name="connsiteX12" fmla="*/ 1220373 w 2003925"/>
                <a:gd name="connsiteY12" fmla="*/ 1623798 h 1771084"/>
                <a:gd name="connsiteX13" fmla="*/ 1024547 w 2003925"/>
                <a:gd name="connsiteY13" fmla="*/ 1771084 h 1771084"/>
                <a:gd name="connsiteX14" fmla="*/ 829655 w 2003925"/>
                <a:gd name="connsiteY14" fmla="*/ 1623798 h 1771084"/>
                <a:gd name="connsiteX15" fmla="*/ 814919 w 2003925"/>
                <a:gd name="connsiteY15" fmla="*/ 1597266 h 1771084"/>
                <a:gd name="connsiteX16" fmla="*/ 792747 w 2003925"/>
                <a:gd name="connsiteY16" fmla="*/ 1620925 h 1771084"/>
                <a:gd name="connsiteX17" fmla="*/ 538465 w 2003925"/>
                <a:gd name="connsiteY17" fmla="*/ 1737871 h 1771084"/>
                <a:gd name="connsiteX18" fmla="*/ 459011 w 2003925"/>
                <a:gd name="connsiteY18" fmla="*/ 1683925 h 1771084"/>
                <a:gd name="connsiteX19" fmla="*/ 442702 w 2003925"/>
                <a:gd name="connsiteY19" fmla="*/ 1659893 h 1771084"/>
                <a:gd name="connsiteX20" fmla="*/ 433718 w 2003925"/>
                <a:gd name="connsiteY20" fmla="*/ 1664361 h 1771084"/>
                <a:gd name="connsiteX21" fmla="*/ 300933 w 2003925"/>
                <a:gd name="connsiteY21" fmla="*/ 1670734 h 1771084"/>
                <a:gd name="connsiteX22" fmla="*/ 246274 w 2003925"/>
                <a:gd name="connsiteY22" fmla="*/ 1584723 h 1771084"/>
                <a:gd name="connsiteX23" fmla="*/ 239923 w 2003925"/>
                <a:gd name="connsiteY23" fmla="*/ 1536291 h 1771084"/>
                <a:gd name="connsiteX24" fmla="*/ 228107 w 2003925"/>
                <a:gd name="connsiteY24" fmla="*/ 1540597 h 1771084"/>
                <a:gd name="connsiteX25" fmla="*/ 88875 w 2003925"/>
                <a:gd name="connsiteY25" fmla="*/ 1533611 h 1771084"/>
                <a:gd name="connsiteX26" fmla="*/ 257413 w 2003925"/>
                <a:gd name="connsiteY26" fmla="*/ 413105 h 1771084"/>
                <a:gd name="connsiteX27" fmla="*/ 518449 w 2003925"/>
                <a:gd name="connsiteY27" fmla="*/ 103251 h 1771084"/>
                <a:gd name="connsiteX28" fmla="*/ 614061 w 2003925"/>
                <a:gd name="connsiteY28" fmla="*/ 38084 h 1771084"/>
                <a:gd name="connsiteX29" fmla="*/ 640762 w 2003925"/>
                <a:gd name="connsiteY29" fmla="*/ -1 h 177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03925" h="1771084">
                  <a:moveTo>
                    <a:pt x="1746513" y="413106"/>
                  </a:moveTo>
                  <a:cubicBezTo>
                    <a:pt x="1943509" y="754314"/>
                    <a:pt x="2114276" y="1418589"/>
                    <a:pt x="1915050" y="1533612"/>
                  </a:cubicBezTo>
                  <a:cubicBezTo>
                    <a:pt x="1902599" y="1540801"/>
                    <a:pt x="1888996" y="1545675"/>
                    <a:pt x="1874388" y="1548410"/>
                  </a:cubicBezTo>
                  <a:lnTo>
                    <a:pt x="1841979" y="1549779"/>
                  </a:lnTo>
                  <a:lnTo>
                    <a:pt x="1837396" y="1584723"/>
                  </a:lnTo>
                  <a:cubicBezTo>
                    <a:pt x="1827684" y="1624887"/>
                    <a:pt x="1810027" y="1654977"/>
                    <a:pt x="1782737" y="1670733"/>
                  </a:cubicBezTo>
                  <a:cubicBezTo>
                    <a:pt x="1748625" y="1690428"/>
                    <a:pt x="1702486" y="1685978"/>
                    <a:pt x="1649952" y="1664360"/>
                  </a:cubicBezTo>
                  <a:lnTo>
                    <a:pt x="1618739" y="1648837"/>
                  </a:lnTo>
                  <a:lnTo>
                    <a:pt x="1594928" y="1683925"/>
                  </a:lnTo>
                  <a:cubicBezTo>
                    <a:pt x="1571932" y="1711181"/>
                    <a:pt x="1545522" y="1729819"/>
                    <a:pt x="1515474" y="1737871"/>
                  </a:cubicBezTo>
                  <a:cubicBezTo>
                    <a:pt x="1440353" y="1757999"/>
                    <a:pt x="1351384" y="1709580"/>
                    <a:pt x="1261192" y="1620925"/>
                  </a:cubicBezTo>
                  <a:lnTo>
                    <a:pt x="1236672" y="1594761"/>
                  </a:lnTo>
                  <a:lnTo>
                    <a:pt x="1220373" y="1623798"/>
                  </a:lnTo>
                  <a:cubicBezTo>
                    <a:pt x="1160999" y="1714549"/>
                    <a:pt x="1094541" y="1771084"/>
                    <a:pt x="1024547" y="1771084"/>
                  </a:cubicBezTo>
                  <a:cubicBezTo>
                    <a:pt x="954554" y="1771084"/>
                    <a:pt x="888479" y="1714549"/>
                    <a:pt x="829655" y="1623798"/>
                  </a:cubicBezTo>
                  <a:lnTo>
                    <a:pt x="814919" y="1597266"/>
                  </a:lnTo>
                  <a:lnTo>
                    <a:pt x="792747" y="1620925"/>
                  </a:lnTo>
                  <a:cubicBezTo>
                    <a:pt x="702554" y="1709579"/>
                    <a:pt x="613586" y="1757999"/>
                    <a:pt x="538465" y="1737871"/>
                  </a:cubicBezTo>
                  <a:cubicBezTo>
                    <a:pt x="508417" y="1729819"/>
                    <a:pt x="482007" y="1711181"/>
                    <a:pt x="459011" y="1683925"/>
                  </a:cubicBezTo>
                  <a:lnTo>
                    <a:pt x="442702" y="1659893"/>
                  </a:lnTo>
                  <a:lnTo>
                    <a:pt x="433718" y="1664361"/>
                  </a:lnTo>
                  <a:cubicBezTo>
                    <a:pt x="381184" y="1685979"/>
                    <a:pt x="335046" y="1690429"/>
                    <a:pt x="300933" y="1670734"/>
                  </a:cubicBezTo>
                  <a:cubicBezTo>
                    <a:pt x="273643" y="1654978"/>
                    <a:pt x="255987" y="1624888"/>
                    <a:pt x="246274" y="1584723"/>
                  </a:cubicBezTo>
                  <a:lnTo>
                    <a:pt x="239923" y="1536291"/>
                  </a:lnTo>
                  <a:lnTo>
                    <a:pt x="228107" y="1540597"/>
                  </a:lnTo>
                  <a:cubicBezTo>
                    <a:pt x="173939" y="1555904"/>
                    <a:pt x="126229" y="1555178"/>
                    <a:pt x="88875" y="1533611"/>
                  </a:cubicBezTo>
                  <a:cubicBezTo>
                    <a:pt x="-110350" y="1418589"/>
                    <a:pt x="60417" y="754312"/>
                    <a:pt x="257413" y="413105"/>
                  </a:cubicBezTo>
                  <a:cubicBezTo>
                    <a:pt x="331286" y="285153"/>
                    <a:pt x="422626" y="179398"/>
                    <a:pt x="518449" y="103251"/>
                  </a:cubicBezTo>
                  <a:lnTo>
                    <a:pt x="614061" y="38084"/>
                  </a:lnTo>
                  <a:lnTo>
                    <a:pt x="640762" y="-1"/>
                  </a:lnTo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" name="フリーフォーム: 図形 68"/>
            <p:cNvSpPr/>
            <p:nvPr/>
          </p:nvSpPr>
          <p:spPr bwMode="auto">
            <a:xfrm>
              <a:off x="2850800" y="1337423"/>
              <a:ext cx="931921" cy="857184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1276344 w 2003925"/>
                <a:gd name="connsiteY0" fmla="*/ 50795 h 1894014"/>
                <a:gd name="connsiteX1" fmla="*/ 1327344 w 2003925"/>
                <a:gd name="connsiteY1" fmla="*/ 100315 h 1894014"/>
                <a:gd name="connsiteX2" fmla="*/ 1357154 w 2003925"/>
                <a:gd name="connsiteY2" fmla="*/ 124216 h 1894014"/>
                <a:gd name="connsiteX3" fmla="*/ 1405720 w 2003925"/>
                <a:gd name="connsiteY3" fmla="*/ 171812 h 1894014"/>
                <a:gd name="connsiteX4" fmla="*/ 1405739 w 2003925"/>
                <a:gd name="connsiteY4" fmla="*/ 171834 h 1894014"/>
                <a:gd name="connsiteX5" fmla="*/ 1485476 w 2003925"/>
                <a:gd name="connsiteY5" fmla="*/ 226182 h 1894014"/>
                <a:gd name="connsiteX6" fmla="*/ 1746513 w 2003925"/>
                <a:gd name="connsiteY6" fmla="*/ 536036 h 1894014"/>
                <a:gd name="connsiteX7" fmla="*/ 1915050 w 2003925"/>
                <a:gd name="connsiteY7" fmla="*/ 1656542 h 1894014"/>
                <a:gd name="connsiteX8" fmla="*/ 1874388 w 2003925"/>
                <a:gd name="connsiteY8" fmla="*/ 1671340 h 1894014"/>
                <a:gd name="connsiteX9" fmla="*/ 1841979 w 2003925"/>
                <a:gd name="connsiteY9" fmla="*/ 1672709 h 1894014"/>
                <a:gd name="connsiteX10" fmla="*/ 1837396 w 2003925"/>
                <a:gd name="connsiteY10" fmla="*/ 1707653 h 1894014"/>
                <a:gd name="connsiteX11" fmla="*/ 1782737 w 2003925"/>
                <a:gd name="connsiteY11" fmla="*/ 1793663 h 1894014"/>
                <a:gd name="connsiteX12" fmla="*/ 1649952 w 2003925"/>
                <a:gd name="connsiteY12" fmla="*/ 1787290 h 1894014"/>
                <a:gd name="connsiteX13" fmla="*/ 1618739 w 2003925"/>
                <a:gd name="connsiteY13" fmla="*/ 1771767 h 1894014"/>
                <a:gd name="connsiteX14" fmla="*/ 1594928 w 2003925"/>
                <a:gd name="connsiteY14" fmla="*/ 1806855 h 1894014"/>
                <a:gd name="connsiteX15" fmla="*/ 1515474 w 2003925"/>
                <a:gd name="connsiteY15" fmla="*/ 1860801 h 1894014"/>
                <a:gd name="connsiteX16" fmla="*/ 1261192 w 2003925"/>
                <a:gd name="connsiteY16" fmla="*/ 1743855 h 1894014"/>
                <a:gd name="connsiteX17" fmla="*/ 1236672 w 2003925"/>
                <a:gd name="connsiteY17" fmla="*/ 1717691 h 1894014"/>
                <a:gd name="connsiteX18" fmla="*/ 1220373 w 2003925"/>
                <a:gd name="connsiteY18" fmla="*/ 1746728 h 1894014"/>
                <a:gd name="connsiteX19" fmla="*/ 1024547 w 2003925"/>
                <a:gd name="connsiteY19" fmla="*/ 1894014 h 1894014"/>
                <a:gd name="connsiteX20" fmla="*/ 829655 w 2003925"/>
                <a:gd name="connsiteY20" fmla="*/ 1746728 h 1894014"/>
                <a:gd name="connsiteX21" fmla="*/ 814919 w 2003925"/>
                <a:gd name="connsiteY21" fmla="*/ 1720196 h 1894014"/>
                <a:gd name="connsiteX22" fmla="*/ 792747 w 2003925"/>
                <a:gd name="connsiteY22" fmla="*/ 1743855 h 1894014"/>
                <a:gd name="connsiteX23" fmla="*/ 538465 w 2003925"/>
                <a:gd name="connsiteY23" fmla="*/ 1860801 h 1894014"/>
                <a:gd name="connsiteX24" fmla="*/ 459011 w 2003925"/>
                <a:gd name="connsiteY24" fmla="*/ 1806855 h 1894014"/>
                <a:gd name="connsiteX25" fmla="*/ 442702 w 2003925"/>
                <a:gd name="connsiteY25" fmla="*/ 1782823 h 1894014"/>
                <a:gd name="connsiteX26" fmla="*/ 433718 w 2003925"/>
                <a:gd name="connsiteY26" fmla="*/ 1787291 h 1894014"/>
                <a:gd name="connsiteX27" fmla="*/ 300933 w 2003925"/>
                <a:gd name="connsiteY27" fmla="*/ 1793664 h 1894014"/>
                <a:gd name="connsiteX28" fmla="*/ 246274 w 2003925"/>
                <a:gd name="connsiteY28" fmla="*/ 1707653 h 1894014"/>
                <a:gd name="connsiteX29" fmla="*/ 239923 w 2003925"/>
                <a:gd name="connsiteY29" fmla="*/ 1659221 h 1894014"/>
                <a:gd name="connsiteX30" fmla="*/ 228107 w 2003925"/>
                <a:gd name="connsiteY30" fmla="*/ 1663527 h 1894014"/>
                <a:gd name="connsiteX31" fmla="*/ 88875 w 2003925"/>
                <a:gd name="connsiteY31" fmla="*/ 1656541 h 1894014"/>
                <a:gd name="connsiteX32" fmla="*/ 257413 w 2003925"/>
                <a:gd name="connsiteY32" fmla="*/ 536035 h 1894014"/>
                <a:gd name="connsiteX33" fmla="*/ 518449 w 2003925"/>
                <a:gd name="connsiteY33" fmla="*/ 226181 h 1894014"/>
                <a:gd name="connsiteX34" fmla="*/ 614061 w 2003925"/>
                <a:gd name="connsiteY34" fmla="*/ 161014 h 1894014"/>
                <a:gd name="connsiteX35" fmla="*/ 640762 w 2003925"/>
                <a:gd name="connsiteY35" fmla="*/ 122929 h 1894014"/>
                <a:gd name="connsiteX36" fmla="*/ 1093653 w 2003925"/>
                <a:gd name="connsiteY36" fmla="*/ 47863 h 1894014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003925" h="1843219">
                  <a:moveTo>
                    <a:pt x="1276344" y="0"/>
                  </a:moveTo>
                  <a:lnTo>
                    <a:pt x="1327344" y="49520"/>
                  </a:lnTo>
                  <a:lnTo>
                    <a:pt x="1357154" y="73421"/>
                  </a:lnTo>
                  <a:cubicBezTo>
                    <a:pt x="1373648" y="88093"/>
                    <a:pt x="1389861" y="103983"/>
                    <a:pt x="1405720" y="121017"/>
                  </a:cubicBezTo>
                  <a:lnTo>
                    <a:pt x="1405739" y="121039"/>
                  </a:lnTo>
                  <a:lnTo>
                    <a:pt x="1485476" y="175387"/>
                  </a:lnTo>
                  <a:cubicBezTo>
                    <a:pt x="1581299" y="251534"/>
                    <a:pt x="1672639" y="357289"/>
                    <a:pt x="1746513" y="485241"/>
                  </a:cubicBezTo>
                  <a:cubicBezTo>
                    <a:pt x="1943509" y="826449"/>
                    <a:pt x="2114276" y="1490724"/>
                    <a:pt x="1915050" y="1605747"/>
                  </a:cubicBezTo>
                  <a:cubicBezTo>
                    <a:pt x="1902599" y="1612936"/>
                    <a:pt x="1888996" y="1617810"/>
                    <a:pt x="1874388" y="1620545"/>
                  </a:cubicBezTo>
                  <a:lnTo>
                    <a:pt x="1841979" y="1621914"/>
                  </a:lnTo>
                  <a:lnTo>
                    <a:pt x="1837396" y="1656858"/>
                  </a:lnTo>
                  <a:cubicBezTo>
                    <a:pt x="1827684" y="1697022"/>
                    <a:pt x="1810027" y="1727112"/>
                    <a:pt x="1782737" y="1742868"/>
                  </a:cubicBezTo>
                  <a:cubicBezTo>
                    <a:pt x="1748625" y="1762563"/>
                    <a:pt x="1702486" y="1758113"/>
                    <a:pt x="1649952" y="1736495"/>
                  </a:cubicBezTo>
                  <a:lnTo>
                    <a:pt x="1618739" y="1720972"/>
                  </a:lnTo>
                  <a:lnTo>
                    <a:pt x="1594928" y="1756060"/>
                  </a:lnTo>
                  <a:cubicBezTo>
                    <a:pt x="1571932" y="1783316"/>
                    <a:pt x="1545522" y="1801954"/>
                    <a:pt x="1515474" y="1810006"/>
                  </a:cubicBezTo>
                  <a:cubicBezTo>
                    <a:pt x="1440353" y="1830134"/>
                    <a:pt x="1351384" y="1781715"/>
                    <a:pt x="1261192" y="1693060"/>
                  </a:cubicBezTo>
                  <a:lnTo>
                    <a:pt x="1236672" y="1666896"/>
                  </a:lnTo>
                  <a:lnTo>
                    <a:pt x="1220373" y="1695933"/>
                  </a:lnTo>
                  <a:cubicBezTo>
                    <a:pt x="1160999" y="1786684"/>
                    <a:pt x="1094541" y="1843219"/>
                    <a:pt x="1024547" y="1843219"/>
                  </a:cubicBezTo>
                  <a:cubicBezTo>
                    <a:pt x="954554" y="1843219"/>
                    <a:pt x="888479" y="1786684"/>
                    <a:pt x="829655" y="1695933"/>
                  </a:cubicBezTo>
                  <a:lnTo>
                    <a:pt x="814919" y="1669401"/>
                  </a:lnTo>
                  <a:lnTo>
                    <a:pt x="792747" y="1693060"/>
                  </a:lnTo>
                  <a:cubicBezTo>
                    <a:pt x="702554" y="1781714"/>
                    <a:pt x="613586" y="1830134"/>
                    <a:pt x="538465" y="1810006"/>
                  </a:cubicBezTo>
                  <a:cubicBezTo>
                    <a:pt x="508417" y="1801954"/>
                    <a:pt x="482007" y="1783316"/>
                    <a:pt x="459011" y="1756060"/>
                  </a:cubicBezTo>
                  <a:lnTo>
                    <a:pt x="442702" y="1732028"/>
                  </a:lnTo>
                  <a:lnTo>
                    <a:pt x="433718" y="1736496"/>
                  </a:lnTo>
                  <a:cubicBezTo>
                    <a:pt x="381184" y="1758114"/>
                    <a:pt x="335046" y="1762564"/>
                    <a:pt x="300933" y="1742869"/>
                  </a:cubicBezTo>
                  <a:cubicBezTo>
                    <a:pt x="273643" y="1727113"/>
                    <a:pt x="255987" y="1697023"/>
                    <a:pt x="246274" y="1656858"/>
                  </a:cubicBezTo>
                  <a:lnTo>
                    <a:pt x="239923" y="1608426"/>
                  </a:lnTo>
                  <a:lnTo>
                    <a:pt x="228107" y="1612732"/>
                  </a:lnTo>
                  <a:cubicBezTo>
                    <a:pt x="173939" y="1628039"/>
                    <a:pt x="126229" y="1627313"/>
                    <a:pt x="88875" y="1605746"/>
                  </a:cubicBezTo>
                  <a:cubicBezTo>
                    <a:pt x="-110350" y="1490724"/>
                    <a:pt x="60417" y="826447"/>
                    <a:pt x="257413" y="485240"/>
                  </a:cubicBezTo>
                  <a:cubicBezTo>
                    <a:pt x="331286" y="357288"/>
                    <a:pt x="422626" y="251533"/>
                    <a:pt x="518449" y="175386"/>
                  </a:cubicBezTo>
                  <a:lnTo>
                    <a:pt x="614061" y="110219"/>
                  </a:lnTo>
                  <a:lnTo>
                    <a:pt x="640762" y="72134"/>
                  </a:lnTo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7" name="グループ化 86"/>
          <p:cNvGrpSpPr/>
          <p:nvPr/>
        </p:nvGrpSpPr>
        <p:grpSpPr>
          <a:xfrm>
            <a:off x="6220510" y="820917"/>
            <a:ext cx="1324604" cy="1651787"/>
            <a:chOff x="2409719" y="2872256"/>
            <a:chExt cx="1515801" cy="1890211"/>
          </a:xfrm>
        </p:grpSpPr>
        <p:sp>
          <p:nvSpPr>
            <p:cNvPr id="88" name="フリーフォーム: 図形 87"/>
            <p:cNvSpPr/>
            <p:nvPr/>
          </p:nvSpPr>
          <p:spPr bwMode="auto">
            <a:xfrm rot="1800000">
              <a:off x="2409719" y="3401316"/>
              <a:ext cx="931921" cy="904102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003925" h="1944107">
                  <a:moveTo>
                    <a:pt x="995697" y="0"/>
                  </a:moveTo>
                  <a:cubicBezTo>
                    <a:pt x="1099655" y="0"/>
                    <a:pt x="1196232" y="37192"/>
                    <a:pt x="1276344" y="100888"/>
                  </a:cubicBezTo>
                  <a:lnTo>
                    <a:pt x="1327344" y="150408"/>
                  </a:lnTo>
                  <a:lnTo>
                    <a:pt x="1357154" y="174309"/>
                  </a:lnTo>
                  <a:cubicBezTo>
                    <a:pt x="1373648" y="188981"/>
                    <a:pt x="1389861" y="204871"/>
                    <a:pt x="1405720" y="221905"/>
                  </a:cubicBezTo>
                  <a:lnTo>
                    <a:pt x="1405739" y="221927"/>
                  </a:lnTo>
                  <a:lnTo>
                    <a:pt x="1485476" y="276275"/>
                  </a:lnTo>
                  <a:cubicBezTo>
                    <a:pt x="1581299" y="352422"/>
                    <a:pt x="1672639" y="458177"/>
                    <a:pt x="1746513" y="586129"/>
                  </a:cubicBezTo>
                  <a:cubicBezTo>
                    <a:pt x="1943509" y="927337"/>
                    <a:pt x="2114276" y="1591612"/>
                    <a:pt x="1915050" y="1706635"/>
                  </a:cubicBezTo>
                  <a:cubicBezTo>
                    <a:pt x="1902599" y="1713824"/>
                    <a:pt x="1888996" y="1718698"/>
                    <a:pt x="1874388" y="1721433"/>
                  </a:cubicBezTo>
                  <a:lnTo>
                    <a:pt x="1841979" y="1722802"/>
                  </a:lnTo>
                  <a:lnTo>
                    <a:pt x="1837396" y="1757746"/>
                  </a:lnTo>
                  <a:cubicBezTo>
                    <a:pt x="1827684" y="1797910"/>
                    <a:pt x="1810027" y="1828000"/>
                    <a:pt x="1782737" y="1843756"/>
                  </a:cubicBezTo>
                  <a:cubicBezTo>
                    <a:pt x="1748625" y="1863451"/>
                    <a:pt x="1702486" y="1859001"/>
                    <a:pt x="1649952" y="1837383"/>
                  </a:cubicBezTo>
                  <a:lnTo>
                    <a:pt x="1618739" y="1821860"/>
                  </a:lnTo>
                  <a:lnTo>
                    <a:pt x="1594928" y="1856948"/>
                  </a:lnTo>
                  <a:cubicBezTo>
                    <a:pt x="1571932" y="1884204"/>
                    <a:pt x="1545522" y="1902842"/>
                    <a:pt x="1515474" y="1910894"/>
                  </a:cubicBezTo>
                  <a:cubicBezTo>
                    <a:pt x="1440353" y="1931022"/>
                    <a:pt x="1351384" y="1882603"/>
                    <a:pt x="1261192" y="1793948"/>
                  </a:cubicBezTo>
                  <a:lnTo>
                    <a:pt x="1236672" y="1767784"/>
                  </a:lnTo>
                  <a:lnTo>
                    <a:pt x="1220373" y="1796821"/>
                  </a:lnTo>
                  <a:cubicBezTo>
                    <a:pt x="1160999" y="1887572"/>
                    <a:pt x="1094541" y="1944107"/>
                    <a:pt x="1024547" y="1944107"/>
                  </a:cubicBezTo>
                  <a:cubicBezTo>
                    <a:pt x="954554" y="1944107"/>
                    <a:pt x="888479" y="1887572"/>
                    <a:pt x="829655" y="1796821"/>
                  </a:cubicBezTo>
                  <a:lnTo>
                    <a:pt x="814919" y="1770289"/>
                  </a:lnTo>
                  <a:lnTo>
                    <a:pt x="792747" y="1793948"/>
                  </a:lnTo>
                  <a:cubicBezTo>
                    <a:pt x="702554" y="1882602"/>
                    <a:pt x="613586" y="1931022"/>
                    <a:pt x="538465" y="1910894"/>
                  </a:cubicBezTo>
                  <a:cubicBezTo>
                    <a:pt x="508417" y="1902842"/>
                    <a:pt x="482007" y="1884204"/>
                    <a:pt x="459011" y="1856948"/>
                  </a:cubicBezTo>
                  <a:lnTo>
                    <a:pt x="442702" y="1832916"/>
                  </a:lnTo>
                  <a:lnTo>
                    <a:pt x="433718" y="1837384"/>
                  </a:lnTo>
                  <a:cubicBezTo>
                    <a:pt x="381184" y="1859002"/>
                    <a:pt x="335046" y="1863452"/>
                    <a:pt x="300933" y="1843757"/>
                  </a:cubicBezTo>
                  <a:cubicBezTo>
                    <a:pt x="273643" y="1828001"/>
                    <a:pt x="255987" y="1797911"/>
                    <a:pt x="246274" y="1757746"/>
                  </a:cubicBezTo>
                  <a:lnTo>
                    <a:pt x="239923" y="1709314"/>
                  </a:lnTo>
                  <a:lnTo>
                    <a:pt x="228107" y="1713620"/>
                  </a:lnTo>
                  <a:cubicBezTo>
                    <a:pt x="173939" y="1728927"/>
                    <a:pt x="126229" y="1728201"/>
                    <a:pt x="88875" y="1706634"/>
                  </a:cubicBezTo>
                  <a:cubicBezTo>
                    <a:pt x="-110350" y="1591612"/>
                    <a:pt x="60417" y="927335"/>
                    <a:pt x="257413" y="586128"/>
                  </a:cubicBezTo>
                  <a:cubicBezTo>
                    <a:pt x="331286" y="458176"/>
                    <a:pt x="422626" y="352421"/>
                    <a:pt x="518449" y="276274"/>
                  </a:cubicBezTo>
                  <a:lnTo>
                    <a:pt x="614061" y="211107"/>
                  </a:lnTo>
                  <a:lnTo>
                    <a:pt x="640762" y="173022"/>
                  </a:lnTo>
                  <a:cubicBezTo>
                    <a:pt x="731597" y="66120"/>
                    <a:pt x="857086" y="-1"/>
                    <a:pt x="995697" y="0"/>
                  </a:cubicBezTo>
                  <a:close/>
                </a:path>
              </a:pathLst>
            </a:custGeom>
            <a:solidFill>
              <a:srgbClr val="FF33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9" name="グループ化 88"/>
            <p:cNvGrpSpPr/>
            <p:nvPr/>
          </p:nvGrpSpPr>
          <p:grpSpPr>
            <a:xfrm>
              <a:off x="2818002" y="4188858"/>
              <a:ext cx="361373" cy="573609"/>
              <a:chOff x="2303575" y="4116440"/>
              <a:chExt cx="725376" cy="1151392"/>
            </a:xfrm>
          </p:grpSpPr>
          <p:sp>
            <p:nvSpPr>
              <p:cNvPr id="104" name="台形 103"/>
              <p:cNvSpPr/>
              <p:nvPr/>
            </p:nvSpPr>
            <p:spPr bwMode="auto">
              <a:xfrm rot="10800000">
                <a:off x="2634607" y="4581525"/>
                <a:ext cx="208606" cy="3353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楕円 104"/>
              <p:cNvSpPr/>
              <p:nvPr/>
            </p:nvSpPr>
            <p:spPr bwMode="auto">
              <a:xfrm>
                <a:off x="2466561" y="4116440"/>
                <a:ext cx="562390" cy="560336"/>
              </a:xfrm>
              <a:prstGeom prst="ellipse">
                <a:avLst/>
              </a:prstGeom>
              <a:solidFill>
                <a:srgbClr val="FF33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" name="フリーフォーム: 図形 105"/>
              <p:cNvSpPr/>
              <p:nvPr/>
            </p:nvSpPr>
            <p:spPr bwMode="auto">
              <a:xfrm>
                <a:off x="2303575" y="4797102"/>
                <a:ext cx="611075" cy="470730"/>
              </a:xfrm>
              <a:custGeom>
                <a:avLst/>
                <a:gdLst>
                  <a:gd name="connsiteX0" fmla="*/ 415359 w 977138"/>
                  <a:gd name="connsiteY0" fmla="*/ 0 h 752719"/>
                  <a:gd name="connsiteX1" fmla="*/ 977138 w 977138"/>
                  <a:gd name="connsiteY1" fmla="*/ 0 h 752719"/>
                  <a:gd name="connsiteX2" fmla="*/ 977138 w 977138"/>
                  <a:gd name="connsiteY2" fmla="*/ 710058 h 752719"/>
                  <a:gd name="connsiteX3" fmla="*/ 934477 w 977138"/>
                  <a:gd name="connsiteY3" fmla="*/ 752719 h 752719"/>
                  <a:gd name="connsiteX4" fmla="*/ 785426 w 977138"/>
                  <a:gd name="connsiteY4" fmla="*/ 752719 h 752719"/>
                  <a:gd name="connsiteX5" fmla="*/ 458020 w 977138"/>
                  <a:gd name="connsiteY5" fmla="*/ 752719 h 752719"/>
                  <a:gd name="connsiteX6" fmla="*/ 129927 w 977138"/>
                  <a:gd name="connsiteY6" fmla="*/ 752719 h 752719"/>
                  <a:gd name="connsiteX7" fmla="*/ 0 w 977138"/>
                  <a:gd name="connsiteY7" fmla="*/ 622792 h 752719"/>
                  <a:gd name="connsiteX8" fmla="*/ 0 w 977138"/>
                  <a:gd name="connsiteY8" fmla="*/ 505192 h 752719"/>
                  <a:gd name="connsiteX9" fmla="*/ 247527 w 977138"/>
                  <a:gd name="connsiteY9" fmla="*/ 257665 h 752719"/>
                  <a:gd name="connsiteX10" fmla="*/ 415359 w 977138"/>
                  <a:gd name="connsiteY10" fmla="*/ 257665 h 75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7138" h="752719">
                    <a:moveTo>
                      <a:pt x="415359" y="0"/>
                    </a:moveTo>
                    <a:lnTo>
                      <a:pt x="977138" y="0"/>
                    </a:lnTo>
                    <a:lnTo>
                      <a:pt x="977138" y="710058"/>
                    </a:lnTo>
                    <a:cubicBezTo>
                      <a:pt x="977138" y="733619"/>
                      <a:pt x="958038" y="752719"/>
                      <a:pt x="934477" y="752719"/>
                    </a:cubicBezTo>
                    <a:lnTo>
                      <a:pt x="785426" y="752719"/>
                    </a:lnTo>
                    <a:lnTo>
                      <a:pt x="458020" y="752719"/>
                    </a:lnTo>
                    <a:lnTo>
                      <a:pt x="129927" y="752719"/>
                    </a:lnTo>
                    <a:cubicBezTo>
                      <a:pt x="58170" y="752719"/>
                      <a:pt x="0" y="694549"/>
                      <a:pt x="0" y="622792"/>
                    </a:cubicBezTo>
                    <a:lnTo>
                      <a:pt x="0" y="505192"/>
                    </a:lnTo>
                    <a:cubicBezTo>
                      <a:pt x="0" y="368487"/>
                      <a:pt x="110822" y="257665"/>
                      <a:pt x="247527" y="257665"/>
                    </a:cubicBezTo>
                    <a:lnTo>
                      <a:pt x="415359" y="257665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0" name="グループ化 89"/>
            <p:cNvGrpSpPr/>
            <p:nvPr/>
          </p:nvGrpSpPr>
          <p:grpSpPr>
            <a:xfrm>
              <a:off x="3086842" y="4188858"/>
              <a:ext cx="361373" cy="573609"/>
              <a:chOff x="2303575" y="4116440"/>
              <a:chExt cx="725376" cy="1151392"/>
            </a:xfrm>
          </p:grpSpPr>
          <p:sp>
            <p:nvSpPr>
              <p:cNvPr id="101" name="台形 100"/>
              <p:cNvSpPr/>
              <p:nvPr/>
            </p:nvSpPr>
            <p:spPr bwMode="auto">
              <a:xfrm rot="10800000">
                <a:off x="2634607" y="4581525"/>
                <a:ext cx="208606" cy="3353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楕円 101"/>
              <p:cNvSpPr/>
              <p:nvPr/>
            </p:nvSpPr>
            <p:spPr bwMode="auto">
              <a:xfrm>
                <a:off x="2466561" y="4116440"/>
                <a:ext cx="562390" cy="560336"/>
              </a:xfrm>
              <a:prstGeom prst="ellipse">
                <a:avLst/>
              </a:pr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フリーフォーム: 図形 102"/>
              <p:cNvSpPr/>
              <p:nvPr/>
            </p:nvSpPr>
            <p:spPr bwMode="auto">
              <a:xfrm>
                <a:off x="2303575" y="4797102"/>
                <a:ext cx="611075" cy="470730"/>
              </a:xfrm>
              <a:custGeom>
                <a:avLst/>
                <a:gdLst>
                  <a:gd name="connsiteX0" fmla="*/ 415359 w 977138"/>
                  <a:gd name="connsiteY0" fmla="*/ 0 h 752719"/>
                  <a:gd name="connsiteX1" fmla="*/ 977138 w 977138"/>
                  <a:gd name="connsiteY1" fmla="*/ 0 h 752719"/>
                  <a:gd name="connsiteX2" fmla="*/ 977138 w 977138"/>
                  <a:gd name="connsiteY2" fmla="*/ 710058 h 752719"/>
                  <a:gd name="connsiteX3" fmla="*/ 934477 w 977138"/>
                  <a:gd name="connsiteY3" fmla="*/ 752719 h 752719"/>
                  <a:gd name="connsiteX4" fmla="*/ 785426 w 977138"/>
                  <a:gd name="connsiteY4" fmla="*/ 752719 h 752719"/>
                  <a:gd name="connsiteX5" fmla="*/ 458020 w 977138"/>
                  <a:gd name="connsiteY5" fmla="*/ 752719 h 752719"/>
                  <a:gd name="connsiteX6" fmla="*/ 129927 w 977138"/>
                  <a:gd name="connsiteY6" fmla="*/ 752719 h 752719"/>
                  <a:gd name="connsiteX7" fmla="*/ 0 w 977138"/>
                  <a:gd name="connsiteY7" fmla="*/ 622792 h 752719"/>
                  <a:gd name="connsiteX8" fmla="*/ 0 w 977138"/>
                  <a:gd name="connsiteY8" fmla="*/ 505192 h 752719"/>
                  <a:gd name="connsiteX9" fmla="*/ 247527 w 977138"/>
                  <a:gd name="connsiteY9" fmla="*/ 257665 h 752719"/>
                  <a:gd name="connsiteX10" fmla="*/ 415359 w 977138"/>
                  <a:gd name="connsiteY10" fmla="*/ 257665 h 75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7138" h="752719">
                    <a:moveTo>
                      <a:pt x="415359" y="0"/>
                    </a:moveTo>
                    <a:lnTo>
                      <a:pt x="977138" y="0"/>
                    </a:lnTo>
                    <a:lnTo>
                      <a:pt x="977138" y="710058"/>
                    </a:lnTo>
                    <a:cubicBezTo>
                      <a:pt x="977138" y="733619"/>
                      <a:pt x="958038" y="752719"/>
                      <a:pt x="934477" y="752719"/>
                    </a:cubicBezTo>
                    <a:lnTo>
                      <a:pt x="785426" y="752719"/>
                    </a:lnTo>
                    <a:lnTo>
                      <a:pt x="458020" y="752719"/>
                    </a:lnTo>
                    <a:lnTo>
                      <a:pt x="129927" y="752719"/>
                    </a:lnTo>
                    <a:cubicBezTo>
                      <a:pt x="58170" y="752719"/>
                      <a:pt x="0" y="694549"/>
                      <a:pt x="0" y="622792"/>
                    </a:cubicBezTo>
                    <a:lnTo>
                      <a:pt x="0" y="505192"/>
                    </a:lnTo>
                    <a:cubicBezTo>
                      <a:pt x="0" y="368487"/>
                      <a:pt x="110822" y="257665"/>
                      <a:pt x="247527" y="257665"/>
                    </a:cubicBezTo>
                    <a:lnTo>
                      <a:pt x="415359" y="257665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1" name="フリーフォーム: 図形 90"/>
            <p:cNvSpPr/>
            <p:nvPr/>
          </p:nvSpPr>
          <p:spPr bwMode="auto">
            <a:xfrm>
              <a:off x="2984110" y="2872256"/>
              <a:ext cx="443607" cy="350056"/>
            </a:xfrm>
            <a:custGeom>
              <a:avLst/>
              <a:gdLst>
                <a:gd name="connsiteX0" fmla="*/ 566057 w 1494106"/>
                <a:gd name="connsiteY0" fmla="*/ 0 h 1179023"/>
                <a:gd name="connsiteX1" fmla="*/ 777134 w 1494106"/>
                <a:gd name="connsiteY1" fmla="*/ 209410 h 1179023"/>
                <a:gd name="connsiteX2" fmla="*/ 781880 w 1494106"/>
                <a:gd name="connsiteY2" fmla="*/ 220908 h 1179023"/>
                <a:gd name="connsiteX3" fmla="*/ 803323 w 1494106"/>
                <a:gd name="connsiteY3" fmla="*/ 194303 h 1179023"/>
                <a:gd name="connsiteX4" fmla="*/ 980777 w 1494106"/>
                <a:gd name="connsiteY4" fmla="*/ 103786 h 1179023"/>
                <a:gd name="connsiteX5" fmla="*/ 1113140 w 1494106"/>
                <a:gd name="connsiteY5" fmla="*/ 333635 h 1179023"/>
                <a:gd name="connsiteX6" fmla="*/ 1119118 w 1494106"/>
                <a:gd name="connsiteY6" fmla="*/ 377282 h 1179023"/>
                <a:gd name="connsiteX7" fmla="*/ 1179268 w 1494106"/>
                <a:gd name="connsiteY7" fmla="*/ 347873 h 1179023"/>
                <a:gd name="connsiteX8" fmla="*/ 1280671 w 1494106"/>
                <a:gd name="connsiteY8" fmla="*/ 347131 h 1179023"/>
                <a:gd name="connsiteX9" fmla="*/ 1332453 w 1494106"/>
                <a:gd name="connsiteY9" fmla="*/ 561300 h 1179023"/>
                <a:gd name="connsiteX10" fmla="*/ 1326257 w 1494106"/>
                <a:gd name="connsiteY10" fmla="*/ 596591 h 1179023"/>
                <a:gd name="connsiteX11" fmla="*/ 1344410 w 1494106"/>
                <a:gd name="connsiteY11" fmla="*/ 590060 h 1179023"/>
                <a:gd name="connsiteX12" fmla="*/ 1473312 w 1494106"/>
                <a:gd name="connsiteY12" fmla="*/ 599795 h 1179023"/>
                <a:gd name="connsiteX13" fmla="*/ 1363422 w 1494106"/>
                <a:gd name="connsiteY13" fmla="*/ 954626 h 1179023"/>
                <a:gd name="connsiteX14" fmla="*/ 1357334 w 1494106"/>
                <a:gd name="connsiteY14" fmla="*/ 961521 h 1179023"/>
                <a:gd name="connsiteX15" fmla="*/ 1343247 w 1494106"/>
                <a:gd name="connsiteY15" fmla="*/ 983719 h 1179023"/>
                <a:gd name="connsiteX16" fmla="*/ 740899 w 1494106"/>
                <a:gd name="connsiteY16" fmla="*/ 1179023 h 1179023"/>
                <a:gd name="connsiteX17" fmla="*/ 100459 w 1494106"/>
                <a:gd name="connsiteY17" fmla="*/ 923694 h 1179023"/>
                <a:gd name="connsiteX18" fmla="*/ 100219 w 1494106"/>
                <a:gd name="connsiteY18" fmla="*/ 922526 h 1179023"/>
                <a:gd name="connsiteX19" fmla="*/ 81604 w 1494106"/>
                <a:gd name="connsiteY19" fmla="*/ 894620 h 1179023"/>
                <a:gd name="connsiteX20" fmla="*/ 23866 w 1494106"/>
                <a:gd name="connsiteY20" fmla="*/ 747184 h 1179023"/>
                <a:gd name="connsiteX21" fmla="*/ 147951 w 1494106"/>
                <a:gd name="connsiteY21" fmla="*/ 103786 h 1179023"/>
                <a:gd name="connsiteX22" fmla="*/ 175864 w 1494106"/>
                <a:gd name="connsiteY22" fmla="*/ 101374 h 1179023"/>
                <a:gd name="connsiteX23" fmla="*/ 321648 w 1494106"/>
                <a:gd name="connsiteY23" fmla="*/ 190274 h 1179023"/>
                <a:gd name="connsiteX24" fmla="*/ 348367 w 1494106"/>
                <a:gd name="connsiteY24" fmla="*/ 222121 h 1179023"/>
                <a:gd name="connsiteX25" fmla="*/ 389364 w 1494106"/>
                <a:gd name="connsiteY25" fmla="*/ 141553 h 1179023"/>
                <a:gd name="connsiteX26" fmla="*/ 566057 w 1494106"/>
                <a:gd name="connsiteY26" fmla="*/ 0 h 117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494106" h="1179023">
                  <a:moveTo>
                    <a:pt x="566057" y="0"/>
                  </a:moveTo>
                  <a:cubicBezTo>
                    <a:pt x="647623" y="0"/>
                    <a:pt x="721577" y="89413"/>
                    <a:pt x="777134" y="209410"/>
                  </a:cubicBezTo>
                  <a:lnTo>
                    <a:pt x="781880" y="220908"/>
                  </a:lnTo>
                  <a:lnTo>
                    <a:pt x="803323" y="194303"/>
                  </a:lnTo>
                  <a:cubicBezTo>
                    <a:pt x="863369" y="129283"/>
                    <a:pt x="926234" y="90534"/>
                    <a:pt x="980777" y="103786"/>
                  </a:cubicBezTo>
                  <a:cubicBezTo>
                    <a:pt x="1048955" y="120350"/>
                    <a:pt x="1092029" y="215225"/>
                    <a:pt x="1113140" y="333635"/>
                  </a:cubicBezTo>
                  <a:lnTo>
                    <a:pt x="1119118" y="377282"/>
                  </a:lnTo>
                  <a:lnTo>
                    <a:pt x="1179268" y="347873"/>
                  </a:lnTo>
                  <a:cubicBezTo>
                    <a:pt x="1218478" y="333604"/>
                    <a:pt x="1253750" y="331588"/>
                    <a:pt x="1280671" y="347131"/>
                  </a:cubicBezTo>
                  <a:cubicBezTo>
                    <a:pt x="1331148" y="376274"/>
                    <a:pt x="1343305" y="461973"/>
                    <a:pt x="1332453" y="561300"/>
                  </a:cubicBezTo>
                  <a:lnTo>
                    <a:pt x="1326257" y="596591"/>
                  </a:lnTo>
                  <a:lnTo>
                    <a:pt x="1344410" y="590060"/>
                  </a:lnTo>
                  <a:cubicBezTo>
                    <a:pt x="1399636" y="574294"/>
                    <a:pt x="1447557" y="574039"/>
                    <a:pt x="1473312" y="599795"/>
                  </a:cubicBezTo>
                  <a:cubicBezTo>
                    <a:pt x="1533407" y="659890"/>
                    <a:pt x="1452916" y="841684"/>
                    <a:pt x="1363422" y="954626"/>
                  </a:cubicBezTo>
                  <a:lnTo>
                    <a:pt x="1357334" y="961521"/>
                  </a:lnTo>
                  <a:lnTo>
                    <a:pt x="1343247" y="983719"/>
                  </a:lnTo>
                  <a:cubicBezTo>
                    <a:pt x="1244007" y="1098491"/>
                    <a:pt x="1011679" y="1179023"/>
                    <a:pt x="740899" y="1179023"/>
                  </a:cubicBezTo>
                  <a:cubicBezTo>
                    <a:pt x="424989" y="1179023"/>
                    <a:pt x="161417" y="1069410"/>
                    <a:pt x="100459" y="923694"/>
                  </a:cubicBezTo>
                  <a:lnTo>
                    <a:pt x="100219" y="922526"/>
                  </a:lnTo>
                  <a:lnTo>
                    <a:pt x="81604" y="894620"/>
                  </a:lnTo>
                  <a:cubicBezTo>
                    <a:pt x="56892" y="850996"/>
                    <a:pt x="37005" y="801265"/>
                    <a:pt x="23866" y="747184"/>
                  </a:cubicBezTo>
                  <a:cubicBezTo>
                    <a:pt x="-28691" y="530858"/>
                    <a:pt x="2503" y="139123"/>
                    <a:pt x="147951" y="103786"/>
                  </a:cubicBezTo>
                  <a:cubicBezTo>
                    <a:pt x="157041" y="101577"/>
                    <a:pt x="166363" y="100813"/>
                    <a:pt x="175864" y="101374"/>
                  </a:cubicBezTo>
                  <a:cubicBezTo>
                    <a:pt x="222182" y="104110"/>
                    <a:pt x="272769" y="138344"/>
                    <a:pt x="321648" y="190274"/>
                  </a:cubicBezTo>
                  <a:lnTo>
                    <a:pt x="348367" y="222121"/>
                  </a:lnTo>
                  <a:lnTo>
                    <a:pt x="389364" y="141553"/>
                  </a:lnTo>
                  <a:cubicBezTo>
                    <a:pt x="439947" y="57225"/>
                    <a:pt x="500805" y="0"/>
                    <a:pt x="566057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2" name="グループ化 91"/>
            <p:cNvGrpSpPr/>
            <p:nvPr/>
          </p:nvGrpSpPr>
          <p:grpSpPr>
            <a:xfrm flipH="1">
              <a:off x="2439012" y="3432779"/>
              <a:ext cx="291472" cy="291472"/>
              <a:chOff x="2702750" y="2573905"/>
              <a:chExt cx="495055" cy="585065"/>
            </a:xfrm>
            <a:solidFill>
              <a:srgbClr val="FFC000"/>
            </a:solidFill>
          </p:grpSpPr>
          <p:sp>
            <p:nvSpPr>
              <p:cNvPr id="99" name="直角三角形 98"/>
              <p:cNvSpPr/>
              <p:nvPr/>
            </p:nvSpPr>
            <p:spPr bwMode="auto">
              <a:xfrm>
                <a:off x="2702750" y="2573905"/>
                <a:ext cx="495055" cy="315035"/>
              </a:xfrm>
              <a:prstGeom prst="rtTriangl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直角三角形 99"/>
              <p:cNvSpPr/>
              <p:nvPr/>
            </p:nvSpPr>
            <p:spPr bwMode="auto">
              <a:xfrm flipV="1">
                <a:off x="2702751" y="2888940"/>
                <a:ext cx="450050" cy="270030"/>
              </a:xfrm>
              <a:prstGeom prst="rtTriangl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3" name="楕円 2"/>
            <p:cNvSpPr/>
            <p:nvPr/>
          </p:nvSpPr>
          <p:spPr bwMode="auto">
            <a:xfrm>
              <a:off x="2584749" y="3118886"/>
              <a:ext cx="1121046" cy="1282422"/>
            </a:xfrm>
            <a:custGeom>
              <a:avLst/>
              <a:gdLst>
                <a:gd name="connsiteX0" fmla="*/ 0 w 2835315"/>
                <a:gd name="connsiteY0" fmla="*/ 1417658 h 2835315"/>
                <a:gd name="connsiteX1" fmla="*/ 1417658 w 2835315"/>
                <a:gd name="connsiteY1" fmla="*/ 0 h 2835315"/>
                <a:gd name="connsiteX2" fmla="*/ 2835316 w 2835315"/>
                <a:gd name="connsiteY2" fmla="*/ 1417658 h 2835315"/>
                <a:gd name="connsiteX3" fmla="*/ 1417658 w 2835315"/>
                <a:gd name="connsiteY3" fmla="*/ 2835316 h 2835315"/>
                <a:gd name="connsiteX4" fmla="*/ 0 w 2835315"/>
                <a:gd name="connsiteY4" fmla="*/ 1417658 h 2835315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2095838 h 3513496"/>
                <a:gd name="connsiteX1" fmla="*/ 1425278 w 2835316"/>
                <a:gd name="connsiteY1" fmla="*/ 0 h 3513496"/>
                <a:gd name="connsiteX2" fmla="*/ 2835316 w 2835316"/>
                <a:gd name="connsiteY2" fmla="*/ 2095838 h 3513496"/>
                <a:gd name="connsiteX3" fmla="*/ 1417658 w 2835316"/>
                <a:gd name="connsiteY3" fmla="*/ 3513496 h 3513496"/>
                <a:gd name="connsiteX4" fmla="*/ 0 w 2835316"/>
                <a:gd name="connsiteY4" fmla="*/ 2095838 h 3513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5316" h="3513496">
                  <a:moveTo>
                    <a:pt x="0" y="2095838"/>
                  </a:moveTo>
                  <a:cubicBezTo>
                    <a:pt x="0" y="1312887"/>
                    <a:pt x="642327" y="0"/>
                    <a:pt x="1425278" y="0"/>
                  </a:cubicBezTo>
                  <a:cubicBezTo>
                    <a:pt x="2208229" y="0"/>
                    <a:pt x="2835316" y="1312887"/>
                    <a:pt x="2835316" y="2095838"/>
                  </a:cubicBezTo>
                  <a:cubicBezTo>
                    <a:pt x="2835316" y="2878789"/>
                    <a:pt x="2200609" y="3513496"/>
                    <a:pt x="1417658" y="3513496"/>
                  </a:cubicBezTo>
                  <a:cubicBezTo>
                    <a:pt x="634707" y="3513496"/>
                    <a:pt x="0" y="2878789"/>
                    <a:pt x="0" y="2095838"/>
                  </a:cubicBezTo>
                  <a:close/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楕円 2"/>
            <p:cNvSpPr/>
            <p:nvPr/>
          </p:nvSpPr>
          <p:spPr bwMode="auto">
            <a:xfrm>
              <a:off x="2565768" y="3665758"/>
              <a:ext cx="108665" cy="324103"/>
            </a:xfrm>
            <a:custGeom>
              <a:avLst/>
              <a:gdLst>
                <a:gd name="connsiteX0" fmla="*/ 0 w 2835315"/>
                <a:gd name="connsiteY0" fmla="*/ 1417658 h 2835315"/>
                <a:gd name="connsiteX1" fmla="*/ 1417658 w 2835315"/>
                <a:gd name="connsiteY1" fmla="*/ 0 h 2835315"/>
                <a:gd name="connsiteX2" fmla="*/ 2835316 w 2835315"/>
                <a:gd name="connsiteY2" fmla="*/ 1417658 h 2835315"/>
                <a:gd name="connsiteX3" fmla="*/ 1417658 w 2835315"/>
                <a:gd name="connsiteY3" fmla="*/ 2835316 h 2835315"/>
                <a:gd name="connsiteX4" fmla="*/ 0 w 2835315"/>
                <a:gd name="connsiteY4" fmla="*/ 1417658 h 2835315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2095838 h 3513496"/>
                <a:gd name="connsiteX1" fmla="*/ 1425278 w 2835316"/>
                <a:gd name="connsiteY1" fmla="*/ 0 h 3513496"/>
                <a:gd name="connsiteX2" fmla="*/ 2835316 w 2835316"/>
                <a:gd name="connsiteY2" fmla="*/ 2095838 h 3513496"/>
                <a:gd name="connsiteX3" fmla="*/ 1417658 w 2835316"/>
                <a:gd name="connsiteY3" fmla="*/ 3513496 h 3513496"/>
                <a:gd name="connsiteX4" fmla="*/ 0 w 2835316"/>
                <a:gd name="connsiteY4" fmla="*/ 2095838 h 3513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5316" h="3513496">
                  <a:moveTo>
                    <a:pt x="0" y="2095838"/>
                  </a:moveTo>
                  <a:cubicBezTo>
                    <a:pt x="0" y="1312887"/>
                    <a:pt x="642327" y="0"/>
                    <a:pt x="1425278" y="0"/>
                  </a:cubicBezTo>
                  <a:cubicBezTo>
                    <a:pt x="2208229" y="0"/>
                    <a:pt x="2835316" y="1312887"/>
                    <a:pt x="2835316" y="2095838"/>
                  </a:cubicBezTo>
                  <a:cubicBezTo>
                    <a:pt x="2835316" y="2878789"/>
                    <a:pt x="2200609" y="3513496"/>
                    <a:pt x="1417658" y="3513496"/>
                  </a:cubicBezTo>
                  <a:cubicBezTo>
                    <a:pt x="634707" y="3513496"/>
                    <a:pt x="0" y="2878789"/>
                    <a:pt x="0" y="2095838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楕円 94"/>
            <p:cNvSpPr/>
            <p:nvPr/>
          </p:nvSpPr>
          <p:spPr bwMode="auto">
            <a:xfrm>
              <a:off x="2728253" y="3257925"/>
              <a:ext cx="295936" cy="31389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6" name="楕円 95"/>
            <p:cNvSpPr/>
            <p:nvPr/>
          </p:nvSpPr>
          <p:spPr bwMode="auto">
            <a:xfrm>
              <a:off x="2752007" y="3390667"/>
              <a:ext cx="182454" cy="4572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7" name="フリーフォーム: 図形 96"/>
            <p:cNvSpPr/>
            <p:nvPr/>
          </p:nvSpPr>
          <p:spPr bwMode="auto">
            <a:xfrm rot="15300000">
              <a:off x="3471330" y="3922759"/>
              <a:ext cx="294133" cy="614247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05739 w 2003925"/>
                <a:gd name="connsiteY3" fmla="*/ 121039 h 1843219"/>
                <a:gd name="connsiteX4" fmla="*/ 1485476 w 2003925"/>
                <a:gd name="connsiteY4" fmla="*/ 175387 h 1843219"/>
                <a:gd name="connsiteX5" fmla="*/ 1746513 w 2003925"/>
                <a:gd name="connsiteY5" fmla="*/ 485241 h 1843219"/>
                <a:gd name="connsiteX6" fmla="*/ 1915050 w 2003925"/>
                <a:gd name="connsiteY6" fmla="*/ 1605747 h 1843219"/>
                <a:gd name="connsiteX7" fmla="*/ 1874388 w 2003925"/>
                <a:gd name="connsiteY7" fmla="*/ 1620545 h 1843219"/>
                <a:gd name="connsiteX8" fmla="*/ 1841979 w 2003925"/>
                <a:gd name="connsiteY8" fmla="*/ 1621914 h 1843219"/>
                <a:gd name="connsiteX9" fmla="*/ 1837396 w 2003925"/>
                <a:gd name="connsiteY9" fmla="*/ 1656858 h 1843219"/>
                <a:gd name="connsiteX10" fmla="*/ 1782737 w 2003925"/>
                <a:gd name="connsiteY10" fmla="*/ 1742868 h 1843219"/>
                <a:gd name="connsiteX11" fmla="*/ 1649952 w 2003925"/>
                <a:gd name="connsiteY11" fmla="*/ 1736495 h 1843219"/>
                <a:gd name="connsiteX12" fmla="*/ 1618739 w 2003925"/>
                <a:gd name="connsiteY12" fmla="*/ 1720972 h 1843219"/>
                <a:gd name="connsiteX13" fmla="*/ 1594928 w 2003925"/>
                <a:gd name="connsiteY13" fmla="*/ 1756060 h 1843219"/>
                <a:gd name="connsiteX14" fmla="*/ 1515474 w 2003925"/>
                <a:gd name="connsiteY14" fmla="*/ 1810006 h 1843219"/>
                <a:gd name="connsiteX15" fmla="*/ 1261192 w 2003925"/>
                <a:gd name="connsiteY15" fmla="*/ 1693060 h 1843219"/>
                <a:gd name="connsiteX16" fmla="*/ 1236672 w 2003925"/>
                <a:gd name="connsiteY16" fmla="*/ 1666896 h 1843219"/>
                <a:gd name="connsiteX17" fmla="*/ 1220373 w 2003925"/>
                <a:gd name="connsiteY17" fmla="*/ 1695933 h 1843219"/>
                <a:gd name="connsiteX18" fmla="*/ 1024547 w 2003925"/>
                <a:gd name="connsiteY18" fmla="*/ 1843219 h 1843219"/>
                <a:gd name="connsiteX19" fmla="*/ 829655 w 2003925"/>
                <a:gd name="connsiteY19" fmla="*/ 1695933 h 1843219"/>
                <a:gd name="connsiteX20" fmla="*/ 814919 w 2003925"/>
                <a:gd name="connsiteY20" fmla="*/ 1669401 h 1843219"/>
                <a:gd name="connsiteX21" fmla="*/ 792747 w 2003925"/>
                <a:gd name="connsiteY21" fmla="*/ 1693060 h 1843219"/>
                <a:gd name="connsiteX22" fmla="*/ 538465 w 2003925"/>
                <a:gd name="connsiteY22" fmla="*/ 1810006 h 1843219"/>
                <a:gd name="connsiteX23" fmla="*/ 459011 w 2003925"/>
                <a:gd name="connsiteY23" fmla="*/ 1756060 h 1843219"/>
                <a:gd name="connsiteX24" fmla="*/ 442702 w 2003925"/>
                <a:gd name="connsiteY24" fmla="*/ 1732028 h 1843219"/>
                <a:gd name="connsiteX25" fmla="*/ 433718 w 2003925"/>
                <a:gd name="connsiteY25" fmla="*/ 1736496 h 1843219"/>
                <a:gd name="connsiteX26" fmla="*/ 300933 w 2003925"/>
                <a:gd name="connsiteY26" fmla="*/ 1742869 h 1843219"/>
                <a:gd name="connsiteX27" fmla="*/ 246274 w 2003925"/>
                <a:gd name="connsiteY27" fmla="*/ 1656858 h 1843219"/>
                <a:gd name="connsiteX28" fmla="*/ 239923 w 2003925"/>
                <a:gd name="connsiteY28" fmla="*/ 1608426 h 1843219"/>
                <a:gd name="connsiteX29" fmla="*/ 228107 w 2003925"/>
                <a:gd name="connsiteY29" fmla="*/ 1612732 h 1843219"/>
                <a:gd name="connsiteX30" fmla="*/ 88875 w 2003925"/>
                <a:gd name="connsiteY30" fmla="*/ 1605746 h 1843219"/>
                <a:gd name="connsiteX31" fmla="*/ 257413 w 2003925"/>
                <a:gd name="connsiteY31" fmla="*/ 485240 h 1843219"/>
                <a:gd name="connsiteX32" fmla="*/ 518449 w 2003925"/>
                <a:gd name="connsiteY32" fmla="*/ 175386 h 1843219"/>
                <a:gd name="connsiteX33" fmla="*/ 614061 w 2003925"/>
                <a:gd name="connsiteY33" fmla="*/ 110219 h 1843219"/>
                <a:gd name="connsiteX34" fmla="*/ 640762 w 2003925"/>
                <a:gd name="connsiteY34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85476 w 2003925"/>
                <a:gd name="connsiteY2" fmla="*/ 175387 h 1843219"/>
                <a:gd name="connsiteX3" fmla="*/ 1746513 w 2003925"/>
                <a:gd name="connsiteY3" fmla="*/ 485241 h 1843219"/>
                <a:gd name="connsiteX4" fmla="*/ 1915050 w 2003925"/>
                <a:gd name="connsiteY4" fmla="*/ 1605747 h 1843219"/>
                <a:gd name="connsiteX5" fmla="*/ 1874388 w 2003925"/>
                <a:gd name="connsiteY5" fmla="*/ 1620545 h 1843219"/>
                <a:gd name="connsiteX6" fmla="*/ 1841979 w 2003925"/>
                <a:gd name="connsiteY6" fmla="*/ 1621914 h 1843219"/>
                <a:gd name="connsiteX7" fmla="*/ 1837396 w 2003925"/>
                <a:gd name="connsiteY7" fmla="*/ 1656858 h 1843219"/>
                <a:gd name="connsiteX8" fmla="*/ 1782737 w 2003925"/>
                <a:gd name="connsiteY8" fmla="*/ 1742868 h 1843219"/>
                <a:gd name="connsiteX9" fmla="*/ 1649952 w 2003925"/>
                <a:gd name="connsiteY9" fmla="*/ 1736495 h 1843219"/>
                <a:gd name="connsiteX10" fmla="*/ 1618739 w 2003925"/>
                <a:gd name="connsiteY10" fmla="*/ 1720972 h 1843219"/>
                <a:gd name="connsiteX11" fmla="*/ 1594928 w 2003925"/>
                <a:gd name="connsiteY11" fmla="*/ 1756060 h 1843219"/>
                <a:gd name="connsiteX12" fmla="*/ 1515474 w 2003925"/>
                <a:gd name="connsiteY12" fmla="*/ 1810006 h 1843219"/>
                <a:gd name="connsiteX13" fmla="*/ 1261192 w 2003925"/>
                <a:gd name="connsiteY13" fmla="*/ 1693060 h 1843219"/>
                <a:gd name="connsiteX14" fmla="*/ 1236672 w 2003925"/>
                <a:gd name="connsiteY14" fmla="*/ 1666896 h 1843219"/>
                <a:gd name="connsiteX15" fmla="*/ 1220373 w 2003925"/>
                <a:gd name="connsiteY15" fmla="*/ 1695933 h 1843219"/>
                <a:gd name="connsiteX16" fmla="*/ 1024547 w 2003925"/>
                <a:gd name="connsiteY16" fmla="*/ 1843219 h 1843219"/>
                <a:gd name="connsiteX17" fmla="*/ 829655 w 2003925"/>
                <a:gd name="connsiteY17" fmla="*/ 1695933 h 1843219"/>
                <a:gd name="connsiteX18" fmla="*/ 814919 w 2003925"/>
                <a:gd name="connsiteY18" fmla="*/ 1669401 h 1843219"/>
                <a:gd name="connsiteX19" fmla="*/ 792747 w 2003925"/>
                <a:gd name="connsiteY19" fmla="*/ 1693060 h 1843219"/>
                <a:gd name="connsiteX20" fmla="*/ 538465 w 2003925"/>
                <a:gd name="connsiteY20" fmla="*/ 1810006 h 1843219"/>
                <a:gd name="connsiteX21" fmla="*/ 459011 w 2003925"/>
                <a:gd name="connsiteY21" fmla="*/ 1756060 h 1843219"/>
                <a:gd name="connsiteX22" fmla="*/ 442702 w 2003925"/>
                <a:gd name="connsiteY22" fmla="*/ 1732028 h 1843219"/>
                <a:gd name="connsiteX23" fmla="*/ 433718 w 2003925"/>
                <a:gd name="connsiteY23" fmla="*/ 1736496 h 1843219"/>
                <a:gd name="connsiteX24" fmla="*/ 300933 w 2003925"/>
                <a:gd name="connsiteY24" fmla="*/ 1742869 h 1843219"/>
                <a:gd name="connsiteX25" fmla="*/ 246274 w 2003925"/>
                <a:gd name="connsiteY25" fmla="*/ 1656858 h 1843219"/>
                <a:gd name="connsiteX26" fmla="*/ 239923 w 2003925"/>
                <a:gd name="connsiteY26" fmla="*/ 1608426 h 1843219"/>
                <a:gd name="connsiteX27" fmla="*/ 228107 w 2003925"/>
                <a:gd name="connsiteY27" fmla="*/ 1612732 h 1843219"/>
                <a:gd name="connsiteX28" fmla="*/ 88875 w 2003925"/>
                <a:gd name="connsiteY28" fmla="*/ 1605746 h 1843219"/>
                <a:gd name="connsiteX29" fmla="*/ 257413 w 2003925"/>
                <a:gd name="connsiteY29" fmla="*/ 485240 h 1843219"/>
                <a:gd name="connsiteX30" fmla="*/ 518449 w 2003925"/>
                <a:gd name="connsiteY30" fmla="*/ 175386 h 1843219"/>
                <a:gd name="connsiteX31" fmla="*/ 614061 w 2003925"/>
                <a:gd name="connsiteY31" fmla="*/ 110219 h 1843219"/>
                <a:gd name="connsiteX32" fmla="*/ 640762 w 2003925"/>
                <a:gd name="connsiteY32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746513 w 2003925"/>
                <a:gd name="connsiteY2" fmla="*/ 485241 h 1843219"/>
                <a:gd name="connsiteX3" fmla="*/ 1915050 w 2003925"/>
                <a:gd name="connsiteY3" fmla="*/ 1605747 h 1843219"/>
                <a:gd name="connsiteX4" fmla="*/ 1874388 w 2003925"/>
                <a:gd name="connsiteY4" fmla="*/ 1620545 h 1843219"/>
                <a:gd name="connsiteX5" fmla="*/ 1841979 w 2003925"/>
                <a:gd name="connsiteY5" fmla="*/ 1621914 h 1843219"/>
                <a:gd name="connsiteX6" fmla="*/ 1837396 w 2003925"/>
                <a:gd name="connsiteY6" fmla="*/ 1656858 h 1843219"/>
                <a:gd name="connsiteX7" fmla="*/ 1782737 w 2003925"/>
                <a:gd name="connsiteY7" fmla="*/ 1742868 h 1843219"/>
                <a:gd name="connsiteX8" fmla="*/ 1649952 w 2003925"/>
                <a:gd name="connsiteY8" fmla="*/ 1736495 h 1843219"/>
                <a:gd name="connsiteX9" fmla="*/ 1618739 w 2003925"/>
                <a:gd name="connsiteY9" fmla="*/ 1720972 h 1843219"/>
                <a:gd name="connsiteX10" fmla="*/ 1594928 w 2003925"/>
                <a:gd name="connsiteY10" fmla="*/ 1756060 h 1843219"/>
                <a:gd name="connsiteX11" fmla="*/ 1515474 w 2003925"/>
                <a:gd name="connsiteY11" fmla="*/ 1810006 h 1843219"/>
                <a:gd name="connsiteX12" fmla="*/ 1261192 w 2003925"/>
                <a:gd name="connsiteY12" fmla="*/ 1693060 h 1843219"/>
                <a:gd name="connsiteX13" fmla="*/ 1236672 w 2003925"/>
                <a:gd name="connsiteY13" fmla="*/ 1666896 h 1843219"/>
                <a:gd name="connsiteX14" fmla="*/ 1220373 w 2003925"/>
                <a:gd name="connsiteY14" fmla="*/ 1695933 h 1843219"/>
                <a:gd name="connsiteX15" fmla="*/ 1024547 w 2003925"/>
                <a:gd name="connsiteY15" fmla="*/ 1843219 h 1843219"/>
                <a:gd name="connsiteX16" fmla="*/ 829655 w 2003925"/>
                <a:gd name="connsiteY16" fmla="*/ 1695933 h 1843219"/>
                <a:gd name="connsiteX17" fmla="*/ 814919 w 2003925"/>
                <a:gd name="connsiteY17" fmla="*/ 1669401 h 1843219"/>
                <a:gd name="connsiteX18" fmla="*/ 792747 w 2003925"/>
                <a:gd name="connsiteY18" fmla="*/ 1693060 h 1843219"/>
                <a:gd name="connsiteX19" fmla="*/ 538465 w 2003925"/>
                <a:gd name="connsiteY19" fmla="*/ 1810006 h 1843219"/>
                <a:gd name="connsiteX20" fmla="*/ 459011 w 2003925"/>
                <a:gd name="connsiteY20" fmla="*/ 1756060 h 1843219"/>
                <a:gd name="connsiteX21" fmla="*/ 442702 w 2003925"/>
                <a:gd name="connsiteY21" fmla="*/ 1732028 h 1843219"/>
                <a:gd name="connsiteX22" fmla="*/ 433718 w 2003925"/>
                <a:gd name="connsiteY22" fmla="*/ 1736496 h 1843219"/>
                <a:gd name="connsiteX23" fmla="*/ 300933 w 2003925"/>
                <a:gd name="connsiteY23" fmla="*/ 1742869 h 1843219"/>
                <a:gd name="connsiteX24" fmla="*/ 246274 w 2003925"/>
                <a:gd name="connsiteY24" fmla="*/ 1656858 h 1843219"/>
                <a:gd name="connsiteX25" fmla="*/ 239923 w 2003925"/>
                <a:gd name="connsiteY25" fmla="*/ 1608426 h 1843219"/>
                <a:gd name="connsiteX26" fmla="*/ 228107 w 2003925"/>
                <a:gd name="connsiteY26" fmla="*/ 1612732 h 1843219"/>
                <a:gd name="connsiteX27" fmla="*/ 88875 w 2003925"/>
                <a:gd name="connsiteY27" fmla="*/ 1605746 h 1843219"/>
                <a:gd name="connsiteX28" fmla="*/ 257413 w 2003925"/>
                <a:gd name="connsiteY28" fmla="*/ 485240 h 1843219"/>
                <a:gd name="connsiteX29" fmla="*/ 518449 w 2003925"/>
                <a:gd name="connsiteY29" fmla="*/ 175386 h 1843219"/>
                <a:gd name="connsiteX30" fmla="*/ 614061 w 2003925"/>
                <a:gd name="connsiteY30" fmla="*/ 110219 h 1843219"/>
                <a:gd name="connsiteX31" fmla="*/ 640762 w 2003925"/>
                <a:gd name="connsiteY31" fmla="*/ 72134 h 1843219"/>
                <a:gd name="connsiteX0" fmla="*/ 1276344 w 2003925"/>
                <a:gd name="connsiteY0" fmla="*/ 0 h 1843219"/>
                <a:gd name="connsiteX1" fmla="*/ 1746513 w 2003925"/>
                <a:gd name="connsiteY1" fmla="*/ 485241 h 1843219"/>
                <a:gd name="connsiteX2" fmla="*/ 1915050 w 2003925"/>
                <a:gd name="connsiteY2" fmla="*/ 1605747 h 1843219"/>
                <a:gd name="connsiteX3" fmla="*/ 1874388 w 2003925"/>
                <a:gd name="connsiteY3" fmla="*/ 1620545 h 1843219"/>
                <a:gd name="connsiteX4" fmla="*/ 1841979 w 2003925"/>
                <a:gd name="connsiteY4" fmla="*/ 1621914 h 1843219"/>
                <a:gd name="connsiteX5" fmla="*/ 1837396 w 2003925"/>
                <a:gd name="connsiteY5" fmla="*/ 1656858 h 1843219"/>
                <a:gd name="connsiteX6" fmla="*/ 1782737 w 2003925"/>
                <a:gd name="connsiteY6" fmla="*/ 1742868 h 1843219"/>
                <a:gd name="connsiteX7" fmla="*/ 1649952 w 2003925"/>
                <a:gd name="connsiteY7" fmla="*/ 1736495 h 1843219"/>
                <a:gd name="connsiteX8" fmla="*/ 1618739 w 2003925"/>
                <a:gd name="connsiteY8" fmla="*/ 1720972 h 1843219"/>
                <a:gd name="connsiteX9" fmla="*/ 1594928 w 2003925"/>
                <a:gd name="connsiteY9" fmla="*/ 1756060 h 1843219"/>
                <a:gd name="connsiteX10" fmla="*/ 1515474 w 2003925"/>
                <a:gd name="connsiteY10" fmla="*/ 1810006 h 1843219"/>
                <a:gd name="connsiteX11" fmla="*/ 1261192 w 2003925"/>
                <a:gd name="connsiteY11" fmla="*/ 1693060 h 1843219"/>
                <a:gd name="connsiteX12" fmla="*/ 1236672 w 2003925"/>
                <a:gd name="connsiteY12" fmla="*/ 1666896 h 1843219"/>
                <a:gd name="connsiteX13" fmla="*/ 1220373 w 2003925"/>
                <a:gd name="connsiteY13" fmla="*/ 1695933 h 1843219"/>
                <a:gd name="connsiteX14" fmla="*/ 1024547 w 2003925"/>
                <a:gd name="connsiteY14" fmla="*/ 1843219 h 1843219"/>
                <a:gd name="connsiteX15" fmla="*/ 829655 w 2003925"/>
                <a:gd name="connsiteY15" fmla="*/ 1695933 h 1843219"/>
                <a:gd name="connsiteX16" fmla="*/ 814919 w 2003925"/>
                <a:gd name="connsiteY16" fmla="*/ 1669401 h 1843219"/>
                <a:gd name="connsiteX17" fmla="*/ 792747 w 2003925"/>
                <a:gd name="connsiteY17" fmla="*/ 1693060 h 1843219"/>
                <a:gd name="connsiteX18" fmla="*/ 538465 w 2003925"/>
                <a:gd name="connsiteY18" fmla="*/ 1810006 h 1843219"/>
                <a:gd name="connsiteX19" fmla="*/ 459011 w 2003925"/>
                <a:gd name="connsiteY19" fmla="*/ 1756060 h 1843219"/>
                <a:gd name="connsiteX20" fmla="*/ 442702 w 2003925"/>
                <a:gd name="connsiteY20" fmla="*/ 1732028 h 1843219"/>
                <a:gd name="connsiteX21" fmla="*/ 433718 w 2003925"/>
                <a:gd name="connsiteY21" fmla="*/ 1736496 h 1843219"/>
                <a:gd name="connsiteX22" fmla="*/ 300933 w 2003925"/>
                <a:gd name="connsiteY22" fmla="*/ 1742869 h 1843219"/>
                <a:gd name="connsiteX23" fmla="*/ 246274 w 2003925"/>
                <a:gd name="connsiteY23" fmla="*/ 1656858 h 1843219"/>
                <a:gd name="connsiteX24" fmla="*/ 239923 w 2003925"/>
                <a:gd name="connsiteY24" fmla="*/ 1608426 h 1843219"/>
                <a:gd name="connsiteX25" fmla="*/ 228107 w 2003925"/>
                <a:gd name="connsiteY25" fmla="*/ 1612732 h 1843219"/>
                <a:gd name="connsiteX26" fmla="*/ 88875 w 2003925"/>
                <a:gd name="connsiteY26" fmla="*/ 1605746 h 1843219"/>
                <a:gd name="connsiteX27" fmla="*/ 257413 w 2003925"/>
                <a:gd name="connsiteY27" fmla="*/ 485240 h 1843219"/>
                <a:gd name="connsiteX28" fmla="*/ 518449 w 2003925"/>
                <a:gd name="connsiteY28" fmla="*/ 175386 h 1843219"/>
                <a:gd name="connsiteX29" fmla="*/ 614061 w 2003925"/>
                <a:gd name="connsiteY29" fmla="*/ 110219 h 1843219"/>
                <a:gd name="connsiteX30" fmla="*/ 640762 w 2003925"/>
                <a:gd name="connsiteY30" fmla="*/ 72134 h 1843219"/>
                <a:gd name="connsiteX0" fmla="*/ 1746513 w 2003925"/>
                <a:gd name="connsiteY0" fmla="*/ 413106 h 1771084"/>
                <a:gd name="connsiteX1" fmla="*/ 1915050 w 2003925"/>
                <a:gd name="connsiteY1" fmla="*/ 1533612 h 1771084"/>
                <a:gd name="connsiteX2" fmla="*/ 1874388 w 2003925"/>
                <a:gd name="connsiteY2" fmla="*/ 1548410 h 1771084"/>
                <a:gd name="connsiteX3" fmla="*/ 1841979 w 2003925"/>
                <a:gd name="connsiteY3" fmla="*/ 1549779 h 1771084"/>
                <a:gd name="connsiteX4" fmla="*/ 1837396 w 2003925"/>
                <a:gd name="connsiteY4" fmla="*/ 1584723 h 1771084"/>
                <a:gd name="connsiteX5" fmla="*/ 1782737 w 2003925"/>
                <a:gd name="connsiteY5" fmla="*/ 1670733 h 1771084"/>
                <a:gd name="connsiteX6" fmla="*/ 1649952 w 2003925"/>
                <a:gd name="connsiteY6" fmla="*/ 1664360 h 1771084"/>
                <a:gd name="connsiteX7" fmla="*/ 1618739 w 2003925"/>
                <a:gd name="connsiteY7" fmla="*/ 1648837 h 1771084"/>
                <a:gd name="connsiteX8" fmla="*/ 1594928 w 2003925"/>
                <a:gd name="connsiteY8" fmla="*/ 1683925 h 1771084"/>
                <a:gd name="connsiteX9" fmla="*/ 1515474 w 2003925"/>
                <a:gd name="connsiteY9" fmla="*/ 1737871 h 1771084"/>
                <a:gd name="connsiteX10" fmla="*/ 1261192 w 2003925"/>
                <a:gd name="connsiteY10" fmla="*/ 1620925 h 1771084"/>
                <a:gd name="connsiteX11" fmla="*/ 1236672 w 2003925"/>
                <a:gd name="connsiteY11" fmla="*/ 1594761 h 1771084"/>
                <a:gd name="connsiteX12" fmla="*/ 1220373 w 2003925"/>
                <a:gd name="connsiteY12" fmla="*/ 1623798 h 1771084"/>
                <a:gd name="connsiteX13" fmla="*/ 1024547 w 2003925"/>
                <a:gd name="connsiteY13" fmla="*/ 1771084 h 1771084"/>
                <a:gd name="connsiteX14" fmla="*/ 829655 w 2003925"/>
                <a:gd name="connsiteY14" fmla="*/ 1623798 h 1771084"/>
                <a:gd name="connsiteX15" fmla="*/ 814919 w 2003925"/>
                <a:gd name="connsiteY15" fmla="*/ 1597266 h 1771084"/>
                <a:gd name="connsiteX16" fmla="*/ 792747 w 2003925"/>
                <a:gd name="connsiteY16" fmla="*/ 1620925 h 1771084"/>
                <a:gd name="connsiteX17" fmla="*/ 538465 w 2003925"/>
                <a:gd name="connsiteY17" fmla="*/ 1737871 h 1771084"/>
                <a:gd name="connsiteX18" fmla="*/ 459011 w 2003925"/>
                <a:gd name="connsiteY18" fmla="*/ 1683925 h 1771084"/>
                <a:gd name="connsiteX19" fmla="*/ 442702 w 2003925"/>
                <a:gd name="connsiteY19" fmla="*/ 1659893 h 1771084"/>
                <a:gd name="connsiteX20" fmla="*/ 433718 w 2003925"/>
                <a:gd name="connsiteY20" fmla="*/ 1664361 h 1771084"/>
                <a:gd name="connsiteX21" fmla="*/ 300933 w 2003925"/>
                <a:gd name="connsiteY21" fmla="*/ 1670734 h 1771084"/>
                <a:gd name="connsiteX22" fmla="*/ 246274 w 2003925"/>
                <a:gd name="connsiteY22" fmla="*/ 1584723 h 1771084"/>
                <a:gd name="connsiteX23" fmla="*/ 239923 w 2003925"/>
                <a:gd name="connsiteY23" fmla="*/ 1536291 h 1771084"/>
                <a:gd name="connsiteX24" fmla="*/ 228107 w 2003925"/>
                <a:gd name="connsiteY24" fmla="*/ 1540597 h 1771084"/>
                <a:gd name="connsiteX25" fmla="*/ 88875 w 2003925"/>
                <a:gd name="connsiteY25" fmla="*/ 1533611 h 1771084"/>
                <a:gd name="connsiteX26" fmla="*/ 257413 w 2003925"/>
                <a:gd name="connsiteY26" fmla="*/ 413105 h 1771084"/>
                <a:gd name="connsiteX27" fmla="*/ 518449 w 2003925"/>
                <a:gd name="connsiteY27" fmla="*/ 103251 h 1771084"/>
                <a:gd name="connsiteX28" fmla="*/ 614061 w 2003925"/>
                <a:gd name="connsiteY28" fmla="*/ 38084 h 1771084"/>
                <a:gd name="connsiteX29" fmla="*/ 640762 w 2003925"/>
                <a:gd name="connsiteY29" fmla="*/ -1 h 177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03925" h="1771084">
                  <a:moveTo>
                    <a:pt x="1746513" y="413106"/>
                  </a:moveTo>
                  <a:cubicBezTo>
                    <a:pt x="1943509" y="754314"/>
                    <a:pt x="2114276" y="1418589"/>
                    <a:pt x="1915050" y="1533612"/>
                  </a:cubicBezTo>
                  <a:cubicBezTo>
                    <a:pt x="1902599" y="1540801"/>
                    <a:pt x="1888996" y="1545675"/>
                    <a:pt x="1874388" y="1548410"/>
                  </a:cubicBezTo>
                  <a:lnTo>
                    <a:pt x="1841979" y="1549779"/>
                  </a:lnTo>
                  <a:lnTo>
                    <a:pt x="1837396" y="1584723"/>
                  </a:lnTo>
                  <a:cubicBezTo>
                    <a:pt x="1827684" y="1624887"/>
                    <a:pt x="1810027" y="1654977"/>
                    <a:pt x="1782737" y="1670733"/>
                  </a:cubicBezTo>
                  <a:cubicBezTo>
                    <a:pt x="1748625" y="1690428"/>
                    <a:pt x="1702486" y="1685978"/>
                    <a:pt x="1649952" y="1664360"/>
                  </a:cubicBezTo>
                  <a:lnTo>
                    <a:pt x="1618739" y="1648837"/>
                  </a:lnTo>
                  <a:lnTo>
                    <a:pt x="1594928" y="1683925"/>
                  </a:lnTo>
                  <a:cubicBezTo>
                    <a:pt x="1571932" y="1711181"/>
                    <a:pt x="1545522" y="1729819"/>
                    <a:pt x="1515474" y="1737871"/>
                  </a:cubicBezTo>
                  <a:cubicBezTo>
                    <a:pt x="1440353" y="1757999"/>
                    <a:pt x="1351384" y="1709580"/>
                    <a:pt x="1261192" y="1620925"/>
                  </a:cubicBezTo>
                  <a:lnTo>
                    <a:pt x="1236672" y="1594761"/>
                  </a:lnTo>
                  <a:lnTo>
                    <a:pt x="1220373" y="1623798"/>
                  </a:lnTo>
                  <a:cubicBezTo>
                    <a:pt x="1160999" y="1714549"/>
                    <a:pt x="1094541" y="1771084"/>
                    <a:pt x="1024547" y="1771084"/>
                  </a:cubicBezTo>
                  <a:cubicBezTo>
                    <a:pt x="954554" y="1771084"/>
                    <a:pt x="888479" y="1714549"/>
                    <a:pt x="829655" y="1623798"/>
                  </a:cubicBezTo>
                  <a:lnTo>
                    <a:pt x="814919" y="1597266"/>
                  </a:lnTo>
                  <a:lnTo>
                    <a:pt x="792747" y="1620925"/>
                  </a:lnTo>
                  <a:cubicBezTo>
                    <a:pt x="702554" y="1709579"/>
                    <a:pt x="613586" y="1757999"/>
                    <a:pt x="538465" y="1737871"/>
                  </a:cubicBezTo>
                  <a:cubicBezTo>
                    <a:pt x="508417" y="1729819"/>
                    <a:pt x="482007" y="1711181"/>
                    <a:pt x="459011" y="1683925"/>
                  </a:cubicBezTo>
                  <a:lnTo>
                    <a:pt x="442702" y="1659893"/>
                  </a:lnTo>
                  <a:lnTo>
                    <a:pt x="433718" y="1664361"/>
                  </a:lnTo>
                  <a:cubicBezTo>
                    <a:pt x="381184" y="1685979"/>
                    <a:pt x="335046" y="1690429"/>
                    <a:pt x="300933" y="1670734"/>
                  </a:cubicBezTo>
                  <a:cubicBezTo>
                    <a:pt x="273643" y="1654978"/>
                    <a:pt x="255987" y="1624888"/>
                    <a:pt x="246274" y="1584723"/>
                  </a:cubicBezTo>
                  <a:lnTo>
                    <a:pt x="239923" y="1536291"/>
                  </a:lnTo>
                  <a:lnTo>
                    <a:pt x="228107" y="1540597"/>
                  </a:lnTo>
                  <a:cubicBezTo>
                    <a:pt x="173939" y="1555904"/>
                    <a:pt x="126229" y="1555178"/>
                    <a:pt x="88875" y="1533611"/>
                  </a:cubicBezTo>
                  <a:cubicBezTo>
                    <a:pt x="-110350" y="1418589"/>
                    <a:pt x="60417" y="754312"/>
                    <a:pt x="257413" y="413105"/>
                  </a:cubicBezTo>
                  <a:cubicBezTo>
                    <a:pt x="331286" y="285153"/>
                    <a:pt x="422626" y="179398"/>
                    <a:pt x="518449" y="103251"/>
                  </a:cubicBezTo>
                  <a:lnTo>
                    <a:pt x="614061" y="38084"/>
                  </a:lnTo>
                  <a:lnTo>
                    <a:pt x="640762" y="-1"/>
                  </a:lnTo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8" name="フリーフォーム: 図形 97"/>
            <p:cNvSpPr/>
            <p:nvPr/>
          </p:nvSpPr>
          <p:spPr bwMode="auto">
            <a:xfrm rot="10415947">
              <a:off x="3039627" y="2924203"/>
              <a:ext cx="717303" cy="857184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1276344 w 2003925"/>
                <a:gd name="connsiteY0" fmla="*/ 50795 h 1894014"/>
                <a:gd name="connsiteX1" fmla="*/ 1327344 w 2003925"/>
                <a:gd name="connsiteY1" fmla="*/ 100315 h 1894014"/>
                <a:gd name="connsiteX2" fmla="*/ 1357154 w 2003925"/>
                <a:gd name="connsiteY2" fmla="*/ 124216 h 1894014"/>
                <a:gd name="connsiteX3" fmla="*/ 1405720 w 2003925"/>
                <a:gd name="connsiteY3" fmla="*/ 171812 h 1894014"/>
                <a:gd name="connsiteX4" fmla="*/ 1405739 w 2003925"/>
                <a:gd name="connsiteY4" fmla="*/ 171834 h 1894014"/>
                <a:gd name="connsiteX5" fmla="*/ 1485476 w 2003925"/>
                <a:gd name="connsiteY5" fmla="*/ 226182 h 1894014"/>
                <a:gd name="connsiteX6" fmla="*/ 1746513 w 2003925"/>
                <a:gd name="connsiteY6" fmla="*/ 536036 h 1894014"/>
                <a:gd name="connsiteX7" fmla="*/ 1915050 w 2003925"/>
                <a:gd name="connsiteY7" fmla="*/ 1656542 h 1894014"/>
                <a:gd name="connsiteX8" fmla="*/ 1874388 w 2003925"/>
                <a:gd name="connsiteY8" fmla="*/ 1671340 h 1894014"/>
                <a:gd name="connsiteX9" fmla="*/ 1841979 w 2003925"/>
                <a:gd name="connsiteY9" fmla="*/ 1672709 h 1894014"/>
                <a:gd name="connsiteX10" fmla="*/ 1837396 w 2003925"/>
                <a:gd name="connsiteY10" fmla="*/ 1707653 h 1894014"/>
                <a:gd name="connsiteX11" fmla="*/ 1782737 w 2003925"/>
                <a:gd name="connsiteY11" fmla="*/ 1793663 h 1894014"/>
                <a:gd name="connsiteX12" fmla="*/ 1649952 w 2003925"/>
                <a:gd name="connsiteY12" fmla="*/ 1787290 h 1894014"/>
                <a:gd name="connsiteX13" fmla="*/ 1618739 w 2003925"/>
                <a:gd name="connsiteY13" fmla="*/ 1771767 h 1894014"/>
                <a:gd name="connsiteX14" fmla="*/ 1594928 w 2003925"/>
                <a:gd name="connsiteY14" fmla="*/ 1806855 h 1894014"/>
                <a:gd name="connsiteX15" fmla="*/ 1515474 w 2003925"/>
                <a:gd name="connsiteY15" fmla="*/ 1860801 h 1894014"/>
                <a:gd name="connsiteX16" fmla="*/ 1261192 w 2003925"/>
                <a:gd name="connsiteY16" fmla="*/ 1743855 h 1894014"/>
                <a:gd name="connsiteX17" fmla="*/ 1236672 w 2003925"/>
                <a:gd name="connsiteY17" fmla="*/ 1717691 h 1894014"/>
                <a:gd name="connsiteX18" fmla="*/ 1220373 w 2003925"/>
                <a:gd name="connsiteY18" fmla="*/ 1746728 h 1894014"/>
                <a:gd name="connsiteX19" fmla="*/ 1024547 w 2003925"/>
                <a:gd name="connsiteY19" fmla="*/ 1894014 h 1894014"/>
                <a:gd name="connsiteX20" fmla="*/ 829655 w 2003925"/>
                <a:gd name="connsiteY20" fmla="*/ 1746728 h 1894014"/>
                <a:gd name="connsiteX21" fmla="*/ 814919 w 2003925"/>
                <a:gd name="connsiteY21" fmla="*/ 1720196 h 1894014"/>
                <a:gd name="connsiteX22" fmla="*/ 792747 w 2003925"/>
                <a:gd name="connsiteY22" fmla="*/ 1743855 h 1894014"/>
                <a:gd name="connsiteX23" fmla="*/ 538465 w 2003925"/>
                <a:gd name="connsiteY23" fmla="*/ 1860801 h 1894014"/>
                <a:gd name="connsiteX24" fmla="*/ 459011 w 2003925"/>
                <a:gd name="connsiteY24" fmla="*/ 1806855 h 1894014"/>
                <a:gd name="connsiteX25" fmla="*/ 442702 w 2003925"/>
                <a:gd name="connsiteY25" fmla="*/ 1782823 h 1894014"/>
                <a:gd name="connsiteX26" fmla="*/ 433718 w 2003925"/>
                <a:gd name="connsiteY26" fmla="*/ 1787291 h 1894014"/>
                <a:gd name="connsiteX27" fmla="*/ 300933 w 2003925"/>
                <a:gd name="connsiteY27" fmla="*/ 1793664 h 1894014"/>
                <a:gd name="connsiteX28" fmla="*/ 246274 w 2003925"/>
                <a:gd name="connsiteY28" fmla="*/ 1707653 h 1894014"/>
                <a:gd name="connsiteX29" fmla="*/ 239923 w 2003925"/>
                <a:gd name="connsiteY29" fmla="*/ 1659221 h 1894014"/>
                <a:gd name="connsiteX30" fmla="*/ 228107 w 2003925"/>
                <a:gd name="connsiteY30" fmla="*/ 1663527 h 1894014"/>
                <a:gd name="connsiteX31" fmla="*/ 88875 w 2003925"/>
                <a:gd name="connsiteY31" fmla="*/ 1656541 h 1894014"/>
                <a:gd name="connsiteX32" fmla="*/ 257413 w 2003925"/>
                <a:gd name="connsiteY32" fmla="*/ 536035 h 1894014"/>
                <a:gd name="connsiteX33" fmla="*/ 518449 w 2003925"/>
                <a:gd name="connsiteY33" fmla="*/ 226181 h 1894014"/>
                <a:gd name="connsiteX34" fmla="*/ 614061 w 2003925"/>
                <a:gd name="connsiteY34" fmla="*/ 161014 h 1894014"/>
                <a:gd name="connsiteX35" fmla="*/ 640762 w 2003925"/>
                <a:gd name="connsiteY35" fmla="*/ 122929 h 1894014"/>
                <a:gd name="connsiteX36" fmla="*/ 1093653 w 2003925"/>
                <a:gd name="connsiteY36" fmla="*/ 47863 h 1894014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003925" h="1843219">
                  <a:moveTo>
                    <a:pt x="1276344" y="0"/>
                  </a:moveTo>
                  <a:lnTo>
                    <a:pt x="1327344" y="49520"/>
                  </a:lnTo>
                  <a:lnTo>
                    <a:pt x="1357154" y="73421"/>
                  </a:lnTo>
                  <a:cubicBezTo>
                    <a:pt x="1373648" y="88093"/>
                    <a:pt x="1389861" y="103983"/>
                    <a:pt x="1405720" y="121017"/>
                  </a:cubicBezTo>
                  <a:lnTo>
                    <a:pt x="1405739" y="121039"/>
                  </a:lnTo>
                  <a:lnTo>
                    <a:pt x="1485476" y="175387"/>
                  </a:lnTo>
                  <a:cubicBezTo>
                    <a:pt x="1581299" y="251534"/>
                    <a:pt x="1672639" y="357289"/>
                    <a:pt x="1746513" y="485241"/>
                  </a:cubicBezTo>
                  <a:cubicBezTo>
                    <a:pt x="1943509" y="826449"/>
                    <a:pt x="2114276" y="1490724"/>
                    <a:pt x="1915050" y="1605747"/>
                  </a:cubicBezTo>
                  <a:cubicBezTo>
                    <a:pt x="1902599" y="1612936"/>
                    <a:pt x="1888996" y="1617810"/>
                    <a:pt x="1874388" y="1620545"/>
                  </a:cubicBezTo>
                  <a:lnTo>
                    <a:pt x="1841979" y="1621914"/>
                  </a:lnTo>
                  <a:lnTo>
                    <a:pt x="1837396" y="1656858"/>
                  </a:lnTo>
                  <a:cubicBezTo>
                    <a:pt x="1827684" y="1697022"/>
                    <a:pt x="1810027" y="1727112"/>
                    <a:pt x="1782737" y="1742868"/>
                  </a:cubicBezTo>
                  <a:cubicBezTo>
                    <a:pt x="1748625" y="1762563"/>
                    <a:pt x="1702486" y="1758113"/>
                    <a:pt x="1649952" y="1736495"/>
                  </a:cubicBezTo>
                  <a:lnTo>
                    <a:pt x="1618739" y="1720972"/>
                  </a:lnTo>
                  <a:lnTo>
                    <a:pt x="1594928" y="1756060"/>
                  </a:lnTo>
                  <a:cubicBezTo>
                    <a:pt x="1571932" y="1783316"/>
                    <a:pt x="1545522" y="1801954"/>
                    <a:pt x="1515474" y="1810006"/>
                  </a:cubicBezTo>
                  <a:cubicBezTo>
                    <a:pt x="1440353" y="1830134"/>
                    <a:pt x="1351384" y="1781715"/>
                    <a:pt x="1261192" y="1693060"/>
                  </a:cubicBezTo>
                  <a:lnTo>
                    <a:pt x="1236672" y="1666896"/>
                  </a:lnTo>
                  <a:lnTo>
                    <a:pt x="1220373" y="1695933"/>
                  </a:lnTo>
                  <a:cubicBezTo>
                    <a:pt x="1160999" y="1786684"/>
                    <a:pt x="1094541" y="1843219"/>
                    <a:pt x="1024547" y="1843219"/>
                  </a:cubicBezTo>
                  <a:cubicBezTo>
                    <a:pt x="954554" y="1843219"/>
                    <a:pt x="888479" y="1786684"/>
                    <a:pt x="829655" y="1695933"/>
                  </a:cubicBezTo>
                  <a:lnTo>
                    <a:pt x="814919" y="1669401"/>
                  </a:lnTo>
                  <a:lnTo>
                    <a:pt x="792747" y="1693060"/>
                  </a:lnTo>
                  <a:cubicBezTo>
                    <a:pt x="702554" y="1781714"/>
                    <a:pt x="613586" y="1830134"/>
                    <a:pt x="538465" y="1810006"/>
                  </a:cubicBezTo>
                  <a:cubicBezTo>
                    <a:pt x="508417" y="1801954"/>
                    <a:pt x="482007" y="1783316"/>
                    <a:pt x="459011" y="1756060"/>
                  </a:cubicBezTo>
                  <a:lnTo>
                    <a:pt x="442702" y="1732028"/>
                  </a:lnTo>
                  <a:lnTo>
                    <a:pt x="433718" y="1736496"/>
                  </a:lnTo>
                  <a:cubicBezTo>
                    <a:pt x="381184" y="1758114"/>
                    <a:pt x="335046" y="1762564"/>
                    <a:pt x="300933" y="1742869"/>
                  </a:cubicBezTo>
                  <a:cubicBezTo>
                    <a:pt x="273643" y="1727113"/>
                    <a:pt x="255987" y="1697023"/>
                    <a:pt x="246274" y="1656858"/>
                  </a:cubicBezTo>
                  <a:lnTo>
                    <a:pt x="239923" y="1608426"/>
                  </a:lnTo>
                  <a:lnTo>
                    <a:pt x="228107" y="1612732"/>
                  </a:lnTo>
                  <a:cubicBezTo>
                    <a:pt x="173939" y="1628039"/>
                    <a:pt x="126229" y="1627313"/>
                    <a:pt x="88875" y="1605746"/>
                  </a:cubicBezTo>
                  <a:cubicBezTo>
                    <a:pt x="-110350" y="1490724"/>
                    <a:pt x="60417" y="826447"/>
                    <a:pt x="257413" y="485240"/>
                  </a:cubicBezTo>
                  <a:cubicBezTo>
                    <a:pt x="331286" y="357288"/>
                    <a:pt x="422626" y="251533"/>
                    <a:pt x="518449" y="175386"/>
                  </a:cubicBezTo>
                  <a:lnTo>
                    <a:pt x="614061" y="110219"/>
                  </a:lnTo>
                  <a:lnTo>
                    <a:pt x="640762" y="72134"/>
                  </a:lnTo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07" name="グループ化 106"/>
          <p:cNvGrpSpPr/>
          <p:nvPr/>
        </p:nvGrpSpPr>
        <p:grpSpPr>
          <a:xfrm flipH="1">
            <a:off x="460275" y="2723749"/>
            <a:ext cx="1615362" cy="1651787"/>
            <a:chOff x="3830624" y="2820981"/>
            <a:chExt cx="1848528" cy="1890211"/>
          </a:xfrm>
        </p:grpSpPr>
        <p:sp>
          <p:nvSpPr>
            <p:cNvPr id="108" name="フリーフォーム: 図形 107"/>
            <p:cNvSpPr/>
            <p:nvPr/>
          </p:nvSpPr>
          <p:spPr bwMode="auto">
            <a:xfrm rot="6300000" flipH="1">
              <a:off x="4431344" y="3875215"/>
              <a:ext cx="294133" cy="614247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05739 w 2003925"/>
                <a:gd name="connsiteY3" fmla="*/ 121039 h 1843219"/>
                <a:gd name="connsiteX4" fmla="*/ 1485476 w 2003925"/>
                <a:gd name="connsiteY4" fmla="*/ 175387 h 1843219"/>
                <a:gd name="connsiteX5" fmla="*/ 1746513 w 2003925"/>
                <a:gd name="connsiteY5" fmla="*/ 485241 h 1843219"/>
                <a:gd name="connsiteX6" fmla="*/ 1915050 w 2003925"/>
                <a:gd name="connsiteY6" fmla="*/ 1605747 h 1843219"/>
                <a:gd name="connsiteX7" fmla="*/ 1874388 w 2003925"/>
                <a:gd name="connsiteY7" fmla="*/ 1620545 h 1843219"/>
                <a:gd name="connsiteX8" fmla="*/ 1841979 w 2003925"/>
                <a:gd name="connsiteY8" fmla="*/ 1621914 h 1843219"/>
                <a:gd name="connsiteX9" fmla="*/ 1837396 w 2003925"/>
                <a:gd name="connsiteY9" fmla="*/ 1656858 h 1843219"/>
                <a:gd name="connsiteX10" fmla="*/ 1782737 w 2003925"/>
                <a:gd name="connsiteY10" fmla="*/ 1742868 h 1843219"/>
                <a:gd name="connsiteX11" fmla="*/ 1649952 w 2003925"/>
                <a:gd name="connsiteY11" fmla="*/ 1736495 h 1843219"/>
                <a:gd name="connsiteX12" fmla="*/ 1618739 w 2003925"/>
                <a:gd name="connsiteY12" fmla="*/ 1720972 h 1843219"/>
                <a:gd name="connsiteX13" fmla="*/ 1594928 w 2003925"/>
                <a:gd name="connsiteY13" fmla="*/ 1756060 h 1843219"/>
                <a:gd name="connsiteX14" fmla="*/ 1515474 w 2003925"/>
                <a:gd name="connsiteY14" fmla="*/ 1810006 h 1843219"/>
                <a:gd name="connsiteX15" fmla="*/ 1261192 w 2003925"/>
                <a:gd name="connsiteY15" fmla="*/ 1693060 h 1843219"/>
                <a:gd name="connsiteX16" fmla="*/ 1236672 w 2003925"/>
                <a:gd name="connsiteY16" fmla="*/ 1666896 h 1843219"/>
                <a:gd name="connsiteX17" fmla="*/ 1220373 w 2003925"/>
                <a:gd name="connsiteY17" fmla="*/ 1695933 h 1843219"/>
                <a:gd name="connsiteX18" fmla="*/ 1024547 w 2003925"/>
                <a:gd name="connsiteY18" fmla="*/ 1843219 h 1843219"/>
                <a:gd name="connsiteX19" fmla="*/ 829655 w 2003925"/>
                <a:gd name="connsiteY19" fmla="*/ 1695933 h 1843219"/>
                <a:gd name="connsiteX20" fmla="*/ 814919 w 2003925"/>
                <a:gd name="connsiteY20" fmla="*/ 1669401 h 1843219"/>
                <a:gd name="connsiteX21" fmla="*/ 792747 w 2003925"/>
                <a:gd name="connsiteY21" fmla="*/ 1693060 h 1843219"/>
                <a:gd name="connsiteX22" fmla="*/ 538465 w 2003925"/>
                <a:gd name="connsiteY22" fmla="*/ 1810006 h 1843219"/>
                <a:gd name="connsiteX23" fmla="*/ 459011 w 2003925"/>
                <a:gd name="connsiteY23" fmla="*/ 1756060 h 1843219"/>
                <a:gd name="connsiteX24" fmla="*/ 442702 w 2003925"/>
                <a:gd name="connsiteY24" fmla="*/ 1732028 h 1843219"/>
                <a:gd name="connsiteX25" fmla="*/ 433718 w 2003925"/>
                <a:gd name="connsiteY25" fmla="*/ 1736496 h 1843219"/>
                <a:gd name="connsiteX26" fmla="*/ 300933 w 2003925"/>
                <a:gd name="connsiteY26" fmla="*/ 1742869 h 1843219"/>
                <a:gd name="connsiteX27" fmla="*/ 246274 w 2003925"/>
                <a:gd name="connsiteY27" fmla="*/ 1656858 h 1843219"/>
                <a:gd name="connsiteX28" fmla="*/ 239923 w 2003925"/>
                <a:gd name="connsiteY28" fmla="*/ 1608426 h 1843219"/>
                <a:gd name="connsiteX29" fmla="*/ 228107 w 2003925"/>
                <a:gd name="connsiteY29" fmla="*/ 1612732 h 1843219"/>
                <a:gd name="connsiteX30" fmla="*/ 88875 w 2003925"/>
                <a:gd name="connsiteY30" fmla="*/ 1605746 h 1843219"/>
                <a:gd name="connsiteX31" fmla="*/ 257413 w 2003925"/>
                <a:gd name="connsiteY31" fmla="*/ 485240 h 1843219"/>
                <a:gd name="connsiteX32" fmla="*/ 518449 w 2003925"/>
                <a:gd name="connsiteY32" fmla="*/ 175386 h 1843219"/>
                <a:gd name="connsiteX33" fmla="*/ 614061 w 2003925"/>
                <a:gd name="connsiteY33" fmla="*/ 110219 h 1843219"/>
                <a:gd name="connsiteX34" fmla="*/ 640762 w 2003925"/>
                <a:gd name="connsiteY34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85476 w 2003925"/>
                <a:gd name="connsiteY2" fmla="*/ 175387 h 1843219"/>
                <a:gd name="connsiteX3" fmla="*/ 1746513 w 2003925"/>
                <a:gd name="connsiteY3" fmla="*/ 485241 h 1843219"/>
                <a:gd name="connsiteX4" fmla="*/ 1915050 w 2003925"/>
                <a:gd name="connsiteY4" fmla="*/ 1605747 h 1843219"/>
                <a:gd name="connsiteX5" fmla="*/ 1874388 w 2003925"/>
                <a:gd name="connsiteY5" fmla="*/ 1620545 h 1843219"/>
                <a:gd name="connsiteX6" fmla="*/ 1841979 w 2003925"/>
                <a:gd name="connsiteY6" fmla="*/ 1621914 h 1843219"/>
                <a:gd name="connsiteX7" fmla="*/ 1837396 w 2003925"/>
                <a:gd name="connsiteY7" fmla="*/ 1656858 h 1843219"/>
                <a:gd name="connsiteX8" fmla="*/ 1782737 w 2003925"/>
                <a:gd name="connsiteY8" fmla="*/ 1742868 h 1843219"/>
                <a:gd name="connsiteX9" fmla="*/ 1649952 w 2003925"/>
                <a:gd name="connsiteY9" fmla="*/ 1736495 h 1843219"/>
                <a:gd name="connsiteX10" fmla="*/ 1618739 w 2003925"/>
                <a:gd name="connsiteY10" fmla="*/ 1720972 h 1843219"/>
                <a:gd name="connsiteX11" fmla="*/ 1594928 w 2003925"/>
                <a:gd name="connsiteY11" fmla="*/ 1756060 h 1843219"/>
                <a:gd name="connsiteX12" fmla="*/ 1515474 w 2003925"/>
                <a:gd name="connsiteY12" fmla="*/ 1810006 h 1843219"/>
                <a:gd name="connsiteX13" fmla="*/ 1261192 w 2003925"/>
                <a:gd name="connsiteY13" fmla="*/ 1693060 h 1843219"/>
                <a:gd name="connsiteX14" fmla="*/ 1236672 w 2003925"/>
                <a:gd name="connsiteY14" fmla="*/ 1666896 h 1843219"/>
                <a:gd name="connsiteX15" fmla="*/ 1220373 w 2003925"/>
                <a:gd name="connsiteY15" fmla="*/ 1695933 h 1843219"/>
                <a:gd name="connsiteX16" fmla="*/ 1024547 w 2003925"/>
                <a:gd name="connsiteY16" fmla="*/ 1843219 h 1843219"/>
                <a:gd name="connsiteX17" fmla="*/ 829655 w 2003925"/>
                <a:gd name="connsiteY17" fmla="*/ 1695933 h 1843219"/>
                <a:gd name="connsiteX18" fmla="*/ 814919 w 2003925"/>
                <a:gd name="connsiteY18" fmla="*/ 1669401 h 1843219"/>
                <a:gd name="connsiteX19" fmla="*/ 792747 w 2003925"/>
                <a:gd name="connsiteY19" fmla="*/ 1693060 h 1843219"/>
                <a:gd name="connsiteX20" fmla="*/ 538465 w 2003925"/>
                <a:gd name="connsiteY20" fmla="*/ 1810006 h 1843219"/>
                <a:gd name="connsiteX21" fmla="*/ 459011 w 2003925"/>
                <a:gd name="connsiteY21" fmla="*/ 1756060 h 1843219"/>
                <a:gd name="connsiteX22" fmla="*/ 442702 w 2003925"/>
                <a:gd name="connsiteY22" fmla="*/ 1732028 h 1843219"/>
                <a:gd name="connsiteX23" fmla="*/ 433718 w 2003925"/>
                <a:gd name="connsiteY23" fmla="*/ 1736496 h 1843219"/>
                <a:gd name="connsiteX24" fmla="*/ 300933 w 2003925"/>
                <a:gd name="connsiteY24" fmla="*/ 1742869 h 1843219"/>
                <a:gd name="connsiteX25" fmla="*/ 246274 w 2003925"/>
                <a:gd name="connsiteY25" fmla="*/ 1656858 h 1843219"/>
                <a:gd name="connsiteX26" fmla="*/ 239923 w 2003925"/>
                <a:gd name="connsiteY26" fmla="*/ 1608426 h 1843219"/>
                <a:gd name="connsiteX27" fmla="*/ 228107 w 2003925"/>
                <a:gd name="connsiteY27" fmla="*/ 1612732 h 1843219"/>
                <a:gd name="connsiteX28" fmla="*/ 88875 w 2003925"/>
                <a:gd name="connsiteY28" fmla="*/ 1605746 h 1843219"/>
                <a:gd name="connsiteX29" fmla="*/ 257413 w 2003925"/>
                <a:gd name="connsiteY29" fmla="*/ 485240 h 1843219"/>
                <a:gd name="connsiteX30" fmla="*/ 518449 w 2003925"/>
                <a:gd name="connsiteY30" fmla="*/ 175386 h 1843219"/>
                <a:gd name="connsiteX31" fmla="*/ 614061 w 2003925"/>
                <a:gd name="connsiteY31" fmla="*/ 110219 h 1843219"/>
                <a:gd name="connsiteX32" fmla="*/ 640762 w 2003925"/>
                <a:gd name="connsiteY32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746513 w 2003925"/>
                <a:gd name="connsiteY2" fmla="*/ 485241 h 1843219"/>
                <a:gd name="connsiteX3" fmla="*/ 1915050 w 2003925"/>
                <a:gd name="connsiteY3" fmla="*/ 1605747 h 1843219"/>
                <a:gd name="connsiteX4" fmla="*/ 1874388 w 2003925"/>
                <a:gd name="connsiteY4" fmla="*/ 1620545 h 1843219"/>
                <a:gd name="connsiteX5" fmla="*/ 1841979 w 2003925"/>
                <a:gd name="connsiteY5" fmla="*/ 1621914 h 1843219"/>
                <a:gd name="connsiteX6" fmla="*/ 1837396 w 2003925"/>
                <a:gd name="connsiteY6" fmla="*/ 1656858 h 1843219"/>
                <a:gd name="connsiteX7" fmla="*/ 1782737 w 2003925"/>
                <a:gd name="connsiteY7" fmla="*/ 1742868 h 1843219"/>
                <a:gd name="connsiteX8" fmla="*/ 1649952 w 2003925"/>
                <a:gd name="connsiteY8" fmla="*/ 1736495 h 1843219"/>
                <a:gd name="connsiteX9" fmla="*/ 1618739 w 2003925"/>
                <a:gd name="connsiteY9" fmla="*/ 1720972 h 1843219"/>
                <a:gd name="connsiteX10" fmla="*/ 1594928 w 2003925"/>
                <a:gd name="connsiteY10" fmla="*/ 1756060 h 1843219"/>
                <a:gd name="connsiteX11" fmla="*/ 1515474 w 2003925"/>
                <a:gd name="connsiteY11" fmla="*/ 1810006 h 1843219"/>
                <a:gd name="connsiteX12" fmla="*/ 1261192 w 2003925"/>
                <a:gd name="connsiteY12" fmla="*/ 1693060 h 1843219"/>
                <a:gd name="connsiteX13" fmla="*/ 1236672 w 2003925"/>
                <a:gd name="connsiteY13" fmla="*/ 1666896 h 1843219"/>
                <a:gd name="connsiteX14" fmla="*/ 1220373 w 2003925"/>
                <a:gd name="connsiteY14" fmla="*/ 1695933 h 1843219"/>
                <a:gd name="connsiteX15" fmla="*/ 1024547 w 2003925"/>
                <a:gd name="connsiteY15" fmla="*/ 1843219 h 1843219"/>
                <a:gd name="connsiteX16" fmla="*/ 829655 w 2003925"/>
                <a:gd name="connsiteY16" fmla="*/ 1695933 h 1843219"/>
                <a:gd name="connsiteX17" fmla="*/ 814919 w 2003925"/>
                <a:gd name="connsiteY17" fmla="*/ 1669401 h 1843219"/>
                <a:gd name="connsiteX18" fmla="*/ 792747 w 2003925"/>
                <a:gd name="connsiteY18" fmla="*/ 1693060 h 1843219"/>
                <a:gd name="connsiteX19" fmla="*/ 538465 w 2003925"/>
                <a:gd name="connsiteY19" fmla="*/ 1810006 h 1843219"/>
                <a:gd name="connsiteX20" fmla="*/ 459011 w 2003925"/>
                <a:gd name="connsiteY20" fmla="*/ 1756060 h 1843219"/>
                <a:gd name="connsiteX21" fmla="*/ 442702 w 2003925"/>
                <a:gd name="connsiteY21" fmla="*/ 1732028 h 1843219"/>
                <a:gd name="connsiteX22" fmla="*/ 433718 w 2003925"/>
                <a:gd name="connsiteY22" fmla="*/ 1736496 h 1843219"/>
                <a:gd name="connsiteX23" fmla="*/ 300933 w 2003925"/>
                <a:gd name="connsiteY23" fmla="*/ 1742869 h 1843219"/>
                <a:gd name="connsiteX24" fmla="*/ 246274 w 2003925"/>
                <a:gd name="connsiteY24" fmla="*/ 1656858 h 1843219"/>
                <a:gd name="connsiteX25" fmla="*/ 239923 w 2003925"/>
                <a:gd name="connsiteY25" fmla="*/ 1608426 h 1843219"/>
                <a:gd name="connsiteX26" fmla="*/ 228107 w 2003925"/>
                <a:gd name="connsiteY26" fmla="*/ 1612732 h 1843219"/>
                <a:gd name="connsiteX27" fmla="*/ 88875 w 2003925"/>
                <a:gd name="connsiteY27" fmla="*/ 1605746 h 1843219"/>
                <a:gd name="connsiteX28" fmla="*/ 257413 w 2003925"/>
                <a:gd name="connsiteY28" fmla="*/ 485240 h 1843219"/>
                <a:gd name="connsiteX29" fmla="*/ 518449 w 2003925"/>
                <a:gd name="connsiteY29" fmla="*/ 175386 h 1843219"/>
                <a:gd name="connsiteX30" fmla="*/ 614061 w 2003925"/>
                <a:gd name="connsiteY30" fmla="*/ 110219 h 1843219"/>
                <a:gd name="connsiteX31" fmla="*/ 640762 w 2003925"/>
                <a:gd name="connsiteY31" fmla="*/ 72134 h 1843219"/>
                <a:gd name="connsiteX0" fmla="*/ 1276344 w 2003925"/>
                <a:gd name="connsiteY0" fmla="*/ 0 h 1843219"/>
                <a:gd name="connsiteX1" fmla="*/ 1746513 w 2003925"/>
                <a:gd name="connsiteY1" fmla="*/ 485241 h 1843219"/>
                <a:gd name="connsiteX2" fmla="*/ 1915050 w 2003925"/>
                <a:gd name="connsiteY2" fmla="*/ 1605747 h 1843219"/>
                <a:gd name="connsiteX3" fmla="*/ 1874388 w 2003925"/>
                <a:gd name="connsiteY3" fmla="*/ 1620545 h 1843219"/>
                <a:gd name="connsiteX4" fmla="*/ 1841979 w 2003925"/>
                <a:gd name="connsiteY4" fmla="*/ 1621914 h 1843219"/>
                <a:gd name="connsiteX5" fmla="*/ 1837396 w 2003925"/>
                <a:gd name="connsiteY5" fmla="*/ 1656858 h 1843219"/>
                <a:gd name="connsiteX6" fmla="*/ 1782737 w 2003925"/>
                <a:gd name="connsiteY6" fmla="*/ 1742868 h 1843219"/>
                <a:gd name="connsiteX7" fmla="*/ 1649952 w 2003925"/>
                <a:gd name="connsiteY7" fmla="*/ 1736495 h 1843219"/>
                <a:gd name="connsiteX8" fmla="*/ 1618739 w 2003925"/>
                <a:gd name="connsiteY8" fmla="*/ 1720972 h 1843219"/>
                <a:gd name="connsiteX9" fmla="*/ 1594928 w 2003925"/>
                <a:gd name="connsiteY9" fmla="*/ 1756060 h 1843219"/>
                <a:gd name="connsiteX10" fmla="*/ 1515474 w 2003925"/>
                <a:gd name="connsiteY10" fmla="*/ 1810006 h 1843219"/>
                <a:gd name="connsiteX11" fmla="*/ 1261192 w 2003925"/>
                <a:gd name="connsiteY11" fmla="*/ 1693060 h 1843219"/>
                <a:gd name="connsiteX12" fmla="*/ 1236672 w 2003925"/>
                <a:gd name="connsiteY12" fmla="*/ 1666896 h 1843219"/>
                <a:gd name="connsiteX13" fmla="*/ 1220373 w 2003925"/>
                <a:gd name="connsiteY13" fmla="*/ 1695933 h 1843219"/>
                <a:gd name="connsiteX14" fmla="*/ 1024547 w 2003925"/>
                <a:gd name="connsiteY14" fmla="*/ 1843219 h 1843219"/>
                <a:gd name="connsiteX15" fmla="*/ 829655 w 2003925"/>
                <a:gd name="connsiteY15" fmla="*/ 1695933 h 1843219"/>
                <a:gd name="connsiteX16" fmla="*/ 814919 w 2003925"/>
                <a:gd name="connsiteY16" fmla="*/ 1669401 h 1843219"/>
                <a:gd name="connsiteX17" fmla="*/ 792747 w 2003925"/>
                <a:gd name="connsiteY17" fmla="*/ 1693060 h 1843219"/>
                <a:gd name="connsiteX18" fmla="*/ 538465 w 2003925"/>
                <a:gd name="connsiteY18" fmla="*/ 1810006 h 1843219"/>
                <a:gd name="connsiteX19" fmla="*/ 459011 w 2003925"/>
                <a:gd name="connsiteY19" fmla="*/ 1756060 h 1843219"/>
                <a:gd name="connsiteX20" fmla="*/ 442702 w 2003925"/>
                <a:gd name="connsiteY20" fmla="*/ 1732028 h 1843219"/>
                <a:gd name="connsiteX21" fmla="*/ 433718 w 2003925"/>
                <a:gd name="connsiteY21" fmla="*/ 1736496 h 1843219"/>
                <a:gd name="connsiteX22" fmla="*/ 300933 w 2003925"/>
                <a:gd name="connsiteY22" fmla="*/ 1742869 h 1843219"/>
                <a:gd name="connsiteX23" fmla="*/ 246274 w 2003925"/>
                <a:gd name="connsiteY23" fmla="*/ 1656858 h 1843219"/>
                <a:gd name="connsiteX24" fmla="*/ 239923 w 2003925"/>
                <a:gd name="connsiteY24" fmla="*/ 1608426 h 1843219"/>
                <a:gd name="connsiteX25" fmla="*/ 228107 w 2003925"/>
                <a:gd name="connsiteY25" fmla="*/ 1612732 h 1843219"/>
                <a:gd name="connsiteX26" fmla="*/ 88875 w 2003925"/>
                <a:gd name="connsiteY26" fmla="*/ 1605746 h 1843219"/>
                <a:gd name="connsiteX27" fmla="*/ 257413 w 2003925"/>
                <a:gd name="connsiteY27" fmla="*/ 485240 h 1843219"/>
                <a:gd name="connsiteX28" fmla="*/ 518449 w 2003925"/>
                <a:gd name="connsiteY28" fmla="*/ 175386 h 1843219"/>
                <a:gd name="connsiteX29" fmla="*/ 614061 w 2003925"/>
                <a:gd name="connsiteY29" fmla="*/ 110219 h 1843219"/>
                <a:gd name="connsiteX30" fmla="*/ 640762 w 2003925"/>
                <a:gd name="connsiteY30" fmla="*/ 72134 h 1843219"/>
                <a:gd name="connsiteX0" fmla="*/ 1746513 w 2003925"/>
                <a:gd name="connsiteY0" fmla="*/ 413106 h 1771084"/>
                <a:gd name="connsiteX1" fmla="*/ 1915050 w 2003925"/>
                <a:gd name="connsiteY1" fmla="*/ 1533612 h 1771084"/>
                <a:gd name="connsiteX2" fmla="*/ 1874388 w 2003925"/>
                <a:gd name="connsiteY2" fmla="*/ 1548410 h 1771084"/>
                <a:gd name="connsiteX3" fmla="*/ 1841979 w 2003925"/>
                <a:gd name="connsiteY3" fmla="*/ 1549779 h 1771084"/>
                <a:gd name="connsiteX4" fmla="*/ 1837396 w 2003925"/>
                <a:gd name="connsiteY4" fmla="*/ 1584723 h 1771084"/>
                <a:gd name="connsiteX5" fmla="*/ 1782737 w 2003925"/>
                <a:gd name="connsiteY5" fmla="*/ 1670733 h 1771084"/>
                <a:gd name="connsiteX6" fmla="*/ 1649952 w 2003925"/>
                <a:gd name="connsiteY6" fmla="*/ 1664360 h 1771084"/>
                <a:gd name="connsiteX7" fmla="*/ 1618739 w 2003925"/>
                <a:gd name="connsiteY7" fmla="*/ 1648837 h 1771084"/>
                <a:gd name="connsiteX8" fmla="*/ 1594928 w 2003925"/>
                <a:gd name="connsiteY8" fmla="*/ 1683925 h 1771084"/>
                <a:gd name="connsiteX9" fmla="*/ 1515474 w 2003925"/>
                <a:gd name="connsiteY9" fmla="*/ 1737871 h 1771084"/>
                <a:gd name="connsiteX10" fmla="*/ 1261192 w 2003925"/>
                <a:gd name="connsiteY10" fmla="*/ 1620925 h 1771084"/>
                <a:gd name="connsiteX11" fmla="*/ 1236672 w 2003925"/>
                <a:gd name="connsiteY11" fmla="*/ 1594761 h 1771084"/>
                <a:gd name="connsiteX12" fmla="*/ 1220373 w 2003925"/>
                <a:gd name="connsiteY12" fmla="*/ 1623798 h 1771084"/>
                <a:gd name="connsiteX13" fmla="*/ 1024547 w 2003925"/>
                <a:gd name="connsiteY13" fmla="*/ 1771084 h 1771084"/>
                <a:gd name="connsiteX14" fmla="*/ 829655 w 2003925"/>
                <a:gd name="connsiteY14" fmla="*/ 1623798 h 1771084"/>
                <a:gd name="connsiteX15" fmla="*/ 814919 w 2003925"/>
                <a:gd name="connsiteY15" fmla="*/ 1597266 h 1771084"/>
                <a:gd name="connsiteX16" fmla="*/ 792747 w 2003925"/>
                <a:gd name="connsiteY16" fmla="*/ 1620925 h 1771084"/>
                <a:gd name="connsiteX17" fmla="*/ 538465 w 2003925"/>
                <a:gd name="connsiteY17" fmla="*/ 1737871 h 1771084"/>
                <a:gd name="connsiteX18" fmla="*/ 459011 w 2003925"/>
                <a:gd name="connsiteY18" fmla="*/ 1683925 h 1771084"/>
                <a:gd name="connsiteX19" fmla="*/ 442702 w 2003925"/>
                <a:gd name="connsiteY19" fmla="*/ 1659893 h 1771084"/>
                <a:gd name="connsiteX20" fmla="*/ 433718 w 2003925"/>
                <a:gd name="connsiteY20" fmla="*/ 1664361 h 1771084"/>
                <a:gd name="connsiteX21" fmla="*/ 300933 w 2003925"/>
                <a:gd name="connsiteY21" fmla="*/ 1670734 h 1771084"/>
                <a:gd name="connsiteX22" fmla="*/ 246274 w 2003925"/>
                <a:gd name="connsiteY22" fmla="*/ 1584723 h 1771084"/>
                <a:gd name="connsiteX23" fmla="*/ 239923 w 2003925"/>
                <a:gd name="connsiteY23" fmla="*/ 1536291 h 1771084"/>
                <a:gd name="connsiteX24" fmla="*/ 228107 w 2003925"/>
                <a:gd name="connsiteY24" fmla="*/ 1540597 h 1771084"/>
                <a:gd name="connsiteX25" fmla="*/ 88875 w 2003925"/>
                <a:gd name="connsiteY25" fmla="*/ 1533611 h 1771084"/>
                <a:gd name="connsiteX26" fmla="*/ 257413 w 2003925"/>
                <a:gd name="connsiteY26" fmla="*/ 413105 h 1771084"/>
                <a:gd name="connsiteX27" fmla="*/ 518449 w 2003925"/>
                <a:gd name="connsiteY27" fmla="*/ 103251 h 1771084"/>
                <a:gd name="connsiteX28" fmla="*/ 614061 w 2003925"/>
                <a:gd name="connsiteY28" fmla="*/ 38084 h 1771084"/>
                <a:gd name="connsiteX29" fmla="*/ 640762 w 2003925"/>
                <a:gd name="connsiteY29" fmla="*/ -1 h 177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03925" h="1771084">
                  <a:moveTo>
                    <a:pt x="1746513" y="413106"/>
                  </a:moveTo>
                  <a:cubicBezTo>
                    <a:pt x="1943509" y="754314"/>
                    <a:pt x="2114276" y="1418589"/>
                    <a:pt x="1915050" y="1533612"/>
                  </a:cubicBezTo>
                  <a:cubicBezTo>
                    <a:pt x="1902599" y="1540801"/>
                    <a:pt x="1888996" y="1545675"/>
                    <a:pt x="1874388" y="1548410"/>
                  </a:cubicBezTo>
                  <a:lnTo>
                    <a:pt x="1841979" y="1549779"/>
                  </a:lnTo>
                  <a:lnTo>
                    <a:pt x="1837396" y="1584723"/>
                  </a:lnTo>
                  <a:cubicBezTo>
                    <a:pt x="1827684" y="1624887"/>
                    <a:pt x="1810027" y="1654977"/>
                    <a:pt x="1782737" y="1670733"/>
                  </a:cubicBezTo>
                  <a:cubicBezTo>
                    <a:pt x="1748625" y="1690428"/>
                    <a:pt x="1702486" y="1685978"/>
                    <a:pt x="1649952" y="1664360"/>
                  </a:cubicBezTo>
                  <a:lnTo>
                    <a:pt x="1618739" y="1648837"/>
                  </a:lnTo>
                  <a:lnTo>
                    <a:pt x="1594928" y="1683925"/>
                  </a:lnTo>
                  <a:cubicBezTo>
                    <a:pt x="1571932" y="1711181"/>
                    <a:pt x="1545522" y="1729819"/>
                    <a:pt x="1515474" y="1737871"/>
                  </a:cubicBezTo>
                  <a:cubicBezTo>
                    <a:pt x="1440353" y="1757999"/>
                    <a:pt x="1351384" y="1709580"/>
                    <a:pt x="1261192" y="1620925"/>
                  </a:cubicBezTo>
                  <a:lnTo>
                    <a:pt x="1236672" y="1594761"/>
                  </a:lnTo>
                  <a:lnTo>
                    <a:pt x="1220373" y="1623798"/>
                  </a:lnTo>
                  <a:cubicBezTo>
                    <a:pt x="1160999" y="1714549"/>
                    <a:pt x="1094541" y="1771084"/>
                    <a:pt x="1024547" y="1771084"/>
                  </a:cubicBezTo>
                  <a:cubicBezTo>
                    <a:pt x="954554" y="1771084"/>
                    <a:pt x="888479" y="1714549"/>
                    <a:pt x="829655" y="1623798"/>
                  </a:cubicBezTo>
                  <a:lnTo>
                    <a:pt x="814919" y="1597266"/>
                  </a:lnTo>
                  <a:lnTo>
                    <a:pt x="792747" y="1620925"/>
                  </a:lnTo>
                  <a:cubicBezTo>
                    <a:pt x="702554" y="1709579"/>
                    <a:pt x="613586" y="1757999"/>
                    <a:pt x="538465" y="1737871"/>
                  </a:cubicBezTo>
                  <a:cubicBezTo>
                    <a:pt x="508417" y="1729819"/>
                    <a:pt x="482007" y="1711181"/>
                    <a:pt x="459011" y="1683925"/>
                  </a:cubicBezTo>
                  <a:lnTo>
                    <a:pt x="442702" y="1659893"/>
                  </a:lnTo>
                  <a:lnTo>
                    <a:pt x="433718" y="1664361"/>
                  </a:lnTo>
                  <a:cubicBezTo>
                    <a:pt x="381184" y="1685979"/>
                    <a:pt x="335046" y="1690429"/>
                    <a:pt x="300933" y="1670734"/>
                  </a:cubicBezTo>
                  <a:cubicBezTo>
                    <a:pt x="273643" y="1654978"/>
                    <a:pt x="255987" y="1624888"/>
                    <a:pt x="246274" y="1584723"/>
                  </a:cubicBezTo>
                  <a:lnTo>
                    <a:pt x="239923" y="1536291"/>
                  </a:lnTo>
                  <a:lnTo>
                    <a:pt x="228107" y="1540597"/>
                  </a:lnTo>
                  <a:cubicBezTo>
                    <a:pt x="173939" y="1555904"/>
                    <a:pt x="126229" y="1555178"/>
                    <a:pt x="88875" y="1533611"/>
                  </a:cubicBezTo>
                  <a:cubicBezTo>
                    <a:pt x="-110350" y="1418589"/>
                    <a:pt x="60417" y="754312"/>
                    <a:pt x="257413" y="413105"/>
                  </a:cubicBezTo>
                  <a:cubicBezTo>
                    <a:pt x="331286" y="285153"/>
                    <a:pt x="422626" y="179398"/>
                    <a:pt x="518449" y="103251"/>
                  </a:cubicBezTo>
                  <a:lnTo>
                    <a:pt x="614061" y="38084"/>
                  </a:lnTo>
                  <a:lnTo>
                    <a:pt x="640762" y="-1"/>
                  </a:lnTo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" name="フリーフォーム: 図形 108"/>
            <p:cNvSpPr/>
            <p:nvPr/>
          </p:nvSpPr>
          <p:spPr bwMode="auto">
            <a:xfrm rot="19800000" flipH="1">
              <a:off x="4747231" y="3350041"/>
              <a:ext cx="931921" cy="904102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003925" h="1944107">
                  <a:moveTo>
                    <a:pt x="995697" y="0"/>
                  </a:moveTo>
                  <a:cubicBezTo>
                    <a:pt x="1099655" y="0"/>
                    <a:pt x="1196232" y="37192"/>
                    <a:pt x="1276344" y="100888"/>
                  </a:cubicBezTo>
                  <a:lnTo>
                    <a:pt x="1327344" y="150408"/>
                  </a:lnTo>
                  <a:lnTo>
                    <a:pt x="1357154" y="174309"/>
                  </a:lnTo>
                  <a:cubicBezTo>
                    <a:pt x="1373648" y="188981"/>
                    <a:pt x="1389861" y="204871"/>
                    <a:pt x="1405720" y="221905"/>
                  </a:cubicBezTo>
                  <a:lnTo>
                    <a:pt x="1405739" y="221927"/>
                  </a:lnTo>
                  <a:lnTo>
                    <a:pt x="1485476" y="276275"/>
                  </a:lnTo>
                  <a:cubicBezTo>
                    <a:pt x="1581299" y="352422"/>
                    <a:pt x="1672639" y="458177"/>
                    <a:pt x="1746513" y="586129"/>
                  </a:cubicBezTo>
                  <a:cubicBezTo>
                    <a:pt x="1943509" y="927337"/>
                    <a:pt x="2114276" y="1591612"/>
                    <a:pt x="1915050" y="1706635"/>
                  </a:cubicBezTo>
                  <a:cubicBezTo>
                    <a:pt x="1902599" y="1713824"/>
                    <a:pt x="1888996" y="1718698"/>
                    <a:pt x="1874388" y="1721433"/>
                  </a:cubicBezTo>
                  <a:lnTo>
                    <a:pt x="1841979" y="1722802"/>
                  </a:lnTo>
                  <a:lnTo>
                    <a:pt x="1837396" y="1757746"/>
                  </a:lnTo>
                  <a:cubicBezTo>
                    <a:pt x="1827684" y="1797910"/>
                    <a:pt x="1810027" y="1828000"/>
                    <a:pt x="1782737" y="1843756"/>
                  </a:cubicBezTo>
                  <a:cubicBezTo>
                    <a:pt x="1748625" y="1863451"/>
                    <a:pt x="1702486" y="1859001"/>
                    <a:pt x="1649952" y="1837383"/>
                  </a:cubicBezTo>
                  <a:lnTo>
                    <a:pt x="1618739" y="1821860"/>
                  </a:lnTo>
                  <a:lnTo>
                    <a:pt x="1594928" y="1856948"/>
                  </a:lnTo>
                  <a:cubicBezTo>
                    <a:pt x="1571932" y="1884204"/>
                    <a:pt x="1545522" y="1902842"/>
                    <a:pt x="1515474" y="1910894"/>
                  </a:cubicBezTo>
                  <a:cubicBezTo>
                    <a:pt x="1440353" y="1931022"/>
                    <a:pt x="1351384" y="1882603"/>
                    <a:pt x="1261192" y="1793948"/>
                  </a:cubicBezTo>
                  <a:lnTo>
                    <a:pt x="1236672" y="1767784"/>
                  </a:lnTo>
                  <a:lnTo>
                    <a:pt x="1220373" y="1796821"/>
                  </a:lnTo>
                  <a:cubicBezTo>
                    <a:pt x="1160999" y="1887572"/>
                    <a:pt x="1094541" y="1944107"/>
                    <a:pt x="1024547" y="1944107"/>
                  </a:cubicBezTo>
                  <a:cubicBezTo>
                    <a:pt x="954554" y="1944107"/>
                    <a:pt x="888479" y="1887572"/>
                    <a:pt x="829655" y="1796821"/>
                  </a:cubicBezTo>
                  <a:lnTo>
                    <a:pt x="814919" y="1770289"/>
                  </a:lnTo>
                  <a:lnTo>
                    <a:pt x="792747" y="1793948"/>
                  </a:lnTo>
                  <a:cubicBezTo>
                    <a:pt x="702554" y="1882602"/>
                    <a:pt x="613586" y="1931022"/>
                    <a:pt x="538465" y="1910894"/>
                  </a:cubicBezTo>
                  <a:cubicBezTo>
                    <a:pt x="508417" y="1902842"/>
                    <a:pt x="482007" y="1884204"/>
                    <a:pt x="459011" y="1856948"/>
                  </a:cubicBezTo>
                  <a:lnTo>
                    <a:pt x="442702" y="1832916"/>
                  </a:lnTo>
                  <a:lnTo>
                    <a:pt x="433718" y="1837384"/>
                  </a:lnTo>
                  <a:cubicBezTo>
                    <a:pt x="381184" y="1859002"/>
                    <a:pt x="335046" y="1863452"/>
                    <a:pt x="300933" y="1843757"/>
                  </a:cubicBezTo>
                  <a:cubicBezTo>
                    <a:pt x="273643" y="1828001"/>
                    <a:pt x="255987" y="1797911"/>
                    <a:pt x="246274" y="1757746"/>
                  </a:cubicBezTo>
                  <a:lnTo>
                    <a:pt x="239923" y="1709314"/>
                  </a:lnTo>
                  <a:lnTo>
                    <a:pt x="228107" y="1713620"/>
                  </a:lnTo>
                  <a:cubicBezTo>
                    <a:pt x="173939" y="1728927"/>
                    <a:pt x="126229" y="1728201"/>
                    <a:pt x="88875" y="1706634"/>
                  </a:cubicBezTo>
                  <a:cubicBezTo>
                    <a:pt x="-110350" y="1591612"/>
                    <a:pt x="60417" y="927335"/>
                    <a:pt x="257413" y="586128"/>
                  </a:cubicBezTo>
                  <a:cubicBezTo>
                    <a:pt x="331286" y="458176"/>
                    <a:pt x="422626" y="352421"/>
                    <a:pt x="518449" y="276274"/>
                  </a:cubicBezTo>
                  <a:lnTo>
                    <a:pt x="614061" y="211107"/>
                  </a:lnTo>
                  <a:lnTo>
                    <a:pt x="640762" y="173022"/>
                  </a:lnTo>
                  <a:cubicBezTo>
                    <a:pt x="731597" y="66120"/>
                    <a:pt x="857086" y="-1"/>
                    <a:pt x="995697" y="0"/>
                  </a:cubicBezTo>
                  <a:close/>
                </a:path>
              </a:pathLst>
            </a:custGeom>
            <a:solidFill>
              <a:srgbClr val="FF33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0" name="グループ化 109"/>
            <p:cNvGrpSpPr/>
            <p:nvPr/>
          </p:nvGrpSpPr>
          <p:grpSpPr>
            <a:xfrm rot="19800000" flipH="1">
              <a:off x="4993361" y="4122582"/>
              <a:ext cx="361373" cy="573609"/>
              <a:chOff x="2303575" y="4116440"/>
              <a:chExt cx="725376" cy="1151392"/>
            </a:xfrm>
          </p:grpSpPr>
          <p:sp>
            <p:nvSpPr>
              <p:cNvPr id="125" name="台形 124"/>
              <p:cNvSpPr/>
              <p:nvPr/>
            </p:nvSpPr>
            <p:spPr bwMode="auto">
              <a:xfrm rot="10800000">
                <a:off x="2634607" y="4581524"/>
                <a:ext cx="208606" cy="3353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" name="楕円 125"/>
              <p:cNvSpPr/>
              <p:nvPr/>
            </p:nvSpPr>
            <p:spPr bwMode="auto">
              <a:xfrm>
                <a:off x="2466562" y="4116440"/>
                <a:ext cx="562389" cy="560335"/>
              </a:xfrm>
              <a:prstGeom prst="ellipse">
                <a:avLst/>
              </a:prstGeom>
              <a:solidFill>
                <a:srgbClr val="FF33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" name="フリーフォーム: 図形 126"/>
              <p:cNvSpPr/>
              <p:nvPr/>
            </p:nvSpPr>
            <p:spPr bwMode="auto">
              <a:xfrm>
                <a:off x="2303575" y="4797102"/>
                <a:ext cx="611076" cy="470730"/>
              </a:xfrm>
              <a:custGeom>
                <a:avLst/>
                <a:gdLst>
                  <a:gd name="connsiteX0" fmla="*/ 415359 w 977138"/>
                  <a:gd name="connsiteY0" fmla="*/ 0 h 752719"/>
                  <a:gd name="connsiteX1" fmla="*/ 977138 w 977138"/>
                  <a:gd name="connsiteY1" fmla="*/ 0 h 752719"/>
                  <a:gd name="connsiteX2" fmla="*/ 977138 w 977138"/>
                  <a:gd name="connsiteY2" fmla="*/ 710058 h 752719"/>
                  <a:gd name="connsiteX3" fmla="*/ 934477 w 977138"/>
                  <a:gd name="connsiteY3" fmla="*/ 752719 h 752719"/>
                  <a:gd name="connsiteX4" fmla="*/ 785426 w 977138"/>
                  <a:gd name="connsiteY4" fmla="*/ 752719 h 752719"/>
                  <a:gd name="connsiteX5" fmla="*/ 458020 w 977138"/>
                  <a:gd name="connsiteY5" fmla="*/ 752719 h 752719"/>
                  <a:gd name="connsiteX6" fmla="*/ 129927 w 977138"/>
                  <a:gd name="connsiteY6" fmla="*/ 752719 h 752719"/>
                  <a:gd name="connsiteX7" fmla="*/ 0 w 977138"/>
                  <a:gd name="connsiteY7" fmla="*/ 622792 h 752719"/>
                  <a:gd name="connsiteX8" fmla="*/ 0 w 977138"/>
                  <a:gd name="connsiteY8" fmla="*/ 505192 h 752719"/>
                  <a:gd name="connsiteX9" fmla="*/ 247527 w 977138"/>
                  <a:gd name="connsiteY9" fmla="*/ 257665 h 752719"/>
                  <a:gd name="connsiteX10" fmla="*/ 415359 w 977138"/>
                  <a:gd name="connsiteY10" fmla="*/ 257665 h 75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7138" h="752719">
                    <a:moveTo>
                      <a:pt x="415359" y="0"/>
                    </a:moveTo>
                    <a:lnTo>
                      <a:pt x="977138" y="0"/>
                    </a:lnTo>
                    <a:lnTo>
                      <a:pt x="977138" y="710058"/>
                    </a:lnTo>
                    <a:cubicBezTo>
                      <a:pt x="977138" y="733619"/>
                      <a:pt x="958038" y="752719"/>
                      <a:pt x="934477" y="752719"/>
                    </a:cubicBezTo>
                    <a:lnTo>
                      <a:pt x="785426" y="752719"/>
                    </a:lnTo>
                    <a:lnTo>
                      <a:pt x="458020" y="752719"/>
                    </a:lnTo>
                    <a:lnTo>
                      <a:pt x="129927" y="752719"/>
                    </a:lnTo>
                    <a:cubicBezTo>
                      <a:pt x="58170" y="752719"/>
                      <a:pt x="0" y="694549"/>
                      <a:pt x="0" y="622792"/>
                    </a:cubicBezTo>
                    <a:lnTo>
                      <a:pt x="0" y="505192"/>
                    </a:lnTo>
                    <a:cubicBezTo>
                      <a:pt x="0" y="368487"/>
                      <a:pt x="110822" y="257665"/>
                      <a:pt x="247527" y="257665"/>
                    </a:cubicBezTo>
                    <a:lnTo>
                      <a:pt x="415359" y="257665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1" name="グループ化 110"/>
            <p:cNvGrpSpPr/>
            <p:nvPr/>
          </p:nvGrpSpPr>
          <p:grpSpPr>
            <a:xfrm flipH="1">
              <a:off x="4633091" y="4137583"/>
              <a:ext cx="361373" cy="573609"/>
              <a:chOff x="2450853" y="4116440"/>
              <a:chExt cx="725376" cy="1151392"/>
            </a:xfrm>
          </p:grpSpPr>
          <p:sp>
            <p:nvSpPr>
              <p:cNvPr id="122" name="台形 121"/>
              <p:cNvSpPr/>
              <p:nvPr/>
            </p:nvSpPr>
            <p:spPr bwMode="auto">
              <a:xfrm rot="10800000">
                <a:off x="2781885" y="4581524"/>
                <a:ext cx="208606" cy="3353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楕円 122"/>
              <p:cNvSpPr/>
              <p:nvPr/>
            </p:nvSpPr>
            <p:spPr bwMode="auto">
              <a:xfrm>
                <a:off x="2613840" y="4116440"/>
                <a:ext cx="562389" cy="560335"/>
              </a:xfrm>
              <a:prstGeom prst="ellipse">
                <a:avLst/>
              </a:pr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フリーフォーム: 図形 123"/>
              <p:cNvSpPr/>
              <p:nvPr/>
            </p:nvSpPr>
            <p:spPr bwMode="auto">
              <a:xfrm>
                <a:off x="2450853" y="4797102"/>
                <a:ext cx="611076" cy="470730"/>
              </a:xfrm>
              <a:custGeom>
                <a:avLst/>
                <a:gdLst>
                  <a:gd name="connsiteX0" fmla="*/ 415359 w 977138"/>
                  <a:gd name="connsiteY0" fmla="*/ 0 h 752719"/>
                  <a:gd name="connsiteX1" fmla="*/ 977138 w 977138"/>
                  <a:gd name="connsiteY1" fmla="*/ 0 h 752719"/>
                  <a:gd name="connsiteX2" fmla="*/ 977138 w 977138"/>
                  <a:gd name="connsiteY2" fmla="*/ 710058 h 752719"/>
                  <a:gd name="connsiteX3" fmla="*/ 934477 w 977138"/>
                  <a:gd name="connsiteY3" fmla="*/ 752719 h 752719"/>
                  <a:gd name="connsiteX4" fmla="*/ 785426 w 977138"/>
                  <a:gd name="connsiteY4" fmla="*/ 752719 h 752719"/>
                  <a:gd name="connsiteX5" fmla="*/ 458020 w 977138"/>
                  <a:gd name="connsiteY5" fmla="*/ 752719 h 752719"/>
                  <a:gd name="connsiteX6" fmla="*/ 129927 w 977138"/>
                  <a:gd name="connsiteY6" fmla="*/ 752719 h 752719"/>
                  <a:gd name="connsiteX7" fmla="*/ 0 w 977138"/>
                  <a:gd name="connsiteY7" fmla="*/ 622792 h 752719"/>
                  <a:gd name="connsiteX8" fmla="*/ 0 w 977138"/>
                  <a:gd name="connsiteY8" fmla="*/ 505192 h 752719"/>
                  <a:gd name="connsiteX9" fmla="*/ 247527 w 977138"/>
                  <a:gd name="connsiteY9" fmla="*/ 257665 h 752719"/>
                  <a:gd name="connsiteX10" fmla="*/ 415359 w 977138"/>
                  <a:gd name="connsiteY10" fmla="*/ 257665 h 75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7138" h="752719">
                    <a:moveTo>
                      <a:pt x="415359" y="0"/>
                    </a:moveTo>
                    <a:lnTo>
                      <a:pt x="977138" y="0"/>
                    </a:lnTo>
                    <a:lnTo>
                      <a:pt x="977138" y="710058"/>
                    </a:lnTo>
                    <a:cubicBezTo>
                      <a:pt x="977138" y="733619"/>
                      <a:pt x="958038" y="752719"/>
                      <a:pt x="934477" y="752719"/>
                    </a:cubicBezTo>
                    <a:lnTo>
                      <a:pt x="785426" y="752719"/>
                    </a:lnTo>
                    <a:lnTo>
                      <a:pt x="458020" y="752719"/>
                    </a:lnTo>
                    <a:lnTo>
                      <a:pt x="129927" y="752719"/>
                    </a:lnTo>
                    <a:cubicBezTo>
                      <a:pt x="58170" y="752719"/>
                      <a:pt x="0" y="694549"/>
                      <a:pt x="0" y="622792"/>
                    </a:cubicBezTo>
                    <a:lnTo>
                      <a:pt x="0" y="505192"/>
                    </a:lnTo>
                    <a:cubicBezTo>
                      <a:pt x="0" y="368487"/>
                      <a:pt x="110822" y="257665"/>
                      <a:pt x="247527" y="257665"/>
                    </a:cubicBezTo>
                    <a:lnTo>
                      <a:pt x="415359" y="257665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2" name="フリーフォーム: 図形 111"/>
            <p:cNvSpPr/>
            <p:nvPr/>
          </p:nvSpPr>
          <p:spPr bwMode="auto">
            <a:xfrm flipH="1">
              <a:off x="4661154" y="2820981"/>
              <a:ext cx="443607" cy="350056"/>
            </a:xfrm>
            <a:custGeom>
              <a:avLst/>
              <a:gdLst>
                <a:gd name="connsiteX0" fmla="*/ 566057 w 1494106"/>
                <a:gd name="connsiteY0" fmla="*/ 0 h 1179023"/>
                <a:gd name="connsiteX1" fmla="*/ 777134 w 1494106"/>
                <a:gd name="connsiteY1" fmla="*/ 209410 h 1179023"/>
                <a:gd name="connsiteX2" fmla="*/ 781880 w 1494106"/>
                <a:gd name="connsiteY2" fmla="*/ 220908 h 1179023"/>
                <a:gd name="connsiteX3" fmla="*/ 803323 w 1494106"/>
                <a:gd name="connsiteY3" fmla="*/ 194303 h 1179023"/>
                <a:gd name="connsiteX4" fmla="*/ 980777 w 1494106"/>
                <a:gd name="connsiteY4" fmla="*/ 103786 h 1179023"/>
                <a:gd name="connsiteX5" fmla="*/ 1113140 w 1494106"/>
                <a:gd name="connsiteY5" fmla="*/ 333635 h 1179023"/>
                <a:gd name="connsiteX6" fmla="*/ 1119118 w 1494106"/>
                <a:gd name="connsiteY6" fmla="*/ 377282 h 1179023"/>
                <a:gd name="connsiteX7" fmla="*/ 1179268 w 1494106"/>
                <a:gd name="connsiteY7" fmla="*/ 347873 h 1179023"/>
                <a:gd name="connsiteX8" fmla="*/ 1280671 w 1494106"/>
                <a:gd name="connsiteY8" fmla="*/ 347131 h 1179023"/>
                <a:gd name="connsiteX9" fmla="*/ 1332453 w 1494106"/>
                <a:gd name="connsiteY9" fmla="*/ 561300 h 1179023"/>
                <a:gd name="connsiteX10" fmla="*/ 1326257 w 1494106"/>
                <a:gd name="connsiteY10" fmla="*/ 596591 h 1179023"/>
                <a:gd name="connsiteX11" fmla="*/ 1344410 w 1494106"/>
                <a:gd name="connsiteY11" fmla="*/ 590060 h 1179023"/>
                <a:gd name="connsiteX12" fmla="*/ 1473312 w 1494106"/>
                <a:gd name="connsiteY12" fmla="*/ 599795 h 1179023"/>
                <a:gd name="connsiteX13" fmla="*/ 1363422 w 1494106"/>
                <a:gd name="connsiteY13" fmla="*/ 954626 h 1179023"/>
                <a:gd name="connsiteX14" fmla="*/ 1357334 w 1494106"/>
                <a:gd name="connsiteY14" fmla="*/ 961521 h 1179023"/>
                <a:gd name="connsiteX15" fmla="*/ 1343247 w 1494106"/>
                <a:gd name="connsiteY15" fmla="*/ 983719 h 1179023"/>
                <a:gd name="connsiteX16" fmla="*/ 740899 w 1494106"/>
                <a:gd name="connsiteY16" fmla="*/ 1179023 h 1179023"/>
                <a:gd name="connsiteX17" fmla="*/ 100459 w 1494106"/>
                <a:gd name="connsiteY17" fmla="*/ 923694 h 1179023"/>
                <a:gd name="connsiteX18" fmla="*/ 100219 w 1494106"/>
                <a:gd name="connsiteY18" fmla="*/ 922526 h 1179023"/>
                <a:gd name="connsiteX19" fmla="*/ 81604 w 1494106"/>
                <a:gd name="connsiteY19" fmla="*/ 894620 h 1179023"/>
                <a:gd name="connsiteX20" fmla="*/ 23866 w 1494106"/>
                <a:gd name="connsiteY20" fmla="*/ 747184 h 1179023"/>
                <a:gd name="connsiteX21" fmla="*/ 147951 w 1494106"/>
                <a:gd name="connsiteY21" fmla="*/ 103786 h 1179023"/>
                <a:gd name="connsiteX22" fmla="*/ 175864 w 1494106"/>
                <a:gd name="connsiteY22" fmla="*/ 101374 h 1179023"/>
                <a:gd name="connsiteX23" fmla="*/ 321648 w 1494106"/>
                <a:gd name="connsiteY23" fmla="*/ 190274 h 1179023"/>
                <a:gd name="connsiteX24" fmla="*/ 348367 w 1494106"/>
                <a:gd name="connsiteY24" fmla="*/ 222121 h 1179023"/>
                <a:gd name="connsiteX25" fmla="*/ 389364 w 1494106"/>
                <a:gd name="connsiteY25" fmla="*/ 141553 h 1179023"/>
                <a:gd name="connsiteX26" fmla="*/ 566057 w 1494106"/>
                <a:gd name="connsiteY26" fmla="*/ 0 h 117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494106" h="1179023">
                  <a:moveTo>
                    <a:pt x="566057" y="0"/>
                  </a:moveTo>
                  <a:cubicBezTo>
                    <a:pt x="647623" y="0"/>
                    <a:pt x="721577" y="89413"/>
                    <a:pt x="777134" y="209410"/>
                  </a:cubicBezTo>
                  <a:lnTo>
                    <a:pt x="781880" y="220908"/>
                  </a:lnTo>
                  <a:lnTo>
                    <a:pt x="803323" y="194303"/>
                  </a:lnTo>
                  <a:cubicBezTo>
                    <a:pt x="863369" y="129283"/>
                    <a:pt x="926234" y="90534"/>
                    <a:pt x="980777" y="103786"/>
                  </a:cubicBezTo>
                  <a:cubicBezTo>
                    <a:pt x="1048955" y="120350"/>
                    <a:pt x="1092029" y="215225"/>
                    <a:pt x="1113140" y="333635"/>
                  </a:cubicBezTo>
                  <a:lnTo>
                    <a:pt x="1119118" y="377282"/>
                  </a:lnTo>
                  <a:lnTo>
                    <a:pt x="1179268" y="347873"/>
                  </a:lnTo>
                  <a:cubicBezTo>
                    <a:pt x="1218478" y="333604"/>
                    <a:pt x="1253750" y="331588"/>
                    <a:pt x="1280671" y="347131"/>
                  </a:cubicBezTo>
                  <a:cubicBezTo>
                    <a:pt x="1331148" y="376274"/>
                    <a:pt x="1343305" y="461973"/>
                    <a:pt x="1332453" y="561300"/>
                  </a:cubicBezTo>
                  <a:lnTo>
                    <a:pt x="1326257" y="596591"/>
                  </a:lnTo>
                  <a:lnTo>
                    <a:pt x="1344410" y="590060"/>
                  </a:lnTo>
                  <a:cubicBezTo>
                    <a:pt x="1399636" y="574294"/>
                    <a:pt x="1447557" y="574039"/>
                    <a:pt x="1473312" y="599795"/>
                  </a:cubicBezTo>
                  <a:cubicBezTo>
                    <a:pt x="1533407" y="659890"/>
                    <a:pt x="1452916" y="841684"/>
                    <a:pt x="1363422" y="954626"/>
                  </a:cubicBezTo>
                  <a:lnTo>
                    <a:pt x="1357334" y="961521"/>
                  </a:lnTo>
                  <a:lnTo>
                    <a:pt x="1343247" y="983719"/>
                  </a:lnTo>
                  <a:cubicBezTo>
                    <a:pt x="1244007" y="1098491"/>
                    <a:pt x="1011679" y="1179023"/>
                    <a:pt x="740899" y="1179023"/>
                  </a:cubicBezTo>
                  <a:cubicBezTo>
                    <a:pt x="424989" y="1179023"/>
                    <a:pt x="161417" y="1069410"/>
                    <a:pt x="100459" y="923694"/>
                  </a:cubicBezTo>
                  <a:lnTo>
                    <a:pt x="100219" y="922526"/>
                  </a:lnTo>
                  <a:lnTo>
                    <a:pt x="81604" y="894620"/>
                  </a:lnTo>
                  <a:cubicBezTo>
                    <a:pt x="56892" y="850996"/>
                    <a:pt x="37005" y="801265"/>
                    <a:pt x="23866" y="747184"/>
                  </a:cubicBezTo>
                  <a:cubicBezTo>
                    <a:pt x="-28691" y="530858"/>
                    <a:pt x="2503" y="139123"/>
                    <a:pt x="147951" y="103786"/>
                  </a:cubicBezTo>
                  <a:cubicBezTo>
                    <a:pt x="157041" y="101577"/>
                    <a:pt x="166363" y="100813"/>
                    <a:pt x="175864" y="101374"/>
                  </a:cubicBezTo>
                  <a:cubicBezTo>
                    <a:pt x="222182" y="104110"/>
                    <a:pt x="272769" y="138344"/>
                    <a:pt x="321648" y="190274"/>
                  </a:cubicBezTo>
                  <a:lnTo>
                    <a:pt x="348367" y="222121"/>
                  </a:lnTo>
                  <a:lnTo>
                    <a:pt x="389364" y="141553"/>
                  </a:lnTo>
                  <a:cubicBezTo>
                    <a:pt x="439947" y="57225"/>
                    <a:pt x="500805" y="0"/>
                    <a:pt x="566057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3" name="楕円 2"/>
            <p:cNvSpPr/>
            <p:nvPr/>
          </p:nvSpPr>
          <p:spPr bwMode="auto">
            <a:xfrm flipH="1">
              <a:off x="4383076" y="3067611"/>
              <a:ext cx="1121046" cy="1282422"/>
            </a:xfrm>
            <a:custGeom>
              <a:avLst/>
              <a:gdLst>
                <a:gd name="connsiteX0" fmla="*/ 0 w 2835315"/>
                <a:gd name="connsiteY0" fmla="*/ 1417658 h 2835315"/>
                <a:gd name="connsiteX1" fmla="*/ 1417658 w 2835315"/>
                <a:gd name="connsiteY1" fmla="*/ 0 h 2835315"/>
                <a:gd name="connsiteX2" fmla="*/ 2835316 w 2835315"/>
                <a:gd name="connsiteY2" fmla="*/ 1417658 h 2835315"/>
                <a:gd name="connsiteX3" fmla="*/ 1417658 w 2835315"/>
                <a:gd name="connsiteY3" fmla="*/ 2835316 h 2835315"/>
                <a:gd name="connsiteX4" fmla="*/ 0 w 2835315"/>
                <a:gd name="connsiteY4" fmla="*/ 1417658 h 2835315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2095838 h 3513496"/>
                <a:gd name="connsiteX1" fmla="*/ 1425278 w 2835316"/>
                <a:gd name="connsiteY1" fmla="*/ 0 h 3513496"/>
                <a:gd name="connsiteX2" fmla="*/ 2835316 w 2835316"/>
                <a:gd name="connsiteY2" fmla="*/ 2095838 h 3513496"/>
                <a:gd name="connsiteX3" fmla="*/ 1417658 w 2835316"/>
                <a:gd name="connsiteY3" fmla="*/ 3513496 h 3513496"/>
                <a:gd name="connsiteX4" fmla="*/ 0 w 2835316"/>
                <a:gd name="connsiteY4" fmla="*/ 2095838 h 3513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5316" h="3513496">
                  <a:moveTo>
                    <a:pt x="0" y="2095838"/>
                  </a:moveTo>
                  <a:cubicBezTo>
                    <a:pt x="0" y="1312887"/>
                    <a:pt x="642327" y="0"/>
                    <a:pt x="1425278" y="0"/>
                  </a:cubicBezTo>
                  <a:cubicBezTo>
                    <a:pt x="2208229" y="0"/>
                    <a:pt x="2835316" y="1312887"/>
                    <a:pt x="2835316" y="2095838"/>
                  </a:cubicBezTo>
                  <a:cubicBezTo>
                    <a:pt x="2835316" y="2878789"/>
                    <a:pt x="2200609" y="3513496"/>
                    <a:pt x="1417658" y="3513496"/>
                  </a:cubicBezTo>
                  <a:cubicBezTo>
                    <a:pt x="634707" y="3513496"/>
                    <a:pt x="0" y="2878789"/>
                    <a:pt x="0" y="2095838"/>
                  </a:cubicBezTo>
                  <a:close/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楕円 113"/>
            <p:cNvSpPr/>
            <p:nvPr/>
          </p:nvSpPr>
          <p:spPr bwMode="auto">
            <a:xfrm flipH="1">
              <a:off x="4881929" y="3206650"/>
              <a:ext cx="209419" cy="31389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5" name="フリーフォーム: 図形 114"/>
            <p:cNvSpPr/>
            <p:nvPr/>
          </p:nvSpPr>
          <p:spPr bwMode="auto">
            <a:xfrm rot="6300000" flipH="1">
              <a:off x="3793255" y="2976330"/>
              <a:ext cx="931921" cy="857184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1276344 w 2003925"/>
                <a:gd name="connsiteY0" fmla="*/ 50795 h 1894014"/>
                <a:gd name="connsiteX1" fmla="*/ 1327344 w 2003925"/>
                <a:gd name="connsiteY1" fmla="*/ 100315 h 1894014"/>
                <a:gd name="connsiteX2" fmla="*/ 1357154 w 2003925"/>
                <a:gd name="connsiteY2" fmla="*/ 124216 h 1894014"/>
                <a:gd name="connsiteX3" fmla="*/ 1405720 w 2003925"/>
                <a:gd name="connsiteY3" fmla="*/ 171812 h 1894014"/>
                <a:gd name="connsiteX4" fmla="*/ 1405739 w 2003925"/>
                <a:gd name="connsiteY4" fmla="*/ 171834 h 1894014"/>
                <a:gd name="connsiteX5" fmla="*/ 1485476 w 2003925"/>
                <a:gd name="connsiteY5" fmla="*/ 226182 h 1894014"/>
                <a:gd name="connsiteX6" fmla="*/ 1746513 w 2003925"/>
                <a:gd name="connsiteY6" fmla="*/ 536036 h 1894014"/>
                <a:gd name="connsiteX7" fmla="*/ 1915050 w 2003925"/>
                <a:gd name="connsiteY7" fmla="*/ 1656542 h 1894014"/>
                <a:gd name="connsiteX8" fmla="*/ 1874388 w 2003925"/>
                <a:gd name="connsiteY8" fmla="*/ 1671340 h 1894014"/>
                <a:gd name="connsiteX9" fmla="*/ 1841979 w 2003925"/>
                <a:gd name="connsiteY9" fmla="*/ 1672709 h 1894014"/>
                <a:gd name="connsiteX10" fmla="*/ 1837396 w 2003925"/>
                <a:gd name="connsiteY10" fmla="*/ 1707653 h 1894014"/>
                <a:gd name="connsiteX11" fmla="*/ 1782737 w 2003925"/>
                <a:gd name="connsiteY11" fmla="*/ 1793663 h 1894014"/>
                <a:gd name="connsiteX12" fmla="*/ 1649952 w 2003925"/>
                <a:gd name="connsiteY12" fmla="*/ 1787290 h 1894014"/>
                <a:gd name="connsiteX13" fmla="*/ 1618739 w 2003925"/>
                <a:gd name="connsiteY13" fmla="*/ 1771767 h 1894014"/>
                <a:gd name="connsiteX14" fmla="*/ 1594928 w 2003925"/>
                <a:gd name="connsiteY14" fmla="*/ 1806855 h 1894014"/>
                <a:gd name="connsiteX15" fmla="*/ 1515474 w 2003925"/>
                <a:gd name="connsiteY15" fmla="*/ 1860801 h 1894014"/>
                <a:gd name="connsiteX16" fmla="*/ 1261192 w 2003925"/>
                <a:gd name="connsiteY16" fmla="*/ 1743855 h 1894014"/>
                <a:gd name="connsiteX17" fmla="*/ 1236672 w 2003925"/>
                <a:gd name="connsiteY17" fmla="*/ 1717691 h 1894014"/>
                <a:gd name="connsiteX18" fmla="*/ 1220373 w 2003925"/>
                <a:gd name="connsiteY18" fmla="*/ 1746728 h 1894014"/>
                <a:gd name="connsiteX19" fmla="*/ 1024547 w 2003925"/>
                <a:gd name="connsiteY19" fmla="*/ 1894014 h 1894014"/>
                <a:gd name="connsiteX20" fmla="*/ 829655 w 2003925"/>
                <a:gd name="connsiteY20" fmla="*/ 1746728 h 1894014"/>
                <a:gd name="connsiteX21" fmla="*/ 814919 w 2003925"/>
                <a:gd name="connsiteY21" fmla="*/ 1720196 h 1894014"/>
                <a:gd name="connsiteX22" fmla="*/ 792747 w 2003925"/>
                <a:gd name="connsiteY22" fmla="*/ 1743855 h 1894014"/>
                <a:gd name="connsiteX23" fmla="*/ 538465 w 2003925"/>
                <a:gd name="connsiteY23" fmla="*/ 1860801 h 1894014"/>
                <a:gd name="connsiteX24" fmla="*/ 459011 w 2003925"/>
                <a:gd name="connsiteY24" fmla="*/ 1806855 h 1894014"/>
                <a:gd name="connsiteX25" fmla="*/ 442702 w 2003925"/>
                <a:gd name="connsiteY25" fmla="*/ 1782823 h 1894014"/>
                <a:gd name="connsiteX26" fmla="*/ 433718 w 2003925"/>
                <a:gd name="connsiteY26" fmla="*/ 1787291 h 1894014"/>
                <a:gd name="connsiteX27" fmla="*/ 300933 w 2003925"/>
                <a:gd name="connsiteY27" fmla="*/ 1793664 h 1894014"/>
                <a:gd name="connsiteX28" fmla="*/ 246274 w 2003925"/>
                <a:gd name="connsiteY28" fmla="*/ 1707653 h 1894014"/>
                <a:gd name="connsiteX29" fmla="*/ 239923 w 2003925"/>
                <a:gd name="connsiteY29" fmla="*/ 1659221 h 1894014"/>
                <a:gd name="connsiteX30" fmla="*/ 228107 w 2003925"/>
                <a:gd name="connsiteY30" fmla="*/ 1663527 h 1894014"/>
                <a:gd name="connsiteX31" fmla="*/ 88875 w 2003925"/>
                <a:gd name="connsiteY31" fmla="*/ 1656541 h 1894014"/>
                <a:gd name="connsiteX32" fmla="*/ 257413 w 2003925"/>
                <a:gd name="connsiteY32" fmla="*/ 536035 h 1894014"/>
                <a:gd name="connsiteX33" fmla="*/ 518449 w 2003925"/>
                <a:gd name="connsiteY33" fmla="*/ 226181 h 1894014"/>
                <a:gd name="connsiteX34" fmla="*/ 614061 w 2003925"/>
                <a:gd name="connsiteY34" fmla="*/ 161014 h 1894014"/>
                <a:gd name="connsiteX35" fmla="*/ 640762 w 2003925"/>
                <a:gd name="connsiteY35" fmla="*/ 122929 h 1894014"/>
                <a:gd name="connsiteX36" fmla="*/ 1093653 w 2003925"/>
                <a:gd name="connsiteY36" fmla="*/ 47863 h 1894014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003925" h="1843219">
                  <a:moveTo>
                    <a:pt x="1276344" y="0"/>
                  </a:moveTo>
                  <a:lnTo>
                    <a:pt x="1327344" y="49520"/>
                  </a:lnTo>
                  <a:lnTo>
                    <a:pt x="1357154" y="73421"/>
                  </a:lnTo>
                  <a:cubicBezTo>
                    <a:pt x="1373648" y="88093"/>
                    <a:pt x="1389861" y="103983"/>
                    <a:pt x="1405720" y="121017"/>
                  </a:cubicBezTo>
                  <a:lnTo>
                    <a:pt x="1405739" y="121039"/>
                  </a:lnTo>
                  <a:lnTo>
                    <a:pt x="1485476" y="175387"/>
                  </a:lnTo>
                  <a:cubicBezTo>
                    <a:pt x="1581299" y="251534"/>
                    <a:pt x="1672639" y="357289"/>
                    <a:pt x="1746513" y="485241"/>
                  </a:cubicBezTo>
                  <a:cubicBezTo>
                    <a:pt x="1943509" y="826449"/>
                    <a:pt x="2114276" y="1490724"/>
                    <a:pt x="1915050" y="1605747"/>
                  </a:cubicBezTo>
                  <a:cubicBezTo>
                    <a:pt x="1902599" y="1612936"/>
                    <a:pt x="1888996" y="1617810"/>
                    <a:pt x="1874388" y="1620545"/>
                  </a:cubicBezTo>
                  <a:lnTo>
                    <a:pt x="1841979" y="1621914"/>
                  </a:lnTo>
                  <a:lnTo>
                    <a:pt x="1837396" y="1656858"/>
                  </a:lnTo>
                  <a:cubicBezTo>
                    <a:pt x="1827684" y="1697022"/>
                    <a:pt x="1810027" y="1727112"/>
                    <a:pt x="1782737" y="1742868"/>
                  </a:cubicBezTo>
                  <a:cubicBezTo>
                    <a:pt x="1748625" y="1762563"/>
                    <a:pt x="1702486" y="1758113"/>
                    <a:pt x="1649952" y="1736495"/>
                  </a:cubicBezTo>
                  <a:lnTo>
                    <a:pt x="1618739" y="1720972"/>
                  </a:lnTo>
                  <a:lnTo>
                    <a:pt x="1594928" y="1756060"/>
                  </a:lnTo>
                  <a:cubicBezTo>
                    <a:pt x="1571932" y="1783316"/>
                    <a:pt x="1545522" y="1801954"/>
                    <a:pt x="1515474" y="1810006"/>
                  </a:cubicBezTo>
                  <a:cubicBezTo>
                    <a:pt x="1440353" y="1830134"/>
                    <a:pt x="1351384" y="1781715"/>
                    <a:pt x="1261192" y="1693060"/>
                  </a:cubicBezTo>
                  <a:lnTo>
                    <a:pt x="1236672" y="1666896"/>
                  </a:lnTo>
                  <a:lnTo>
                    <a:pt x="1220373" y="1695933"/>
                  </a:lnTo>
                  <a:cubicBezTo>
                    <a:pt x="1160999" y="1786684"/>
                    <a:pt x="1094541" y="1843219"/>
                    <a:pt x="1024547" y="1843219"/>
                  </a:cubicBezTo>
                  <a:cubicBezTo>
                    <a:pt x="954554" y="1843219"/>
                    <a:pt x="888479" y="1786684"/>
                    <a:pt x="829655" y="1695933"/>
                  </a:cubicBezTo>
                  <a:lnTo>
                    <a:pt x="814919" y="1669401"/>
                  </a:lnTo>
                  <a:lnTo>
                    <a:pt x="792747" y="1693060"/>
                  </a:lnTo>
                  <a:cubicBezTo>
                    <a:pt x="702554" y="1781714"/>
                    <a:pt x="613586" y="1830134"/>
                    <a:pt x="538465" y="1810006"/>
                  </a:cubicBezTo>
                  <a:cubicBezTo>
                    <a:pt x="508417" y="1801954"/>
                    <a:pt x="482007" y="1783316"/>
                    <a:pt x="459011" y="1756060"/>
                  </a:cubicBezTo>
                  <a:lnTo>
                    <a:pt x="442702" y="1732028"/>
                  </a:lnTo>
                  <a:lnTo>
                    <a:pt x="433718" y="1736496"/>
                  </a:lnTo>
                  <a:cubicBezTo>
                    <a:pt x="381184" y="1758114"/>
                    <a:pt x="335046" y="1762564"/>
                    <a:pt x="300933" y="1742869"/>
                  </a:cubicBezTo>
                  <a:cubicBezTo>
                    <a:pt x="273643" y="1727113"/>
                    <a:pt x="255987" y="1697023"/>
                    <a:pt x="246274" y="1656858"/>
                  </a:cubicBezTo>
                  <a:lnTo>
                    <a:pt x="239923" y="1608426"/>
                  </a:lnTo>
                  <a:lnTo>
                    <a:pt x="228107" y="1612732"/>
                  </a:lnTo>
                  <a:cubicBezTo>
                    <a:pt x="173939" y="1628039"/>
                    <a:pt x="126229" y="1627313"/>
                    <a:pt x="88875" y="1605746"/>
                  </a:cubicBezTo>
                  <a:cubicBezTo>
                    <a:pt x="-110350" y="1490724"/>
                    <a:pt x="60417" y="826447"/>
                    <a:pt x="257413" y="485240"/>
                  </a:cubicBezTo>
                  <a:cubicBezTo>
                    <a:pt x="331286" y="357288"/>
                    <a:pt x="422626" y="251533"/>
                    <a:pt x="518449" y="175386"/>
                  </a:cubicBezTo>
                  <a:lnTo>
                    <a:pt x="614061" y="110219"/>
                  </a:lnTo>
                  <a:lnTo>
                    <a:pt x="640762" y="72134"/>
                  </a:lnTo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6" name="楕円 115"/>
            <p:cNvSpPr/>
            <p:nvPr/>
          </p:nvSpPr>
          <p:spPr bwMode="auto">
            <a:xfrm flipH="1">
              <a:off x="5208954" y="3206650"/>
              <a:ext cx="209419" cy="31389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7" name="直角三角形 116"/>
            <p:cNvSpPr/>
            <p:nvPr/>
          </p:nvSpPr>
          <p:spPr bwMode="auto">
            <a:xfrm>
              <a:off x="5208954" y="3381504"/>
              <a:ext cx="291472" cy="156946"/>
            </a:xfrm>
            <a:prstGeom prst="rtTriangle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8" name="直角三角形 117"/>
            <p:cNvSpPr/>
            <p:nvPr/>
          </p:nvSpPr>
          <p:spPr bwMode="auto">
            <a:xfrm flipV="1">
              <a:off x="5208954" y="3538450"/>
              <a:ext cx="264975" cy="134526"/>
            </a:xfrm>
            <a:prstGeom prst="rtTriangle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9" name="ハート 118"/>
            <p:cNvSpPr/>
            <p:nvPr/>
          </p:nvSpPr>
          <p:spPr bwMode="auto">
            <a:xfrm rot="10800000" flipH="1">
              <a:off x="5127224" y="3645664"/>
              <a:ext cx="195010" cy="390988"/>
            </a:xfrm>
            <a:prstGeom prst="hear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0" name="フリーフォーム: 図形 119"/>
            <p:cNvSpPr/>
            <p:nvPr/>
          </p:nvSpPr>
          <p:spPr bwMode="auto">
            <a:xfrm flipH="1">
              <a:off x="4975937" y="3282200"/>
              <a:ext cx="108612" cy="94949"/>
            </a:xfrm>
            <a:custGeom>
              <a:avLst/>
              <a:gdLst>
                <a:gd name="connsiteX0" fmla="*/ 54306 w 108612"/>
                <a:gd name="connsiteY0" fmla="*/ 0 h 94949"/>
                <a:gd name="connsiteX1" fmla="*/ 0 w 108612"/>
                <a:gd name="connsiteY1" fmla="*/ 81398 h 94949"/>
                <a:gd name="connsiteX2" fmla="*/ 1826 w 108612"/>
                <a:gd name="connsiteY2" fmla="*/ 94949 h 94949"/>
                <a:gd name="connsiteX3" fmla="*/ 11265 w 108612"/>
                <a:gd name="connsiteY3" fmla="*/ 76228 h 94949"/>
                <a:gd name="connsiteX4" fmla="*/ 54306 w 108612"/>
                <a:gd name="connsiteY4" fmla="*/ 52387 h 94949"/>
                <a:gd name="connsiteX5" fmla="*/ 97348 w 108612"/>
                <a:gd name="connsiteY5" fmla="*/ 76228 h 94949"/>
                <a:gd name="connsiteX6" fmla="*/ 106787 w 108612"/>
                <a:gd name="connsiteY6" fmla="*/ 94949 h 94949"/>
                <a:gd name="connsiteX7" fmla="*/ 108612 w 108612"/>
                <a:gd name="connsiteY7" fmla="*/ 81398 h 94949"/>
                <a:gd name="connsiteX8" fmla="*/ 54306 w 108612"/>
                <a:gd name="connsiteY8" fmla="*/ 0 h 94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612" h="94949">
                  <a:moveTo>
                    <a:pt x="54306" y="0"/>
                  </a:moveTo>
                  <a:cubicBezTo>
                    <a:pt x="24314" y="0"/>
                    <a:pt x="0" y="36443"/>
                    <a:pt x="0" y="81398"/>
                  </a:cubicBezTo>
                  <a:lnTo>
                    <a:pt x="1826" y="94949"/>
                  </a:lnTo>
                  <a:lnTo>
                    <a:pt x="11265" y="76228"/>
                  </a:lnTo>
                  <a:cubicBezTo>
                    <a:pt x="22280" y="61498"/>
                    <a:pt x="37497" y="52387"/>
                    <a:pt x="54306" y="52387"/>
                  </a:cubicBezTo>
                  <a:cubicBezTo>
                    <a:pt x="71115" y="52387"/>
                    <a:pt x="86333" y="61498"/>
                    <a:pt x="97348" y="76228"/>
                  </a:cubicBezTo>
                  <a:lnTo>
                    <a:pt x="106787" y="94949"/>
                  </a:lnTo>
                  <a:lnTo>
                    <a:pt x="108612" y="81398"/>
                  </a:lnTo>
                  <a:cubicBezTo>
                    <a:pt x="108612" y="36443"/>
                    <a:pt x="84298" y="0"/>
                    <a:pt x="54306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21" name="フリーフォーム: 図形 120"/>
            <p:cNvSpPr/>
            <p:nvPr/>
          </p:nvSpPr>
          <p:spPr bwMode="auto">
            <a:xfrm flipH="1">
              <a:off x="5264068" y="3282200"/>
              <a:ext cx="108612" cy="94949"/>
            </a:xfrm>
            <a:custGeom>
              <a:avLst/>
              <a:gdLst>
                <a:gd name="connsiteX0" fmla="*/ 54306 w 108612"/>
                <a:gd name="connsiteY0" fmla="*/ 0 h 94949"/>
                <a:gd name="connsiteX1" fmla="*/ 0 w 108612"/>
                <a:gd name="connsiteY1" fmla="*/ 81398 h 94949"/>
                <a:gd name="connsiteX2" fmla="*/ 1826 w 108612"/>
                <a:gd name="connsiteY2" fmla="*/ 94949 h 94949"/>
                <a:gd name="connsiteX3" fmla="*/ 11265 w 108612"/>
                <a:gd name="connsiteY3" fmla="*/ 76228 h 94949"/>
                <a:gd name="connsiteX4" fmla="*/ 54306 w 108612"/>
                <a:gd name="connsiteY4" fmla="*/ 52387 h 94949"/>
                <a:gd name="connsiteX5" fmla="*/ 97348 w 108612"/>
                <a:gd name="connsiteY5" fmla="*/ 76228 h 94949"/>
                <a:gd name="connsiteX6" fmla="*/ 106787 w 108612"/>
                <a:gd name="connsiteY6" fmla="*/ 94949 h 94949"/>
                <a:gd name="connsiteX7" fmla="*/ 108612 w 108612"/>
                <a:gd name="connsiteY7" fmla="*/ 81398 h 94949"/>
                <a:gd name="connsiteX8" fmla="*/ 54306 w 108612"/>
                <a:gd name="connsiteY8" fmla="*/ 0 h 94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612" h="94949">
                  <a:moveTo>
                    <a:pt x="54306" y="0"/>
                  </a:moveTo>
                  <a:cubicBezTo>
                    <a:pt x="24314" y="0"/>
                    <a:pt x="0" y="36443"/>
                    <a:pt x="0" y="81398"/>
                  </a:cubicBezTo>
                  <a:lnTo>
                    <a:pt x="1826" y="94949"/>
                  </a:lnTo>
                  <a:lnTo>
                    <a:pt x="11265" y="76228"/>
                  </a:lnTo>
                  <a:cubicBezTo>
                    <a:pt x="22280" y="61498"/>
                    <a:pt x="37497" y="52387"/>
                    <a:pt x="54306" y="52387"/>
                  </a:cubicBezTo>
                  <a:cubicBezTo>
                    <a:pt x="71115" y="52387"/>
                    <a:pt x="86333" y="61498"/>
                    <a:pt x="97348" y="76228"/>
                  </a:cubicBezTo>
                  <a:lnTo>
                    <a:pt x="106787" y="94949"/>
                  </a:lnTo>
                  <a:lnTo>
                    <a:pt x="108612" y="81398"/>
                  </a:lnTo>
                  <a:cubicBezTo>
                    <a:pt x="108612" y="36443"/>
                    <a:pt x="84298" y="0"/>
                    <a:pt x="54306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28" name="グループ化 127"/>
          <p:cNvGrpSpPr/>
          <p:nvPr/>
        </p:nvGrpSpPr>
        <p:grpSpPr>
          <a:xfrm>
            <a:off x="478679" y="823765"/>
            <a:ext cx="1560741" cy="1578630"/>
            <a:chOff x="497505" y="818710"/>
            <a:chExt cx="1786023" cy="1806494"/>
          </a:xfrm>
        </p:grpSpPr>
        <p:grpSp>
          <p:nvGrpSpPr>
            <p:cNvPr id="129" name="グループ化 128"/>
            <p:cNvGrpSpPr/>
            <p:nvPr/>
          </p:nvGrpSpPr>
          <p:grpSpPr>
            <a:xfrm>
              <a:off x="497505" y="818710"/>
              <a:ext cx="1786023" cy="1806494"/>
              <a:chOff x="1363429" y="1448780"/>
              <a:chExt cx="3585046" cy="3626135"/>
            </a:xfrm>
          </p:grpSpPr>
          <p:sp>
            <p:nvSpPr>
              <p:cNvPr id="132" name="フリーフォーム: 図形 131"/>
              <p:cNvSpPr/>
              <p:nvPr/>
            </p:nvSpPr>
            <p:spPr bwMode="auto">
              <a:xfrm rot="15300000">
                <a:off x="3105772" y="1689394"/>
                <a:ext cx="1870622" cy="1814785"/>
              </a:xfrm>
              <a:custGeom>
                <a:avLst/>
                <a:gdLst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995697 w 2003925"/>
                  <a:gd name="connsiteY37" fmla="*/ 0 h 194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003925" h="1944107">
                    <a:moveTo>
                      <a:pt x="995697" y="0"/>
                    </a:moveTo>
                    <a:cubicBezTo>
                      <a:pt x="1099655" y="0"/>
                      <a:pt x="1196232" y="37192"/>
                      <a:pt x="1276344" y="100888"/>
                    </a:cubicBezTo>
                    <a:lnTo>
                      <a:pt x="1327344" y="150408"/>
                    </a:lnTo>
                    <a:lnTo>
                      <a:pt x="1357154" y="174309"/>
                    </a:lnTo>
                    <a:cubicBezTo>
                      <a:pt x="1373648" y="188981"/>
                      <a:pt x="1389861" y="204871"/>
                      <a:pt x="1405720" y="221905"/>
                    </a:cubicBezTo>
                    <a:lnTo>
                      <a:pt x="1405739" y="221927"/>
                    </a:lnTo>
                    <a:lnTo>
                      <a:pt x="1485476" y="276275"/>
                    </a:lnTo>
                    <a:cubicBezTo>
                      <a:pt x="1581299" y="352422"/>
                      <a:pt x="1672639" y="458177"/>
                      <a:pt x="1746513" y="586129"/>
                    </a:cubicBezTo>
                    <a:cubicBezTo>
                      <a:pt x="1943509" y="927337"/>
                      <a:pt x="2114276" y="1591612"/>
                      <a:pt x="1915050" y="1706635"/>
                    </a:cubicBezTo>
                    <a:cubicBezTo>
                      <a:pt x="1902599" y="1713824"/>
                      <a:pt x="1888996" y="1718698"/>
                      <a:pt x="1874388" y="1721433"/>
                    </a:cubicBezTo>
                    <a:lnTo>
                      <a:pt x="1841979" y="1722802"/>
                    </a:lnTo>
                    <a:lnTo>
                      <a:pt x="1837396" y="1757746"/>
                    </a:lnTo>
                    <a:cubicBezTo>
                      <a:pt x="1827684" y="1797910"/>
                      <a:pt x="1810027" y="1828000"/>
                      <a:pt x="1782737" y="1843756"/>
                    </a:cubicBezTo>
                    <a:cubicBezTo>
                      <a:pt x="1748625" y="1863451"/>
                      <a:pt x="1702486" y="1859001"/>
                      <a:pt x="1649952" y="1837383"/>
                    </a:cubicBezTo>
                    <a:lnTo>
                      <a:pt x="1618739" y="1821860"/>
                    </a:lnTo>
                    <a:lnTo>
                      <a:pt x="1594928" y="1856948"/>
                    </a:lnTo>
                    <a:cubicBezTo>
                      <a:pt x="1571932" y="1884204"/>
                      <a:pt x="1545522" y="1902842"/>
                      <a:pt x="1515474" y="1910894"/>
                    </a:cubicBezTo>
                    <a:cubicBezTo>
                      <a:pt x="1440353" y="1931022"/>
                      <a:pt x="1351384" y="1882603"/>
                      <a:pt x="1261192" y="1793948"/>
                    </a:cubicBezTo>
                    <a:lnTo>
                      <a:pt x="1236672" y="1767784"/>
                    </a:lnTo>
                    <a:lnTo>
                      <a:pt x="1220373" y="1796821"/>
                    </a:lnTo>
                    <a:cubicBezTo>
                      <a:pt x="1160999" y="1887572"/>
                      <a:pt x="1094541" y="1944107"/>
                      <a:pt x="1024547" y="1944107"/>
                    </a:cubicBezTo>
                    <a:cubicBezTo>
                      <a:pt x="954554" y="1944107"/>
                      <a:pt x="888479" y="1887572"/>
                      <a:pt x="829655" y="1796821"/>
                    </a:cubicBezTo>
                    <a:lnTo>
                      <a:pt x="814919" y="1770289"/>
                    </a:lnTo>
                    <a:lnTo>
                      <a:pt x="792747" y="1793948"/>
                    </a:lnTo>
                    <a:cubicBezTo>
                      <a:pt x="702554" y="1882602"/>
                      <a:pt x="613586" y="1931022"/>
                      <a:pt x="538465" y="1910894"/>
                    </a:cubicBezTo>
                    <a:cubicBezTo>
                      <a:pt x="508417" y="1902842"/>
                      <a:pt x="482007" y="1884204"/>
                      <a:pt x="459011" y="1856948"/>
                    </a:cubicBezTo>
                    <a:lnTo>
                      <a:pt x="442702" y="1832916"/>
                    </a:lnTo>
                    <a:lnTo>
                      <a:pt x="433718" y="1837384"/>
                    </a:lnTo>
                    <a:cubicBezTo>
                      <a:pt x="381184" y="1859002"/>
                      <a:pt x="335046" y="1863452"/>
                      <a:pt x="300933" y="1843757"/>
                    </a:cubicBezTo>
                    <a:cubicBezTo>
                      <a:pt x="273643" y="1828001"/>
                      <a:pt x="255987" y="1797911"/>
                      <a:pt x="246274" y="1757746"/>
                    </a:cubicBezTo>
                    <a:lnTo>
                      <a:pt x="239923" y="1709314"/>
                    </a:lnTo>
                    <a:lnTo>
                      <a:pt x="228107" y="1713620"/>
                    </a:lnTo>
                    <a:cubicBezTo>
                      <a:pt x="173939" y="1728927"/>
                      <a:pt x="126229" y="1728201"/>
                      <a:pt x="88875" y="1706634"/>
                    </a:cubicBezTo>
                    <a:cubicBezTo>
                      <a:pt x="-110350" y="1591612"/>
                      <a:pt x="60417" y="927335"/>
                      <a:pt x="257413" y="586128"/>
                    </a:cubicBezTo>
                    <a:cubicBezTo>
                      <a:pt x="331286" y="458176"/>
                      <a:pt x="422626" y="352421"/>
                      <a:pt x="518449" y="276274"/>
                    </a:cubicBezTo>
                    <a:lnTo>
                      <a:pt x="614061" y="211107"/>
                    </a:lnTo>
                    <a:lnTo>
                      <a:pt x="640762" y="173022"/>
                    </a:lnTo>
                    <a:cubicBezTo>
                      <a:pt x="731597" y="66120"/>
                      <a:pt x="857086" y="-1"/>
                      <a:pt x="995697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3" name="グループ化 132"/>
              <p:cNvGrpSpPr/>
              <p:nvPr/>
            </p:nvGrpSpPr>
            <p:grpSpPr>
              <a:xfrm rot="1800000">
                <a:off x="1569353" y="3923523"/>
                <a:ext cx="725376" cy="1151392"/>
                <a:chOff x="2303575" y="4116440"/>
                <a:chExt cx="725376" cy="1151392"/>
              </a:xfrm>
            </p:grpSpPr>
            <p:sp>
              <p:nvSpPr>
                <p:cNvPr id="146" name="台形 145"/>
                <p:cNvSpPr/>
                <p:nvPr/>
              </p:nvSpPr>
              <p:spPr bwMode="auto">
                <a:xfrm rot="10800000">
                  <a:off x="2634607" y="4581525"/>
                  <a:ext cx="208606" cy="335316"/>
                </a:xfrm>
                <a:prstGeom prst="trapezoid">
                  <a:avLst/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7" name="楕円 146"/>
                <p:cNvSpPr/>
                <p:nvPr/>
              </p:nvSpPr>
              <p:spPr bwMode="auto">
                <a:xfrm>
                  <a:off x="2466561" y="4116440"/>
                  <a:ext cx="562390" cy="560336"/>
                </a:xfrm>
                <a:prstGeom prst="ellipse">
                  <a:avLst/>
                </a:prstGeom>
                <a:solidFill>
                  <a:srgbClr val="FF33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48" name="フリーフォーム: 図形 147"/>
                <p:cNvSpPr/>
                <p:nvPr/>
              </p:nvSpPr>
              <p:spPr bwMode="auto">
                <a:xfrm>
                  <a:off x="2303575" y="4797102"/>
                  <a:ext cx="611075" cy="470730"/>
                </a:xfrm>
                <a:custGeom>
                  <a:avLst/>
                  <a:gdLst>
                    <a:gd name="connsiteX0" fmla="*/ 415359 w 977138"/>
                    <a:gd name="connsiteY0" fmla="*/ 0 h 752719"/>
                    <a:gd name="connsiteX1" fmla="*/ 977138 w 977138"/>
                    <a:gd name="connsiteY1" fmla="*/ 0 h 752719"/>
                    <a:gd name="connsiteX2" fmla="*/ 977138 w 977138"/>
                    <a:gd name="connsiteY2" fmla="*/ 710058 h 752719"/>
                    <a:gd name="connsiteX3" fmla="*/ 934477 w 977138"/>
                    <a:gd name="connsiteY3" fmla="*/ 752719 h 752719"/>
                    <a:gd name="connsiteX4" fmla="*/ 785426 w 977138"/>
                    <a:gd name="connsiteY4" fmla="*/ 752719 h 752719"/>
                    <a:gd name="connsiteX5" fmla="*/ 458020 w 977138"/>
                    <a:gd name="connsiteY5" fmla="*/ 752719 h 752719"/>
                    <a:gd name="connsiteX6" fmla="*/ 129927 w 977138"/>
                    <a:gd name="connsiteY6" fmla="*/ 752719 h 752719"/>
                    <a:gd name="connsiteX7" fmla="*/ 0 w 977138"/>
                    <a:gd name="connsiteY7" fmla="*/ 622792 h 752719"/>
                    <a:gd name="connsiteX8" fmla="*/ 0 w 977138"/>
                    <a:gd name="connsiteY8" fmla="*/ 505192 h 752719"/>
                    <a:gd name="connsiteX9" fmla="*/ 247527 w 977138"/>
                    <a:gd name="connsiteY9" fmla="*/ 257665 h 752719"/>
                    <a:gd name="connsiteX10" fmla="*/ 415359 w 977138"/>
                    <a:gd name="connsiteY10" fmla="*/ 257665 h 752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7138" h="752719">
                      <a:moveTo>
                        <a:pt x="415359" y="0"/>
                      </a:moveTo>
                      <a:lnTo>
                        <a:pt x="977138" y="0"/>
                      </a:lnTo>
                      <a:lnTo>
                        <a:pt x="977138" y="710058"/>
                      </a:lnTo>
                      <a:cubicBezTo>
                        <a:pt x="977138" y="733619"/>
                        <a:pt x="958038" y="752719"/>
                        <a:pt x="934477" y="752719"/>
                      </a:cubicBezTo>
                      <a:lnTo>
                        <a:pt x="785426" y="752719"/>
                      </a:lnTo>
                      <a:lnTo>
                        <a:pt x="458020" y="752719"/>
                      </a:lnTo>
                      <a:lnTo>
                        <a:pt x="129927" y="752719"/>
                      </a:lnTo>
                      <a:cubicBezTo>
                        <a:pt x="58170" y="752719"/>
                        <a:pt x="0" y="694549"/>
                        <a:pt x="0" y="622792"/>
                      </a:cubicBezTo>
                      <a:lnTo>
                        <a:pt x="0" y="505192"/>
                      </a:lnTo>
                      <a:cubicBezTo>
                        <a:pt x="0" y="368487"/>
                        <a:pt x="110822" y="257665"/>
                        <a:pt x="247527" y="257665"/>
                      </a:cubicBezTo>
                      <a:lnTo>
                        <a:pt x="415359" y="257665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4" name="グループ化 133"/>
              <p:cNvGrpSpPr/>
              <p:nvPr/>
            </p:nvGrpSpPr>
            <p:grpSpPr>
              <a:xfrm rot="18900000">
                <a:off x="3148078" y="3923523"/>
                <a:ext cx="725376" cy="1151392"/>
                <a:chOff x="2303575" y="4116440"/>
                <a:chExt cx="725376" cy="1151392"/>
              </a:xfrm>
            </p:grpSpPr>
            <p:sp>
              <p:nvSpPr>
                <p:cNvPr id="143" name="台形 142"/>
                <p:cNvSpPr/>
                <p:nvPr/>
              </p:nvSpPr>
              <p:spPr bwMode="auto">
                <a:xfrm rot="10800000">
                  <a:off x="2634607" y="4581525"/>
                  <a:ext cx="208606" cy="335316"/>
                </a:xfrm>
                <a:prstGeom prst="trapezoid">
                  <a:avLst/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4" name="楕円 143"/>
                <p:cNvSpPr/>
                <p:nvPr/>
              </p:nvSpPr>
              <p:spPr bwMode="auto">
                <a:xfrm>
                  <a:off x="2466561" y="4116440"/>
                  <a:ext cx="562390" cy="560336"/>
                </a:xfrm>
                <a:prstGeom prst="ellipse">
                  <a:avLst/>
                </a:prstGeom>
                <a:solidFill>
                  <a:srgbClr val="FF99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" name="フリーフォーム: 図形 144"/>
                <p:cNvSpPr/>
                <p:nvPr/>
              </p:nvSpPr>
              <p:spPr bwMode="auto">
                <a:xfrm>
                  <a:off x="2303575" y="4797102"/>
                  <a:ext cx="611075" cy="470730"/>
                </a:xfrm>
                <a:custGeom>
                  <a:avLst/>
                  <a:gdLst>
                    <a:gd name="connsiteX0" fmla="*/ 415359 w 977138"/>
                    <a:gd name="connsiteY0" fmla="*/ 0 h 752719"/>
                    <a:gd name="connsiteX1" fmla="*/ 977138 w 977138"/>
                    <a:gd name="connsiteY1" fmla="*/ 0 h 752719"/>
                    <a:gd name="connsiteX2" fmla="*/ 977138 w 977138"/>
                    <a:gd name="connsiteY2" fmla="*/ 710058 h 752719"/>
                    <a:gd name="connsiteX3" fmla="*/ 934477 w 977138"/>
                    <a:gd name="connsiteY3" fmla="*/ 752719 h 752719"/>
                    <a:gd name="connsiteX4" fmla="*/ 785426 w 977138"/>
                    <a:gd name="connsiteY4" fmla="*/ 752719 h 752719"/>
                    <a:gd name="connsiteX5" fmla="*/ 458020 w 977138"/>
                    <a:gd name="connsiteY5" fmla="*/ 752719 h 752719"/>
                    <a:gd name="connsiteX6" fmla="*/ 129927 w 977138"/>
                    <a:gd name="connsiteY6" fmla="*/ 752719 h 752719"/>
                    <a:gd name="connsiteX7" fmla="*/ 0 w 977138"/>
                    <a:gd name="connsiteY7" fmla="*/ 622792 h 752719"/>
                    <a:gd name="connsiteX8" fmla="*/ 0 w 977138"/>
                    <a:gd name="connsiteY8" fmla="*/ 505192 h 752719"/>
                    <a:gd name="connsiteX9" fmla="*/ 247527 w 977138"/>
                    <a:gd name="connsiteY9" fmla="*/ 257665 h 752719"/>
                    <a:gd name="connsiteX10" fmla="*/ 415359 w 977138"/>
                    <a:gd name="connsiteY10" fmla="*/ 257665 h 752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7138" h="752719">
                      <a:moveTo>
                        <a:pt x="415359" y="0"/>
                      </a:moveTo>
                      <a:lnTo>
                        <a:pt x="977138" y="0"/>
                      </a:lnTo>
                      <a:lnTo>
                        <a:pt x="977138" y="710058"/>
                      </a:lnTo>
                      <a:cubicBezTo>
                        <a:pt x="977138" y="733619"/>
                        <a:pt x="958038" y="752719"/>
                        <a:pt x="934477" y="752719"/>
                      </a:cubicBezTo>
                      <a:lnTo>
                        <a:pt x="785426" y="752719"/>
                      </a:lnTo>
                      <a:lnTo>
                        <a:pt x="458020" y="752719"/>
                      </a:lnTo>
                      <a:lnTo>
                        <a:pt x="129927" y="752719"/>
                      </a:lnTo>
                      <a:cubicBezTo>
                        <a:pt x="58170" y="752719"/>
                        <a:pt x="0" y="694549"/>
                        <a:pt x="0" y="622792"/>
                      </a:cubicBezTo>
                      <a:lnTo>
                        <a:pt x="0" y="505192"/>
                      </a:lnTo>
                      <a:cubicBezTo>
                        <a:pt x="0" y="368487"/>
                        <a:pt x="110822" y="257665"/>
                        <a:pt x="247527" y="257665"/>
                      </a:cubicBezTo>
                      <a:lnTo>
                        <a:pt x="415359" y="25766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35" name="フリーフォーム: 図形 134"/>
              <p:cNvSpPr/>
              <p:nvPr/>
            </p:nvSpPr>
            <p:spPr bwMode="auto">
              <a:xfrm>
                <a:off x="2424259" y="1448780"/>
                <a:ext cx="890442" cy="702660"/>
              </a:xfrm>
              <a:custGeom>
                <a:avLst/>
                <a:gdLst>
                  <a:gd name="connsiteX0" fmla="*/ 566057 w 1494106"/>
                  <a:gd name="connsiteY0" fmla="*/ 0 h 1179023"/>
                  <a:gd name="connsiteX1" fmla="*/ 777134 w 1494106"/>
                  <a:gd name="connsiteY1" fmla="*/ 209410 h 1179023"/>
                  <a:gd name="connsiteX2" fmla="*/ 781880 w 1494106"/>
                  <a:gd name="connsiteY2" fmla="*/ 220908 h 1179023"/>
                  <a:gd name="connsiteX3" fmla="*/ 803323 w 1494106"/>
                  <a:gd name="connsiteY3" fmla="*/ 194303 h 1179023"/>
                  <a:gd name="connsiteX4" fmla="*/ 980777 w 1494106"/>
                  <a:gd name="connsiteY4" fmla="*/ 103786 h 1179023"/>
                  <a:gd name="connsiteX5" fmla="*/ 1113140 w 1494106"/>
                  <a:gd name="connsiteY5" fmla="*/ 333635 h 1179023"/>
                  <a:gd name="connsiteX6" fmla="*/ 1119118 w 1494106"/>
                  <a:gd name="connsiteY6" fmla="*/ 377282 h 1179023"/>
                  <a:gd name="connsiteX7" fmla="*/ 1179268 w 1494106"/>
                  <a:gd name="connsiteY7" fmla="*/ 347873 h 1179023"/>
                  <a:gd name="connsiteX8" fmla="*/ 1280671 w 1494106"/>
                  <a:gd name="connsiteY8" fmla="*/ 347131 h 1179023"/>
                  <a:gd name="connsiteX9" fmla="*/ 1332453 w 1494106"/>
                  <a:gd name="connsiteY9" fmla="*/ 561300 h 1179023"/>
                  <a:gd name="connsiteX10" fmla="*/ 1326257 w 1494106"/>
                  <a:gd name="connsiteY10" fmla="*/ 596591 h 1179023"/>
                  <a:gd name="connsiteX11" fmla="*/ 1344410 w 1494106"/>
                  <a:gd name="connsiteY11" fmla="*/ 590060 h 1179023"/>
                  <a:gd name="connsiteX12" fmla="*/ 1473312 w 1494106"/>
                  <a:gd name="connsiteY12" fmla="*/ 599795 h 1179023"/>
                  <a:gd name="connsiteX13" fmla="*/ 1363422 w 1494106"/>
                  <a:gd name="connsiteY13" fmla="*/ 954626 h 1179023"/>
                  <a:gd name="connsiteX14" fmla="*/ 1357334 w 1494106"/>
                  <a:gd name="connsiteY14" fmla="*/ 961521 h 1179023"/>
                  <a:gd name="connsiteX15" fmla="*/ 1343247 w 1494106"/>
                  <a:gd name="connsiteY15" fmla="*/ 983719 h 1179023"/>
                  <a:gd name="connsiteX16" fmla="*/ 740899 w 1494106"/>
                  <a:gd name="connsiteY16" fmla="*/ 1179023 h 1179023"/>
                  <a:gd name="connsiteX17" fmla="*/ 100459 w 1494106"/>
                  <a:gd name="connsiteY17" fmla="*/ 923694 h 1179023"/>
                  <a:gd name="connsiteX18" fmla="*/ 100219 w 1494106"/>
                  <a:gd name="connsiteY18" fmla="*/ 922526 h 1179023"/>
                  <a:gd name="connsiteX19" fmla="*/ 81604 w 1494106"/>
                  <a:gd name="connsiteY19" fmla="*/ 894620 h 1179023"/>
                  <a:gd name="connsiteX20" fmla="*/ 23866 w 1494106"/>
                  <a:gd name="connsiteY20" fmla="*/ 747184 h 1179023"/>
                  <a:gd name="connsiteX21" fmla="*/ 147951 w 1494106"/>
                  <a:gd name="connsiteY21" fmla="*/ 103786 h 1179023"/>
                  <a:gd name="connsiteX22" fmla="*/ 175864 w 1494106"/>
                  <a:gd name="connsiteY22" fmla="*/ 101374 h 1179023"/>
                  <a:gd name="connsiteX23" fmla="*/ 321648 w 1494106"/>
                  <a:gd name="connsiteY23" fmla="*/ 190274 h 1179023"/>
                  <a:gd name="connsiteX24" fmla="*/ 348367 w 1494106"/>
                  <a:gd name="connsiteY24" fmla="*/ 222121 h 1179023"/>
                  <a:gd name="connsiteX25" fmla="*/ 389364 w 1494106"/>
                  <a:gd name="connsiteY25" fmla="*/ 141553 h 1179023"/>
                  <a:gd name="connsiteX26" fmla="*/ 566057 w 1494106"/>
                  <a:gd name="connsiteY26" fmla="*/ 0 h 117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94106" h="1179023">
                    <a:moveTo>
                      <a:pt x="566057" y="0"/>
                    </a:moveTo>
                    <a:cubicBezTo>
                      <a:pt x="647623" y="0"/>
                      <a:pt x="721577" y="89413"/>
                      <a:pt x="777134" y="209410"/>
                    </a:cubicBezTo>
                    <a:lnTo>
                      <a:pt x="781880" y="220908"/>
                    </a:lnTo>
                    <a:lnTo>
                      <a:pt x="803323" y="194303"/>
                    </a:lnTo>
                    <a:cubicBezTo>
                      <a:pt x="863369" y="129283"/>
                      <a:pt x="926234" y="90534"/>
                      <a:pt x="980777" y="103786"/>
                    </a:cubicBezTo>
                    <a:cubicBezTo>
                      <a:pt x="1048955" y="120350"/>
                      <a:pt x="1092029" y="215225"/>
                      <a:pt x="1113140" y="333635"/>
                    </a:cubicBezTo>
                    <a:lnTo>
                      <a:pt x="1119118" y="377282"/>
                    </a:lnTo>
                    <a:lnTo>
                      <a:pt x="1179268" y="347873"/>
                    </a:lnTo>
                    <a:cubicBezTo>
                      <a:pt x="1218478" y="333604"/>
                      <a:pt x="1253750" y="331588"/>
                      <a:pt x="1280671" y="347131"/>
                    </a:cubicBezTo>
                    <a:cubicBezTo>
                      <a:pt x="1331148" y="376274"/>
                      <a:pt x="1343305" y="461973"/>
                      <a:pt x="1332453" y="561300"/>
                    </a:cubicBezTo>
                    <a:lnTo>
                      <a:pt x="1326257" y="596591"/>
                    </a:lnTo>
                    <a:lnTo>
                      <a:pt x="1344410" y="590060"/>
                    </a:lnTo>
                    <a:cubicBezTo>
                      <a:pt x="1399636" y="574294"/>
                      <a:pt x="1447557" y="574039"/>
                      <a:pt x="1473312" y="599795"/>
                    </a:cubicBezTo>
                    <a:cubicBezTo>
                      <a:pt x="1533407" y="659890"/>
                      <a:pt x="1452916" y="841684"/>
                      <a:pt x="1363422" y="954626"/>
                    </a:cubicBezTo>
                    <a:lnTo>
                      <a:pt x="1357334" y="961521"/>
                    </a:lnTo>
                    <a:lnTo>
                      <a:pt x="1343247" y="983719"/>
                    </a:lnTo>
                    <a:cubicBezTo>
                      <a:pt x="1244007" y="1098491"/>
                      <a:pt x="1011679" y="1179023"/>
                      <a:pt x="740899" y="1179023"/>
                    </a:cubicBezTo>
                    <a:cubicBezTo>
                      <a:pt x="424989" y="1179023"/>
                      <a:pt x="161417" y="1069410"/>
                      <a:pt x="100459" y="923694"/>
                    </a:cubicBezTo>
                    <a:lnTo>
                      <a:pt x="100219" y="922526"/>
                    </a:lnTo>
                    <a:lnTo>
                      <a:pt x="81604" y="894620"/>
                    </a:lnTo>
                    <a:cubicBezTo>
                      <a:pt x="56892" y="850996"/>
                      <a:pt x="37005" y="801265"/>
                      <a:pt x="23866" y="747184"/>
                    </a:cubicBezTo>
                    <a:cubicBezTo>
                      <a:pt x="-28691" y="530858"/>
                      <a:pt x="2503" y="139123"/>
                      <a:pt x="147951" y="103786"/>
                    </a:cubicBezTo>
                    <a:cubicBezTo>
                      <a:pt x="157041" y="101577"/>
                      <a:pt x="166363" y="100813"/>
                      <a:pt x="175864" y="101374"/>
                    </a:cubicBezTo>
                    <a:cubicBezTo>
                      <a:pt x="222182" y="104110"/>
                      <a:pt x="272769" y="138344"/>
                      <a:pt x="321648" y="190274"/>
                    </a:cubicBezTo>
                    <a:lnTo>
                      <a:pt x="348367" y="222121"/>
                    </a:lnTo>
                    <a:lnTo>
                      <a:pt x="389364" y="141553"/>
                    </a:lnTo>
                    <a:cubicBezTo>
                      <a:pt x="439947" y="57225"/>
                      <a:pt x="500805" y="0"/>
                      <a:pt x="56605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6" name="グループ化 135"/>
              <p:cNvGrpSpPr/>
              <p:nvPr/>
            </p:nvGrpSpPr>
            <p:grpSpPr>
              <a:xfrm flipH="1">
                <a:off x="1363429" y="2510716"/>
                <a:ext cx="585065" cy="848933"/>
                <a:chOff x="2674546" y="2510716"/>
                <a:chExt cx="495055" cy="848933"/>
              </a:xfrm>
              <a:solidFill>
                <a:srgbClr val="FFC000"/>
              </a:solidFill>
            </p:grpSpPr>
            <p:sp>
              <p:nvSpPr>
                <p:cNvPr id="141" name="直角三角形 140"/>
                <p:cNvSpPr/>
                <p:nvPr/>
              </p:nvSpPr>
              <p:spPr bwMode="auto">
                <a:xfrm rot="19800000">
                  <a:off x="2674546" y="2510716"/>
                  <a:ext cx="495055" cy="315035"/>
                </a:xfrm>
                <a:prstGeom prst="rtTriangl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2" name="直角三角形 141"/>
                <p:cNvSpPr/>
                <p:nvPr/>
              </p:nvSpPr>
              <p:spPr bwMode="auto">
                <a:xfrm rot="2700000" flipV="1">
                  <a:off x="2666189" y="2999609"/>
                  <a:ext cx="450050" cy="270030"/>
                </a:xfrm>
                <a:prstGeom prst="rtTriangl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7" name="楕円 2"/>
              <p:cNvSpPr/>
              <p:nvPr/>
            </p:nvSpPr>
            <p:spPr bwMode="auto">
              <a:xfrm>
                <a:off x="1622630" y="1943835"/>
                <a:ext cx="2250250" cy="2574177"/>
              </a:xfrm>
              <a:custGeom>
                <a:avLst/>
                <a:gdLst>
                  <a:gd name="connsiteX0" fmla="*/ 0 w 2835315"/>
                  <a:gd name="connsiteY0" fmla="*/ 1417658 h 2835315"/>
                  <a:gd name="connsiteX1" fmla="*/ 1417658 w 2835315"/>
                  <a:gd name="connsiteY1" fmla="*/ 0 h 2835315"/>
                  <a:gd name="connsiteX2" fmla="*/ 2835316 w 2835315"/>
                  <a:gd name="connsiteY2" fmla="*/ 1417658 h 2835315"/>
                  <a:gd name="connsiteX3" fmla="*/ 1417658 w 2835315"/>
                  <a:gd name="connsiteY3" fmla="*/ 2835316 h 2835315"/>
                  <a:gd name="connsiteX4" fmla="*/ 0 w 2835315"/>
                  <a:gd name="connsiteY4" fmla="*/ 1417658 h 2835315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2095838 h 3513496"/>
                  <a:gd name="connsiteX1" fmla="*/ 1425278 w 2835316"/>
                  <a:gd name="connsiteY1" fmla="*/ 0 h 3513496"/>
                  <a:gd name="connsiteX2" fmla="*/ 2835316 w 2835316"/>
                  <a:gd name="connsiteY2" fmla="*/ 2095838 h 3513496"/>
                  <a:gd name="connsiteX3" fmla="*/ 1417658 w 2835316"/>
                  <a:gd name="connsiteY3" fmla="*/ 3513496 h 3513496"/>
                  <a:gd name="connsiteX4" fmla="*/ 0 w 2835316"/>
                  <a:gd name="connsiteY4" fmla="*/ 2095838 h 351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5316" h="3513496">
                    <a:moveTo>
                      <a:pt x="0" y="2095838"/>
                    </a:moveTo>
                    <a:cubicBezTo>
                      <a:pt x="0" y="1312887"/>
                      <a:pt x="642327" y="0"/>
                      <a:pt x="1425278" y="0"/>
                    </a:cubicBezTo>
                    <a:cubicBezTo>
                      <a:pt x="2208229" y="0"/>
                      <a:pt x="2835316" y="1312887"/>
                      <a:pt x="2835316" y="2095838"/>
                    </a:cubicBezTo>
                    <a:cubicBezTo>
                      <a:pt x="2835316" y="2878789"/>
                      <a:pt x="2200609" y="3513496"/>
                      <a:pt x="1417658" y="3513496"/>
                    </a:cubicBezTo>
                    <a:cubicBezTo>
                      <a:pt x="634707" y="3513496"/>
                      <a:pt x="0" y="2878789"/>
                      <a:pt x="0" y="2095838"/>
                    </a:cubicBezTo>
                    <a:close/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楕円 2"/>
              <p:cNvSpPr/>
              <p:nvPr/>
            </p:nvSpPr>
            <p:spPr bwMode="auto">
              <a:xfrm>
                <a:off x="1584530" y="3041560"/>
                <a:ext cx="218120" cy="650565"/>
              </a:xfrm>
              <a:custGeom>
                <a:avLst/>
                <a:gdLst>
                  <a:gd name="connsiteX0" fmla="*/ 0 w 2835315"/>
                  <a:gd name="connsiteY0" fmla="*/ 1417658 h 2835315"/>
                  <a:gd name="connsiteX1" fmla="*/ 1417658 w 2835315"/>
                  <a:gd name="connsiteY1" fmla="*/ 0 h 2835315"/>
                  <a:gd name="connsiteX2" fmla="*/ 2835316 w 2835315"/>
                  <a:gd name="connsiteY2" fmla="*/ 1417658 h 2835315"/>
                  <a:gd name="connsiteX3" fmla="*/ 1417658 w 2835315"/>
                  <a:gd name="connsiteY3" fmla="*/ 2835316 h 2835315"/>
                  <a:gd name="connsiteX4" fmla="*/ 0 w 2835315"/>
                  <a:gd name="connsiteY4" fmla="*/ 1417658 h 2835315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2095838 h 3513496"/>
                  <a:gd name="connsiteX1" fmla="*/ 1425278 w 2835316"/>
                  <a:gd name="connsiteY1" fmla="*/ 0 h 3513496"/>
                  <a:gd name="connsiteX2" fmla="*/ 2835316 w 2835316"/>
                  <a:gd name="connsiteY2" fmla="*/ 2095838 h 3513496"/>
                  <a:gd name="connsiteX3" fmla="*/ 1417658 w 2835316"/>
                  <a:gd name="connsiteY3" fmla="*/ 3513496 h 3513496"/>
                  <a:gd name="connsiteX4" fmla="*/ 0 w 2835316"/>
                  <a:gd name="connsiteY4" fmla="*/ 2095838 h 351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5316" h="3513496">
                    <a:moveTo>
                      <a:pt x="0" y="2095838"/>
                    </a:moveTo>
                    <a:cubicBezTo>
                      <a:pt x="0" y="1312887"/>
                      <a:pt x="642327" y="0"/>
                      <a:pt x="1425278" y="0"/>
                    </a:cubicBezTo>
                    <a:cubicBezTo>
                      <a:pt x="2208229" y="0"/>
                      <a:pt x="2835316" y="1312887"/>
                      <a:pt x="2835316" y="2095838"/>
                    </a:cubicBezTo>
                    <a:cubicBezTo>
                      <a:pt x="2835316" y="2878789"/>
                      <a:pt x="2200609" y="3513496"/>
                      <a:pt x="1417658" y="3513496"/>
                    </a:cubicBezTo>
                    <a:cubicBezTo>
                      <a:pt x="634707" y="3513496"/>
                      <a:pt x="0" y="2878789"/>
                      <a:pt x="0" y="209583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楕円 138"/>
              <p:cNvSpPr/>
              <p:nvPr/>
            </p:nvSpPr>
            <p:spPr bwMode="auto">
              <a:xfrm>
                <a:off x="1997513" y="2222925"/>
                <a:ext cx="420363" cy="63007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" name="楕円 139"/>
              <p:cNvSpPr/>
              <p:nvPr/>
            </p:nvSpPr>
            <p:spPr bwMode="auto">
              <a:xfrm>
                <a:off x="2011162" y="2374572"/>
                <a:ext cx="218015" cy="32677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0" name="フリーフォーム: 図形 129"/>
            <p:cNvSpPr/>
            <p:nvPr/>
          </p:nvSpPr>
          <p:spPr bwMode="auto">
            <a:xfrm rot="15300000">
              <a:off x="1612698" y="1815679"/>
              <a:ext cx="294133" cy="614247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05739 w 2003925"/>
                <a:gd name="connsiteY3" fmla="*/ 121039 h 1843219"/>
                <a:gd name="connsiteX4" fmla="*/ 1485476 w 2003925"/>
                <a:gd name="connsiteY4" fmla="*/ 175387 h 1843219"/>
                <a:gd name="connsiteX5" fmla="*/ 1746513 w 2003925"/>
                <a:gd name="connsiteY5" fmla="*/ 485241 h 1843219"/>
                <a:gd name="connsiteX6" fmla="*/ 1915050 w 2003925"/>
                <a:gd name="connsiteY6" fmla="*/ 1605747 h 1843219"/>
                <a:gd name="connsiteX7" fmla="*/ 1874388 w 2003925"/>
                <a:gd name="connsiteY7" fmla="*/ 1620545 h 1843219"/>
                <a:gd name="connsiteX8" fmla="*/ 1841979 w 2003925"/>
                <a:gd name="connsiteY8" fmla="*/ 1621914 h 1843219"/>
                <a:gd name="connsiteX9" fmla="*/ 1837396 w 2003925"/>
                <a:gd name="connsiteY9" fmla="*/ 1656858 h 1843219"/>
                <a:gd name="connsiteX10" fmla="*/ 1782737 w 2003925"/>
                <a:gd name="connsiteY10" fmla="*/ 1742868 h 1843219"/>
                <a:gd name="connsiteX11" fmla="*/ 1649952 w 2003925"/>
                <a:gd name="connsiteY11" fmla="*/ 1736495 h 1843219"/>
                <a:gd name="connsiteX12" fmla="*/ 1618739 w 2003925"/>
                <a:gd name="connsiteY12" fmla="*/ 1720972 h 1843219"/>
                <a:gd name="connsiteX13" fmla="*/ 1594928 w 2003925"/>
                <a:gd name="connsiteY13" fmla="*/ 1756060 h 1843219"/>
                <a:gd name="connsiteX14" fmla="*/ 1515474 w 2003925"/>
                <a:gd name="connsiteY14" fmla="*/ 1810006 h 1843219"/>
                <a:gd name="connsiteX15" fmla="*/ 1261192 w 2003925"/>
                <a:gd name="connsiteY15" fmla="*/ 1693060 h 1843219"/>
                <a:gd name="connsiteX16" fmla="*/ 1236672 w 2003925"/>
                <a:gd name="connsiteY16" fmla="*/ 1666896 h 1843219"/>
                <a:gd name="connsiteX17" fmla="*/ 1220373 w 2003925"/>
                <a:gd name="connsiteY17" fmla="*/ 1695933 h 1843219"/>
                <a:gd name="connsiteX18" fmla="*/ 1024547 w 2003925"/>
                <a:gd name="connsiteY18" fmla="*/ 1843219 h 1843219"/>
                <a:gd name="connsiteX19" fmla="*/ 829655 w 2003925"/>
                <a:gd name="connsiteY19" fmla="*/ 1695933 h 1843219"/>
                <a:gd name="connsiteX20" fmla="*/ 814919 w 2003925"/>
                <a:gd name="connsiteY20" fmla="*/ 1669401 h 1843219"/>
                <a:gd name="connsiteX21" fmla="*/ 792747 w 2003925"/>
                <a:gd name="connsiteY21" fmla="*/ 1693060 h 1843219"/>
                <a:gd name="connsiteX22" fmla="*/ 538465 w 2003925"/>
                <a:gd name="connsiteY22" fmla="*/ 1810006 h 1843219"/>
                <a:gd name="connsiteX23" fmla="*/ 459011 w 2003925"/>
                <a:gd name="connsiteY23" fmla="*/ 1756060 h 1843219"/>
                <a:gd name="connsiteX24" fmla="*/ 442702 w 2003925"/>
                <a:gd name="connsiteY24" fmla="*/ 1732028 h 1843219"/>
                <a:gd name="connsiteX25" fmla="*/ 433718 w 2003925"/>
                <a:gd name="connsiteY25" fmla="*/ 1736496 h 1843219"/>
                <a:gd name="connsiteX26" fmla="*/ 300933 w 2003925"/>
                <a:gd name="connsiteY26" fmla="*/ 1742869 h 1843219"/>
                <a:gd name="connsiteX27" fmla="*/ 246274 w 2003925"/>
                <a:gd name="connsiteY27" fmla="*/ 1656858 h 1843219"/>
                <a:gd name="connsiteX28" fmla="*/ 239923 w 2003925"/>
                <a:gd name="connsiteY28" fmla="*/ 1608426 h 1843219"/>
                <a:gd name="connsiteX29" fmla="*/ 228107 w 2003925"/>
                <a:gd name="connsiteY29" fmla="*/ 1612732 h 1843219"/>
                <a:gd name="connsiteX30" fmla="*/ 88875 w 2003925"/>
                <a:gd name="connsiteY30" fmla="*/ 1605746 h 1843219"/>
                <a:gd name="connsiteX31" fmla="*/ 257413 w 2003925"/>
                <a:gd name="connsiteY31" fmla="*/ 485240 h 1843219"/>
                <a:gd name="connsiteX32" fmla="*/ 518449 w 2003925"/>
                <a:gd name="connsiteY32" fmla="*/ 175386 h 1843219"/>
                <a:gd name="connsiteX33" fmla="*/ 614061 w 2003925"/>
                <a:gd name="connsiteY33" fmla="*/ 110219 h 1843219"/>
                <a:gd name="connsiteX34" fmla="*/ 640762 w 2003925"/>
                <a:gd name="connsiteY34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85476 w 2003925"/>
                <a:gd name="connsiteY2" fmla="*/ 175387 h 1843219"/>
                <a:gd name="connsiteX3" fmla="*/ 1746513 w 2003925"/>
                <a:gd name="connsiteY3" fmla="*/ 485241 h 1843219"/>
                <a:gd name="connsiteX4" fmla="*/ 1915050 w 2003925"/>
                <a:gd name="connsiteY4" fmla="*/ 1605747 h 1843219"/>
                <a:gd name="connsiteX5" fmla="*/ 1874388 w 2003925"/>
                <a:gd name="connsiteY5" fmla="*/ 1620545 h 1843219"/>
                <a:gd name="connsiteX6" fmla="*/ 1841979 w 2003925"/>
                <a:gd name="connsiteY6" fmla="*/ 1621914 h 1843219"/>
                <a:gd name="connsiteX7" fmla="*/ 1837396 w 2003925"/>
                <a:gd name="connsiteY7" fmla="*/ 1656858 h 1843219"/>
                <a:gd name="connsiteX8" fmla="*/ 1782737 w 2003925"/>
                <a:gd name="connsiteY8" fmla="*/ 1742868 h 1843219"/>
                <a:gd name="connsiteX9" fmla="*/ 1649952 w 2003925"/>
                <a:gd name="connsiteY9" fmla="*/ 1736495 h 1843219"/>
                <a:gd name="connsiteX10" fmla="*/ 1618739 w 2003925"/>
                <a:gd name="connsiteY10" fmla="*/ 1720972 h 1843219"/>
                <a:gd name="connsiteX11" fmla="*/ 1594928 w 2003925"/>
                <a:gd name="connsiteY11" fmla="*/ 1756060 h 1843219"/>
                <a:gd name="connsiteX12" fmla="*/ 1515474 w 2003925"/>
                <a:gd name="connsiteY12" fmla="*/ 1810006 h 1843219"/>
                <a:gd name="connsiteX13" fmla="*/ 1261192 w 2003925"/>
                <a:gd name="connsiteY13" fmla="*/ 1693060 h 1843219"/>
                <a:gd name="connsiteX14" fmla="*/ 1236672 w 2003925"/>
                <a:gd name="connsiteY14" fmla="*/ 1666896 h 1843219"/>
                <a:gd name="connsiteX15" fmla="*/ 1220373 w 2003925"/>
                <a:gd name="connsiteY15" fmla="*/ 1695933 h 1843219"/>
                <a:gd name="connsiteX16" fmla="*/ 1024547 w 2003925"/>
                <a:gd name="connsiteY16" fmla="*/ 1843219 h 1843219"/>
                <a:gd name="connsiteX17" fmla="*/ 829655 w 2003925"/>
                <a:gd name="connsiteY17" fmla="*/ 1695933 h 1843219"/>
                <a:gd name="connsiteX18" fmla="*/ 814919 w 2003925"/>
                <a:gd name="connsiteY18" fmla="*/ 1669401 h 1843219"/>
                <a:gd name="connsiteX19" fmla="*/ 792747 w 2003925"/>
                <a:gd name="connsiteY19" fmla="*/ 1693060 h 1843219"/>
                <a:gd name="connsiteX20" fmla="*/ 538465 w 2003925"/>
                <a:gd name="connsiteY20" fmla="*/ 1810006 h 1843219"/>
                <a:gd name="connsiteX21" fmla="*/ 459011 w 2003925"/>
                <a:gd name="connsiteY21" fmla="*/ 1756060 h 1843219"/>
                <a:gd name="connsiteX22" fmla="*/ 442702 w 2003925"/>
                <a:gd name="connsiteY22" fmla="*/ 1732028 h 1843219"/>
                <a:gd name="connsiteX23" fmla="*/ 433718 w 2003925"/>
                <a:gd name="connsiteY23" fmla="*/ 1736496 h 1843219"/>
                <a:gd name="connsiteX24" fmla="*/ 300933 w 2003925"/>
                <a:gd name="connsiteY24" fmla="*/ 1742869 h 1843219"/>
                <a:gd name="connsiteX25" fmla="*/ 246274 w 2003925"/>
                <a:gd name="connsiteY25" fmla="*/ 1656858 h 1843219"/>
                <a:gd name="connsiteX26" fmla="*/ 239923 w 2003925"/>
                <a:gd name="connsiteY26" fmla="*/ 1608426 h 1843219"/>
                <a:gd name="connsiteX27" fmla="*/ 228107 w 2003925"/>
                <a:gd name="connsiteY27" fmla="*/ 1612732 h 1843219"/>
                <a:gd name="connsiteX28" fmla="*/ 88875 w 2003925"/>
                <a:gd name="connsiteY28" fmla="*/ 1605746 h 1843219"/>
                <a:gd name="connsiteX29" fmla="*/ 257413 w 2003925"/>
                <a:gd name="connsiteY29" fmla="*/ 485240 h 1843219"/>
                <a:gd name="connsiteX30" fmla="*/ 518449 w 2003925"/>
                <a:gd name="connsiteY30" fmla="*/ 175386 h 1843219"/>
                <a:gd name="connsiteX31" fmla="*/ 614061 w 2003925"/>
                <a:gd name="connsiteY31" fmla="*/ 110219 h 1843219"/>
                <a:gd name="connsiteX32" fmla="*/ 640762 w 2003925"/>
                <a:gd name="connsiteY32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746513 w 2003925"/>
                <a:gd name="connsiteY2" fmla="*/ 485241 h 1843219"/>
                <a:gd name="connsiteX3" fmla="*/ 1915050 w 2003925"/>
                <a:gd name="connsiteY3" fmla="*/ 1605747 h 1843219"/>
                <a:gd name="connsiteX4" fmla="*/ 1874388 w 2003925"/>
                <a:gd name="connsiteY4" fmla="*/ 1620545 h 1843219"/>
                <a:gd name="connsiteX5" fmla="*/ 1841979 w 2003925"/>
                <a:gd name="connsiteY5" fmla="*/ 1621914 h 1843219"/>
                <a:gd name="connsiteX6" fmla="*/ 1837396 w 2003925"/>
                <a:gd name="connsiteY6" fmla="*/ 1656858 h 1843219"/>
                <a:gd name="connsiteX7" fmla="*/ 1782737 w 2003925"/>
                <a:gd name="connsiteY7" fmla="*/ 1742868 h 1843219"/>
                <a:gd name="connsiteX8" fmla="*/ 1649952 w 2003925"/>
                <a:gd name="connsiteY8" fmla="*/ 1736495 h 1843219"/>
                <a:gd name="connsiteX9" fmla="*/ 1618739 w 2003925"/>
                <a:gd name="connsiteY9" fmla="*/ 1720972 h 1843219"/>
                <a:gd name="connsiteX10" fmla="*/ 1594928 w 2003925"/>
                <a:gd name="connsiteY10" fmla="*/ 1756060 h 1843219"/>
                <a:gd name="connsiteX11" fmla="*/ 1515474 w 2003925"/>
                <a:gd name="connsiteY11" fmla="*/ 1810006 h 1843219"/>
                <a:gd name="connsiteX12" fmla="*/ 1261192 w 2003925"/>
                <a:gd name="connsiteY12" fmla="*/ 1693060 h 1843219"/>
                <a:gd name="connsiteX13" fmla="*/ 1236672 w 2003925"/>
                <a:gd name="connsiteY13" fmla="*/ 1666896 h 1843219"/>
                <a:gd name="connsiteX14" fmla="*/ 1220373 w 2003925"/>
                <a:gd name="connsiteY14" fmla="*/ 1695933 h 1843219"/>
                <a:gd name="connsiteX15" fmla="*/ 1024547 w 2003925"/>
                <a:gd name="connsiteY15" fmla="*/ 1843219 h 1843219"/>
                <a:gd name="connsiteX16" fmla="*/ 829655 w 2003925"/>
                <a:gd name="connsiteY16" fmla="*/ 1695933 h 1843219"/>
                <a:gd name="connsiteX17" fmla="*/ 814919 w 2003925"/>
                <a:gd name="connsiteY17" fmla="*/ 1669401 h 1843219"/>
                <a:gd name="connsiteX18" fmla="*/ 792747 w 2003925"/>
                <a:gd name="connsiteY18" fmla="*/ 1693060 h 1843219"/>
                <a:gd name="connsiteX19" fmla="*/ 538465 w 2003925"/>
                <a:gd name="connsiteY19" fmla="*/ 1810006 h 1843219"/>
                <a:gd name="connsiteX20" fmla="*/ 459011 w 2003925"/>
                <a:gd name="connsiteY20" fmla="*/ 1756060 h 1843219"/>
                <a:gd name="connsiteX21" fmla="*/ 442702 w 2003925"/>
                <a:gd name="connsiteY21" fmla="*/ 1732028 h 1843219"/>
                <a:gd name="connsiteX22" fmla="*/ 433718 w 2003925"/>
                <a:gd name="connsiteY22" fmla="*/ 1736496 h 1843219"/>
                <a:gd name="connsiteX23" fmla="*/ 300933 w 2003925"/>
                <a:gd name="connsiteY23" fmla="*/ 1742869 h 1843219"/>
                <a:gd name="connsiteX24" fmla="*/ 246274 w 2003925"/>
                <a:gd name="connsiteY24" fmla="*/ 1656858 h 1843219"/>
                <a:gd name="connsiteX25" fmla="*/ 239923 w 2003925"/>
                <a:gd name="connsiteY25" fmla="*/ 1608426 h 1843219"/>
                <a:gd name="connsiteX26" fmla="*/ 228107 w 2003925"/>
                <a:gd name="connsiteY26" fmla="*/ 1612732 h 1843219"/>
                <a:gd name="connsiteX27" fmla="*/ 88875 w 2003925"/>
                <a:gd name="connsiteY27" fmla="*/ 1605746 h 1843219"/>
                <a:gd name="connsiteX28" fmla="*/ 257413 w 2003925"/>
                <a:gd name="connsiteY28" fmla="*/ 485240 h 1843219"/>
                <a:gd name="connsiteX29" fmla="*/ 518449 w 2003925"/>
                <a:gd name="connsiteY29" fmla="*/ 175386 h 1843219"/>
                <a:gd name="connsiteX30" fmla="*/ 614061 w 2003925"/>
                <a:gd name="connsiteY30" fmla="*/ 110219 h 1843219"/>
                <a:gd name="connsiteX31" fmla="*/ 640762 w 2003925"/>
                <a:gd name="connsiteY31" fmla="*/ 72134 h 1843219"/>
                <a:gd name="connsiteX0" fmla="*/ 1276344 w 2003925"/>
                <a:gd name="connsiteY0" fmla="*/ 0 h 1843219"/>
                <a:gd name="connsiteX1" fmla="*/ 1746513 w 2003925"/>
                <a:gd name="connsiteY1" fmla="*/ 485241 h 1843219"/>
                <a:gd name="connsiteX2" fmla="*/ 1915050 w 2003925"/>
                <a:gd name="connsiteY2" fmla="*/ 1605747 h 1843219"/>
                <a:gd name="connsiteX3" fmla="*/ 1874388 w 2003925"/>
                <a:gd name="connsiteY3" fmla="*/ 1620545 h 1843219"/>
                <a:gd name="connsiteX4" fmla="*/ 1841979 w 2003925"/>
                <a:gd name="connsiteY4" fmla="*/ 1621914 h 1843219"/>
                <a:gd name="connsiteX5" fmla="*/ 1837396 w 2003925"/>
                <a:gd name="connsiteY5" fmla="*/ 1656858 h 1843219"/>
                <a:gd name="connsiteX6" fmla="*/ 1782737 w 2003925"/>
                <a:gd name="connsiteY6" fmla="*/ 1742868 h 1843219"/>
                <a:gd name="connsiteX7" fmla="*/ 1649952 w 2003925"/>
                <a:gd name="connsiteY7" fmla="*/ 1736495 h 1843219"/>
                <a:gd name="connsiteX8" fmla="*/ 1618739 w 2003925"/>
                <a:gd name="connsiteY8" fmla="*/ 1720972 h 1843219"/>
                <a:gd name="connsiteX9" fmla="*/ 1594928 w 2003925"/>
                <a:gd name="connsiteY9" fmla="*/ 1756060 h 1843219"/>
                <a:gd name="connsiteX10" fmla="*/ 1515474 w 2003925"/>
                <a:gd name="connsiteY10" fmla="*/ 1810006 h 1843219"/>
                <a:gd name="connsiteX11" fmla="*/ 1261192 w 2003925"/>
                <a:gd name="connsiteY11" fmla="*/ 1693060 h 1843219"/>
                <a:gd name="connsiteX12" fmla="*/ 1236672 w 2003925"/>
                <a:gd name="connsiteY12" fmla="*/ 1666896 h 1843219"/>
                <a:gd name="connsiteX13" fmla="*/ 1220373 w 2003925"/>
                <a:gd name="connsiteY13" fmla="*/ 1695933 h 1843219"/>
                <a:gd name="connsiteX14" fmla="*/ 1024547 w 2003925"/>
                <a:gd name="connsiteY14" fmla="*/ 1843219 h 1843219"/>
                <a:gd name="connsiteX15" fmla="*/ 829655 w 2003925"/>
                <a:gd name="connsiteY15" fmla="*/ 1695933 h 1843219"/>
                <a:gd name="connsiteX16" fmla="*/ 814919 w 2003925"/>
                <a:gd name="connsiteY16" fmla="*/ 1669401 h 1843219"/>
                <a:gd name="connsiteX17" fmla="*/ 792747 w 2003925"/>
                <a:gd name="connsiteY17" fmla="*/ 1693060 h 1843219"/>
                <a:gd name="connsiteX18" fmla="*/ 538465 w 2003925"/>
                <a:gd name="connsiteY18" fmla="*/ 1810006 h 1843219"/>
                <a:gd name="connsiteX19" fmla="*/ 459011 w 2003925"/>
                <a:gd name="connsiteY19" fmla="*/ 1756060 h 1843219"/>
                <a:gd name="connsiteX20" fmla="*/ 442702 w 2003925"/>
                <a:gd name="connsiteY20" fmla="*/ 1732028 h 1843219"/>
                <a:gd name="connsiteX21" fmla="*/ 433718 w 2003925"/>
                <a:gd name="connsiteY21" fmla="*/ 1736496 h 1843219"/>
                <a:gd name="connsiteX22" fmla="*/ 300933 w 2003925"/>
                <a:gd name="connsiteY22" fmla="*/ 1742869 h 1843219"/>
                <a:gd name="connsiteX23" fmla="*/ 246274 w 2003925"/>
                <a:gd name="connsiteY23" fmla="*/ 1656858 h 1843219"/>
                <a:gd name="connsiteX24" fmla="*/ 239923 w 2003925"/>
                <a:gd name="connsiteY24" fmla="*/ 1608426 h 1843219"/>
                <a:gd name="connsiteX25" fmla="*/ 228107 w 2003925"/>
                <a:gd name="connsiteY25" fmla="*/ 1612732 h 1843219"/>
                <a:gd name="connsiteX26" fmla="*/ 88875 w 2003925"/>
                <a:gd name="connsiteY26" fmla="*/ 1605746 h 1843219"/>
                <a:gd name="connsiteX27" fmla="*/ 257413 w 2003925"/>
                <a:gd name="connsiteY27" fmla="*/ 485240 h 1843219"/>
                <a:gd name="connsiteX28" fmla="*/ 518449 w 2003925"/>
                <a:gd name="connsiteY28" fmla="*/ 175386 h 1843219"/>
                <a:gd name="connsiteX29" fmla="*/ 614061 w 2003925"/>
                <a:gd name="connsiteY29" fmla="*/ 110219 h 1843219"/>
                <a:gd name="connsiteX30" fmla="*/ 640762 w 2003925"/>
                <a:gd name="connsiteY30" fmla="*/ 72134 h 1843219"/>
                <a:gd name="connsiteX0" fmla="*/ 1746513 w 2003925"/>
                <a:gd name="connsiteY0" fmla="*/ 413106 h 1771084"/>
                <a:gd name="connsiteX1" fmla="*/ 1915050 w 2003925"/>
                <a:gd name="connsiteY1" fmla="*/ 1533612 h 1771084"/>
                <a:gd name="connsiteX2" fmla="*/ 1874388 w 2003925"/>
                <a:gd name="connsiteY2" fmla="*/ 1548410 h 1771084"/>
                <a:gd name="connsiteX3" fmla="*/ 1841979 w 2003925"/>
                <a:gd name="connsiteY3" fmla="*/ 1549779 h 1771084"/>
                <a:gd name="connsiteX4" fmla="*/ 1837396 w 2003925"/>
                <a:gd name="connsiteY4" fmla="*/ 1584723 h 1771084"/>
                <a:gd name="connsiteX5" fmla="*/ 1782737 w 2003925"/>
                <a:gd name="connsiteY5" fmla="*/ 1670733 h 1771084"/>
                <a:gd name="connsiteX6" fmla="*/ 1649952 w 2003925"/>
                <a:gd name="connsiteY6" fmla="*/ 1664360 h 1771084"/>
                <a:gd name="connsiteX7" fmla="*/ 1618739 w 2003925"/>
                <a:gd name="connsiteY7" fmla="*/ 1648837 h 1771084"/>
                <a:gd name="connsiteX8" fmla="*/ 1594928 w 2003925"/>
                <a:gd name="connsiteY8" fmla="*/ 1683925 h 1771084"/>
                <a:gd name="connsiteX9" fmla="*/ 1515474 w 2003925"/>
                <a:gd name="connsiteY9" fmla="*/ 1737871 h 1771084"/>
                <a:gd name="connsiteX10" fmla="*/ 1261192 w 2003925"/>
                <a:gd name="connsiteY10" fmla="*/ 1620925 h 1771084"/>
                <a:gd name="connsiteX11" fmla="*/ 1236672 w 2003925"/>
                <a:gd name="connsiteY11" fmla="*/ 1594761 h 1771084"/>
                <a:gd name="connsiteX12" fmla="*/ 1220373 w 2003925"/>
                <a:gd name="connsiteY12" fmla="*/ 1623798 h 1771084"/>
                <a:gd name="connsiteX13" fmla="*/ 1024547 w 2003925"/>
                <a:gd name="connsiteY13" fmla="*/ 1771084 h 1771084"/>
                <a:gd name="connsiteX14" fmla="*/ 829655 w 2003925"/>
                <a:gd name="connsiteY14" fmla="*/ 1623798 h 1771084"/>
                <a:gd name="connsiteX15" fmla="*/ 814919 w 2003925"/>
                <a:gd name="connsiteY15" fmla="*/ 1597266 h 1771084"/>
                <a:gd name="connsiteX16" fmla="*/ 792747 w 2003925"/>
                <a:gd name="connsiteY16" fmla="*/ 1620925 h 1771084"/>
                <a:gd name="connsiteX17" fmla="*/ 538465 w 2003925"/>
                <a:gd name="connsiteY17" fmla="*/ 1737871 h 1771084"/>
                <a:gd name="connsiteX18" fmla="*/ 459011 w 2003925"/>
                <a:gd name="connsiteY18" fmla="*/ 1683925 h 1771084"/>
                <a:gd name="connsiteX19" fmla="*/ 442702 w 2003925"/>
                <a:gd name="connsiteY19" fmla="*/ 1659893 h 1771084"/>
                <a:gd name="connsiteX20" fmla="*/ 433718 w 2003925"/>
                <a:gd name="connsiteY20" fmla="*/ 1664361 h 1771084"/>
                <a:gd name="connsiteX21" fmla="*/ 300933 w 2003925"/>
                <a:gd name="connsiteY21" fmla="*/ 1670734 h 1771084"/>
                <a:gd name="connsiteX22" fmla="*/ 246274 w 2003925"/>
                <a:gd name="connsiteY22" fmla="*/ 1584723 h 1771084"/>
                <a:gd name="connsiteX23" fmla="*/ 239923 w 2003925"/>
                <a:gd name="connsiteY23" fmla="*/ 1536291 h 1771084"/>
                <a:gd name="connsiteX24" fmla="*/ 228107 w 2003925"/>
                <a:gd name="connsiteY24" fmla="*/ 1540597 h 1771084"/>
                <a:gd name="connsiteX25" fmla="*/ 88875 w 2003925"/>
                <a:gd name="connsiteY25" fmla="*/ 1533611 h 1771084"/>
                <a:gd name="connsiteX26" fmla="*/ 257413 w 2003925"/>
                <a:gd name="connsiteY26" fmla="*/ 413105 h 1771084"/>
                <a:gd name="connsiteX27" fmla="*/ 518449 w 2003925"/>
                <a:gd name="connsiteY27" fmla="*/ 103251 h 1771084"/>
                <a:gd name="connsiteX28" fmla="*/ 614061 w 2003925"/>
                <a:gd name="connsiteY28" fmla="*/ 38084 h 1771084"/>
                <a:gd name="connsiteX29" fmla="*/ 640762 w 2003925"/>
                <a:gd name="connsiteY29" fmla="*/ -1 h 177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03925" h="1771084">
                  <a:moveTo>
                    <a:pt x="1746513" y="413106"/>
                  </a:moveTo>
                  <a:cubicBezTo>
                    <a:pt x="1943509" y="754314"/>
                    <a:pt x="2114276" y="1418589"/>
                    <a:pt x="1915050" y="1533612"/>
                  </a:cubicBezTo>
                  <a:cubicBezTo>
                    <a:pt x="1902599" y="1540801"/>
                    <a:pt x="1888996" y="1545675"/>
                    <a:pt x="1874388" y="1548410"/>
                  </a:cubicBezTo>
                  <a:lnTo>
                    <a:pt x="1841979" y="1549779"/>
                  </a:lnTo>
                  <a:lnTo>
                    <a:pt x="1837396" y="1584723"/>
                  </a:lnTo>
                  <a:cubicBezTo>
                    <a:pt x="1827684" y="1624887"/>
                    <a:pt x="1810027" y="1654977"/>
                    <a:pt x="1782737" y="1670733"/>
                  </a:cubicBezTo>
                  <a:cubicBezTo>
                    <a:pt x="1748625" y="1690428"/>
                    <a:pt x="1702486" y="1685978"/>
                    <a:pt x="1649952" y="1664360"/>
                  </a:cubicBezTo>
                  <a:lnTo>
                    <a:pt x="1618739" y="1648837"/>
                  </a:lnTo>
                  <a:lnTo>
                    <a:pt x="1594928" y="1683925"/>
                  </a:lnTo>
                  <a:cubicBezTo>
                    <a:pt x="1571932" y="1711181"/>
                    <a:pt x="1545522" y="1729819"/>
                    <a:pt x="1515474" y="1737871"/>
                  </a:cubicBezTo>
                  <a:cubicBezTo>
                    <a:pt x="1440353" y="1757999"/>
                    <a:pt x="1351384" y="1709580"/>
                    <a:pt x="1261192" y="1620925"/>
                  </a:cubicBezTo>
                  <a:lnTo>
                    <a:pt x="1236672" y="1594761"/>
                  </a:lnTo>
                  <a:lnTo>
                    <a:pt x="1220373" y="1623798"/>
                  </a:lnTo>
                  <a:cubicBezTo>
                    <a:pt x="1160999" y="1714549"/>
                    <a:pt x="1094541" y="1771084"/>
                    <a:pt x="1024547" y="1771084"/>
                  </a:cubicBezTo>
                  <a:cubicBezTo>
                    <a:pt x="954554" y="1771084"/>
                    <a:pt x="888479" y="1714549"/>
                    <a:pt x="829655" y="1623798"/>
                  </a:cubicBezTo>
                  <a:lnTo>
                    <a:pt x="814919" y="1597266"/>
                  </a:lnTo>
                  <a:lnTo>
                    <a:pt x="792747" y="1620925"/>
                  </a:lnTo>
                  <a:cubicBezTo>
                    <a:pt x="702554" y="1709579"/>
                    <a:pt x="613586" y="1757999"/>
                    <a:pt x="538465" y="1737871"/>
                  </a:cubicBezTo>
                  <a:cubicBezTo>
                    <a:pt x="508417" y="1729819"/>
                    <a:pt x="482007" y="1711181"/>
                    <a:pt x="459011" y="1683925"/>
                  </a:cubicBezTo>
                  <a:lnTo>
                    <a:pt x="442702" y="1659893"/>
                  </a:lnTo>
                  <a:lnTo>
                    <a:pt x="433718" y="1664361"/>
                  </a:lnTo>
                  <a:cubicBezTo>
                    <a:pt x="381184" y="1685979"/>
                    <a:pt x="335046" y="1690429"/>
                    <a:pt x="300933" y="1670734"/>
                  </a:cubicBezTo>
                  <a:cubicBezTo>
                    <a:pt x="273643" y="1654978"/>
                    <a:pt x="255987" y="1624888"/>
                    <a:pt x="246274" y="1584723"/>
                  </a:cubicBezTo>
                  <a:lnTo>
                    <a:pt x="239923" y="1536291"/>
                  </a:lnTo>
                  <a:lnTo>
                    <a:pt x="228107" y="1540597"/>
                  </a:lnTo>
                  <a:cubicBezTo>
                    <a:pt x="173939" y="1555904"/>
                    <a:pt x="126229" y="1555178"/>
                    <a:pt x="88875" y="1533611"/>
                  </a:cubicBezTo>
                  <a:cubicBezTo>
                    <a:pt x="-110350" y="1418589"/>
                    <a:pt x="60417" y="754312"/>
                    <a:pt x="257413" y="413105"/>
                  </a:cubicBezTo>
                  <a:cubicBezTo>
                    <a:pt x="331286" y="285153"/>
                    <a:pt x="422626" y="179398"/>
                    <a:pt x="518449" y="103251"/>
                  </a:cubicBezTo>
                  <a:lnTo>
                    <a:pt x="614061" y="38084"/>
                  </a:lnTo>
                  <a:lnTo>
                    <a:pt x="640762" y="-1"/>
                  </a:lnTo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1" name="フリーフォーム: 図形 130"/>
            <p:cNvSpPr/>
            <p:nvPr/>
          </p:nvSpPr>
          <p:spPr bwMode="auto">
            <a:xfrm rot="16200000">
              <a:off x="1299048" y="1098227"/>
              <a:ext cx="931921" cy="857184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003925" h="1843219">
                  <a:moveTo>
                    <a:pt x="1276344" y="0"/>
                  </a:moveTo>
                  <a:lnTo>
                    <a:pt x="1327344" y="49520"/>
                  </a:lnTo>
                  <a:lnTo>
                    <a:pt x="1357154" y="73421"/>
                  </a:lnTo>
                  <a:cubicBezTo>
                    <a:pt x="1373648" y="88093"/>
                    <a:pt x="1389861" y="103983"/>
                    <a:pt x="1405720" y="121017"/>
                  </a:cubicBezTo>
                  <a:lnTo>
                    <a:pt x="1405739" y="121039"/>
                  </a:lnTo>
                  <a:lnTo>
                    <a:pt x="1485476" y="175387"/>
                  </a:lnTo>
                  <a:cubicBezTo>
                    <a:pt x="1581299" y="251534"/>
                    <a:pt x="1672639" y="357289"/>
                    <a:pt x="1746513" y="485241"/>
                  </a:cubicBezTo>
                  <a:cubicBezTo>
                    <a:pt x="1943509" y="826449"/>
                    <a:pt x="2114276" y="1490724"/>
                    <a:pt x="1915050" y="1605747"/>
                  </a:cubicBezTo>
                  <a:cubicBezTo>
                    <a:pt x="1902599" y="1612936"/>
                    <a:pt x="1888996" y="1617810"/>
                    <a:pt x="1874388" y="1620545"/>
                  </a:cubicBezTo>
                  <a:lnTo>
                    <a:pt x="1841979" y="1621914"/>
                  </a:lnTo>
                  <a:lnTo>
                    <a:pt x="1837396" y="1656858"/>
                  </a:lnTo>
                  <a:cubicBezTo>
                    <a:pt x="1827684" y="1697022"/>
                    <a:pt x="1810027" y="1727112"/>
                    <a:pt x="1782737" y="1742868"/>
                  </a:cubicBezTo>
                  <a:cubicBezTo>
                    <a:pt x="1748625" y="1762563"/>
                    <a:pt x="1702486" y="1758113"/>
                    <a:pt x="1649952" y="1736495"/>
                  </a:cubicBezTo>
                  <a:lnTo>
                    <a:pt x="1618739" y="1720972"/>
                  </a:lnTo>
                  <a:lnTo>
                    <a:pt x="1594928" y="1756060"/>
                  </a:lnTo>
                  <a:cubicBezTo>
                    <a:pt x="1571932" y="1783316"/>
                    <a:pt x="1545522" y="1801954"/>
                    <a:pt x="1515474" y="1810006"/>
                  </a:cubicBezTo>
                  <a:cubicBezTo>
                    <a:pt x="1440353" y="1830134"/>
                    <a:pt x="1351384" y="1781715"/>
                    <a:pt x="1261192" y="1693060"/>
                  </a:cubicBezTo>
                  <a:lnTo>
                    <a:pt x="1236672" y="1666896"/>
                  </a:lnTo>
                  <a:lnTo>
                    <a:pt x="1220373" y="1695933"/>
                  </a:lnTo>
                  <a:cubicBezTo>
                    <a:pt x="1160999" y="1786684"/>
                    <a:pt x="1094541" y="1843219"/>
                    <a:pt x="1024547" y="1843219"/>
                  </a:cubicBezTo>
                  <a:cubicBezTo>
                    <a:pt x="954554" y="1843219"/>
                    <a:pt x="888479" y="1786684"/>
                    <a:pt x="829655" y="1695933"/>
                  </a:cubicBezTo>
                  <a:lnTo>
                    <a:pt x="814919" y="1669401"/>
                  </a:lnTo>
                  <a:lnTo>
                    <a:pt x="792747" y="1693060"/>
                  </a:lnTo>
                  <a:cubicBezTo>
                    <a:pt x="702554" y="1781714"/>
                    <a:pt x="613586" y="1830134"/>
                    <a:pt x="538465" y="1810006"/>
                  </a:cubicBezTo>
                  <a:cubicBezTo>
                    <a:pt x="508417" y="1801954"/>
                    <a:pt x="482007" y="1783316"/>
                    <a:pt x="459011" y="1756060"/>
                  </a:cubicBezTo>
                  <a:lnTo>
                    <a:pt x="442702" y="1732028"/>
                  </a:lnTo>
                  <a:lnTo>
                    <a:pt x="433718" y="1736496"/>
                  </a:lnTo>
                  <a:cubicBezTo>
                    <a:pt x="381184" y="1758114"/>
                    <a:pt x="335046" y="1762564"/>
                    <a:pt x="300933" y="1742869"/>
                  </a:cubicBezTo>
                  <a:cubicBezTo>
                    <a:pt x="273643" y="1727113"/>
                    <a:pt x="255987" y="1697023"/>
                    <a:pt x="246274" y="1656858"/>
                  </a:cubicBezTo>
                  <a:lnTo>
                    <a:pt x="239923" y="1608426"/>
                  </a:lnTo>
                  <a:lnTo>
                    <a:pt x="228107" y="1612732"/>
                  </a:lnTo>
                  <a:cubicBezTo>
                    <a:pt x="173939" y="1628039"/>
                    <a:pt x="126229" y="1627313"/>
                    <a:pt x="88875" y="1605746"/>
                  </a:cubicBezTo>
                  <a:cubicBezTo>
                    <a:pt x="-110350" y="1490724"/>
                    <a:pt x="60417" y="826447"/>
                    <a:pt x="257413" y="485240"/>
                  </a:cubicBezTo>
                  <a:cubicBezTo>
                    <a:pt x="331286" y="357288"/>
                    <a:pt x="422626" y="251533"/>
                    <a:pt x="518449" y="175386"/>
                  </a:cubicBezTo>
                  <a:lnTo>
                    <a:pt x="614061" y="110219"/>
                  </a:lnTo>
                  <a:lnTo>
                    <a:pt x="640762" y="72134"/>
                  </a:lnTo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49" name="グループ化 148"/>
          <p:cNvGrpSpPr/>
          <p:nvPr/>
        </p:nvGrpSpPr>
        <p:grpSpPr>
          <a:xfrm>
            <a:off x="8104672" y="2757678"/>
            <a:ext cx="1203257" cy="1651787"/>
            <a:chOff x="8241370" y="761445"/>
            <a:chExt cx="1376939" cy="1890211"/>
          </a:xfrm>
        </p:grpSpPr>
        <p:grpSp>
          <p:nvGrpSpPr>
            <p:cNvPr id="150" name="グループ化 149"/>
            <p:cNvGrpSpPr/>
            <p:nvPr/>
          </p:nvGrpSpPr>
          <p:grpSpPr>
            <a:xfrm>
              <a:off x="8385474" y="761445"/>
              <a:ext cx="1232835" cy="1890211"/>
              <a:chOff x="4232574" y="761445"/>
              <a:chExt cx="1232835" cy="1890211"/>
            </a:xfrm>
          </p:grpSpPr>
          <p:sp>
            <p:nvSpPr>
              <p:cNvPr id="153" name="フリーフォーム: 図形 152"/>
              <p:cNvSpPr/>
              <p:nvPr/>
            </p:nvSpPr>
            <p:spPr bwMode="auto">
              <a:xfrm rot="15300000">
                <a:off x="5011219" y="1815679"/>
                <a:ext cx="294133" cy="614247"/>
              </a:xfrm>
              <a:custGeom>
                <a:avLst/>
                <a:gdLst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995697 w 2003925"/>
                  <a:gd name="connsiteY37" fmla="*/ 0 h 1944107"/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1093653 w 2003925"/>
                  <a:gd name="connsiteY37" fmla="*/ 97956 h 1944107"/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0" fmla="*/ 1276344 w 2003925"/>
                  <a:gd name="connsiteY0" fmla="*/ 0 h 1843219"/>
                  <a:gd name="connsiteX1" fmla="*/ 1327344 w 2003925"/>
                  <a:gd name="connsiteY1" fmla="*/ 49520 h 1843219"/>
                  <a:gd name="connsiteX2" fmla="*/ 1357154 w 2003925"/>
                  <a:gd name="connsiteY2" fmla="*/ 73421 h 1843219"/>
                  <a:gd name="connsiteX3" fmla="*/ 1405720 w 2003925"/>
                  <a:gd name="connsiteY3" fmla="*/ 121017 h 1843219"/>
                  <a:gd name="connsiteX4" fmla="*/ 1405739 w 2003925"/>
                  <a:gd name="connsiteY4" fmla="*/ 121039 h 1843219"/>
                  <a:gd name="connsiteX5" fmla="*/ 1485476 w 2003925"/>
                  <a:gd name="connsiteY5" fmla="*/ 175387 h 1843219"/>
                  <a:gd name="connsiteX6" fmla="*/ 1746513 w 2003925"/>
                  <a:gd name="connsiteY6" fmla="*/ 485241 h 1843219"/>
                  <a:gd name="connsiteX7" fmla="*/ 1915050 w 2003925"/>
                  <a:gd name="connsiteY7" fmla="*/ 1605747 h 1843219"/>
                  <a:gd name="connsiteX8" fmla="*/ 1874388 w 2003925"/>
                  <a:gd name="connsiteY8" fmla="*/ 1620545 h 1843219"/>
                  <a:gd name="connsiteX9" fmla="*/ 1841979 w 2003925"/>
                  <a:gd name="connsiteY9" fmla="*/ 1621914 h 1843219"/>
                  <a:gd name="connsiteX10" fmla="*/ 1837396 w 2003925"/>
                  <a:gd name="connsiteY10" fmla="*/ 1656858 h 1843219"/>
                  <a:gd name="connsiteX11" fmla="*/ 1782737 w 2003925"/>
                  <a:gd name="connsiteY11" fmla="*/ 1742868 h 1843219"/>
                  <a:gd name="connsiteX12" fmla="*/ 1649952 w 2003925"/>
                  <a:gd name="connsiteY12" fmla="*/ 1736495 h 1843219"/>
                  <a:gd name="connsiteX13" fmla="*/ 1618739 w 2003925"/>
                  <a:gd name="connsiteY13" fmla="*/ 1720972 h 1843219"/>
                  <a:gd name="connsiteX14" fmla="*/ 1594928 w 2003925"/>
                  <a:gd name="connsiteY14" fmla="*/ 1756060 h 1843219"/>
                  <a:gd name="connsiteX15" fmla="*/ 1515474 w 2003925"/>
                  <a:gd name="connsiteY15" fmla="*/ 1810006 h 1843219"/>
                  <a:gd name="connsiteX16" fmla="*/ 1261192 w 2003925"/>
                  <a:gd name="connsiteY16" fmla="*/ 1693060 h 1843219"/>
                  <a:gd name="connsiteX17" fmla="*/ 1236672 w 2003925"/>
                  <a:gd name="connsiteY17" fmla="*/ 1666896 h 1843219"/>
                  <a:gd name="connsiteX18" fmla="*/ 1220373 w 2003925"/>
                  <a:gd name="connsiteY18" fmla="*/ 1695933 h 1843219"/>
                  <a:gd name="connsiteX19" fmla="*/ 1024547 w 2003925"/>
                  <a:gd name="connsiteY19" fmla="*/ 1843219 h 1843219"/>
                  <a:gd name="connsiteX20" fmla="*/ 829655 w 2003925"/>
                  <a:gd name="connsiteY20" fmla="*/ 1695933 h 1843219"/>
                  <a:gd name="connsiteX21" fmla="*/ 814919 w 2003925"/>
                  <a:gd name="connsiteY21" fmla="*/ 1669401 h 1843219"/>
                  <a:gd name="connsiteX22" fmla="*/ 792747 w 2003925"/>
                  <a:gd name="connsiteY22" fmla="*/ 1693060 h 1843219"/>
                  <a:gd name="connsiteX23" fmla="*/ 538465 w 2003925"/>
                  <a:gd name="connsiteY23" fmla="*/ 1810006 h 1843219"/>
                  <a:gd name="connsiteX24" fmla="*/ 459011 w 2003925"/>
                  <a:gd name="connsiteY24" fmla="*/ 1756060 h 1843219"/>
                  <a:gd name="connsiteX25" fmla="*/ 442702 w 2003925"/>
                  <a:gd name="connsiteY25" fmla="*/ 1732028 h 1843219"/>
                  <a:gd name="connsiteX26" fmla="*/ 433718 w 2003925"/>
                  <a:gd name="connsiteY26" fmla="*/ 1736496 h 1843219"/>
                  <a:gd name="connsiteX27" fmla="*/ 300933 w 2003925"/>
                  <a:gd name="connsiteY27" fmla="*/ 1742869 h 1843219"/>
                  <a:gd name="connsiteX28" fmla="*/ 246274 w 2003925"/>
                  <a:gd name="connsiteY28" fmla="*/ 1656858 h 1843219"/>
                  <a:gd name="connsiteX29" fmla="*/ 239923 w 2003925"/>
                  <a:gd name="connsiteY29" fmla="*/ 1608426 h 1843219"/>
                  <a:gd name="connsiteX30" fmla="*/ 228107 w 2003925"/>
                  <a:gd name="connsiteY30" fmla="*/ 1612732 h 1843219"/>
                  <a:gd name="connsiteX31" fmla="*/ 88875 w 2003925"/>
                  <a:gd name="connsiteY31" fmla="*/ 1605746 h 1843219"/>
                  <a:gd name="connsiteX32" fmla="*/ 257413 w 2003925"/>
                  <a:gd name="connsiteY32" fmla="*/ 485240 h 1843219"/>
                  <a:gd name="connsiteX33" fmla="*/ 518449 w 2003925"/>
                  <a:gd name="connsiteY33" fmla="*/ 175386 h 1843219"/>
                  <a:gd name="connsiteX34" fmla="*/ 614061 w 2003925"/>
                  <a:gd name="connsiteY34" fmla="*/ 110219 h 1843219"/>
                  <a:gd name="connsiteX35" fmla="*/ 640762 w 2003925"/>
                  <a:gd name="connsiteY35" fmla="*/ 72134 h 1843219"/>
                  <a:gd name="connsiteX0" fmla="*/ 1276344 w 2003925"/>
                  <a:gd name="connsiteY0" fmla="*/ 0 h 1843219"/>
                  <a:gd name="connsiteX1" fmla="*/ 1327344 w 2003925"/>
                  <a:gd name="connsiteY1" fmla="*/ 49520 h 1843219"/>
                  <a:gd name="connsiteX2" fmla="*/ 1405720 w 2003925"/>
                  <a:gd name="connsiteY2" fmla="*/ 121017 h 1843219"/>
                  <a:gd name="connsiteX3" fmla="*/ 1405739 w 2003925"/>
                  <a:gd name="connsiteY3" fmla="*/ 121039 h 1843219"/>
                  <a:gd name="connsiteX4" fmla="*/ 1485476 w 2003925"/>
                  <a:gd name="connsiteY4" fmla="*/ 175387 h 1843219"/>
                  <a:gd name="connsiteX5" fmla="*/ 1746513 w 2003925"/>
                  <a:gd name="connsiteY5" fmla="*/ 485241 h 1843219"/>
                  <a:gd name="connsiteX6" fmla="*/ 1915050 w 2003925"/>
                  <a:gd name="connsiteY6" fmla="*/ 1605747 h 1843219"/>
                  <a:gd name="connsiteX7" fmla="*/ 1874388 w 2003925"/>
                  <a:gd name="connsiteY7" fmla="*/ 1620545 h 1843219"/>
                  <a:gd name="connsiteX8" fmla="*/ 1841979 w 2003925"/>
                  <a:gd name="connsiteY8" fmla="*/ 1621914 h 1843219"/>
                  <a:gd name="connsiteX9" fmla="*/ 1837396 w 2003925"/>
                  <a:gd name="connsiteY9" fmla="*/ 1656858 h 1843219"/>
                  <a:gd name="connsiteX10" fmla="*/ 1782737 w 2003925"/>
                  <a:gd name="connsiteY10" fmla="*/ 1742868 h 1843219"/>
                  <a:gd name="connsiteX11" fmla="*/ 1649952 w 2003925"/>
                  <a:gd name="connsiteY11" fmla="*/ 1736495 h 1843219"/>
                  <a:gd name="connsiteX12" fmla="*/ 1618739 w 2003925"/>
                  <a:gd name="connsiteY12" fmla="*/ 1720972 h 1843219"/>
                  <a:gd name="connsiteX13" fmla="*/ 1594928 w 2003925"/>
                  <a:gd name="connsiteY13" fmla="*/ 1756060 h 1843219"/>
                  <a:gd name="connsiteX14" fmla="*/ 1515474 w 2003925"/>
                  <a:gd name="connsiteY14" fmla="*/ 1810006 h 1843219"/>
                  <a:gd name="connsiteX15" fmla="*/ 1261192 w 2003925"/>
                  <a:gd name="connsiteY15" fmla="*/ 1693060 h 1843219"/>
                  <a:gd name="connsiteX16" fmla="*/ 1236672 w 2003925"/>
                  <a:gd name="connsiteY16" fmla="*/ 1666896 h 1843219"/>
                  <a:gd name="connsiteX17" fmla="*/ 1220373 w 2003925"/>
                  <a:gd name="connsiteY17" fmla="*/ 1695933 h 1843219"/>
                  <a:gd name="connsiteX18" fmla="*/ 1024547 w 2003925"/>
                  <a:gd name="connsiteY18" fmla="*/ 1843219 h 1843219"/>
                  <a:gd name="connsiteX19" fmla="*/ 829655 w 2003925"/>
                  <a:gd name="connsiteY19" fmla="*/ 1695933 h 1843219"/>
                  <a:gd name="connsiteX20" fmla="*/ 814919 w 2003925"/>
                  <a:gd name="connsiteY20" fmla="*/ 1669401 h 1843219"/>
                  <a:gd name="connsiteX21" fmla="*/ 792747 w 2003925"/>
                  <a:gd name="connsiteY21" fmla="*/ 1693060 h 1843219"/>
                  <a:gd name="connsiteX22" fmla="*/ 538465 w 2003925"/>
                  <a:gd name="connsiteY22" fmla="*/ 1810006 h 1843219"/>
                  <a:gd name="connsiteX23" fmla="*/ 459011 w 2003925"/>
                  <a:gd name="connsiteY23" fmla="*/ 1756060 h 1843219"/>
                  <a:gd name="connsiteX24" fmla="*/ 442702 w 2003925"/>
                  <a:gd name="connsiteY24" fmla="*/ 1732028 h 1843219"/>
                  <a:gd name="connsiteX25" fmla="*/ 433718 w 2003925"/>
                  <a:gd name="connsiteY25" fmla="*/ 1736496 h 1843219"/>
                  <a:gd name="connsiteX26" fmla="*/ 300933 w 2003925"/>
                  <a:gd name="connsiteY26" fmla="*/ 1742869 h 1843219"/>
                  <a:gd name="connsiteX27" fmla="*/ 246274 w 2003925"/>
                  <a:gd name="connsiteY27" fmla="*/ 1656858 h 1843219"/>
                  <a:gd name="connsiteX28" fmla="*/ 239923 w 2003925"/>
                  <a:gd name="connsiteY28" fmla="*/ 1608426 h 1843219"/>
                  <a:gd name="connsiteX29" fmla="*/ 228107 w 2003925"/>
                  <a:gd name="connsiteY29" fmla="*/ 1612732 h 1843219"/>
                  <a:gd name="connsiteX30" fmla="*/ 88875 w 2003925"/>
                  <a:gd name="connsiteY30" fmla="*/ 1605746 h 1843219"/>
                  <a:gd name="connsiteX31" fmla="*/ 257413 w 2003925"/>
                  <a:gd name="connsiteY31" fmla="*/ 485240 h 1843219"/>
                  <a:gd name="connsiteX32" fmla="*/ 518449 w 2003925"/>
                  <a:gd name="connsiteY32" fmla="*/ 175386 h 1843219"/>
                  <a:gd name="connsiteX33" fmla="*/ 614061 w 2003925"/>
                  <a:gd name="connsiteY33" fmla="*/ 110219 h 1843219"/>
                  <a:gd name="connsiteX34" fmla="*/ 640762 w 2003925"/>
                  <a:gd name="connsiteY34" fmla="*/ 72134 h 1843219"/>
                  <a:gd name="connsiteX0" fmla="*/ 1276344 w 2003925"/>
                  <a:gd name="connsiteY0" fmla="*/ 0 h 1843219"/>
                  <a:gd name="connsiteX1" fmla="*/ 1327344 w 2003925"/>
                  <a:gd name="connsiteY1" fmla="*/ 49520 h 1843219"/>
                  <a:gd name="connsiteX2" fmla="*/ 1405720 w 2003925"/>
                  <a:gd name="connsiteY2" fmla="*/ 121017 h 1843219"/>
                  <a:gd name="connsiteX3" fmla="*/ 1485476 w 2003925"/>
                  <a:gd name="connsiteY3" fmla="*/ 175387 h 1843219"/>
                  <a:gd name="connsiteX4" fmla="*/ 1746513 w 2003925"/>
                  <a:gd name="connsiteY4" fmla="*/ 485241 h 1843219"/>
                  <a:gd name="connsiteX5" fmla="*/ 1915050 w 2003925"/>
                  <a:gd name="connsiteY5" fmla="*/ 1605747 h 1843219"/>
                  <a:gd name="connsiteX6" fmla="*/ 1874388 w 2003925"/>
                  <a:gd name="connsiteY6" fmla="*/ 1620545 h 1843219"/>
                  <a:gd name="connsiteX7" fmla="*/ 1841979 w 2003925"/>
                  <a:gd name="connsiteY7" fmla="*/ 1621914 h 1843219"/>
                  <a:gd name="connsiteX8" fmla="*/ 1837396 w 2003925"/>
                  <a:gd name="connsiteY8" fmla="*/ 1656858 h 1843219"/>
                  <a:gd name="connsiteX9" fmla="*/ 1782737 w 2003925"/>
                  <a:gd name="connsiteY9" fmla="*/ 1742868 h 1843219"/>
                  <a:gd name="connsiteX10" fmla="*/ 1649952 w 2003925"/>
                  <a:gd name="connsiteY10" fmla="*/ 1736495 h 1843219"/>
                  <a:gd name="connsiteX11" fmla="*/ 1618739 w 2003925"/>
                  <a:gd name="connsiteY11" fmla="*/ 1720972 h 1843219"/>
                  <a:gd name="connsiteX12" fmla="*/ 1594928 w 2003925"/>
                  <a:gd name="connsiteY12" fmla="*/ 1756060 h 1843219"/>
                  <a:gd name="connsiteX13" fmla="*/ 1515474 w 2003925"/>
                  <a:gd name="connsiteY13" fmla="*/ 1810006 h 1843219"/>
                  <a:gd name="connsiteX14" fmla="*/ 1261192 w 2003925"/>
                  <a:gd name="connsiteY14" fmla="*/ 1693060 h 1843219"/>
                  <a:gd name="connsiteX15" fmla="*/ 1236672 w 2003925"/>
                  <a:gd name="connsiteY15" fmla="*/ 1666896 h 1843219"/>
                  <a:gd name="connsiteX16" fmla="*/ 1220373 w 2003925"/>
                  <a:gd name="connsiteY16" fmla="*/ 1695933 h 1843219"/>
                  <a:gd name="connsiteX17" fmla="*/ 1024547 w 2003925"/>
                  <a:gd name="connsiteY17" fmla="*/ 1843219 h 1843219"/>
                  <a:gd name="connsiteX18" fmla="*/ 829655 w 2003925"/>
                  <a:gd name="connsiteY18" fmla="*/ 1695933 h 1843219"/>
                  <a:gd name="connsiteX19" fmla="*/ 814919 w 2003925"/>
                  <a:gd name="connsiteY19" fmla="*/ 1669401 h 1843219"/>
                  <a:gd name="connsiteX20" fmla="*/ 792747 w 2003925"/>
                  <a:gd name="connsiteY20" fmla="*/ 1693060 h 1843219"/>
                  <a:gd name="connsiteX21" fmla="*/ 538465 w 2003925"/>
                  <a:gd name="connsiteY21" fmla="*/ 1810006 h 1843219"/>
                  <a:gd name="connsiteX22" fmla="*/ 459011 w 2003925"/>
                  <a:gd name="connsiteY22" fmla="*/ 1756060 h 1843219"/>
                  <a:gd name="connsiteX23" fmla="*/ 442702 w 2003925"/>
                  <a:gd name="connsiteY23" fmla="*/ 1732028 h 1843219"/>
                  <a:gd name="connsiteX24" fmla="*/ 433718 w 2003925"/>
                  <a:gd name="connsiteY24" fmla="*/ 1736496 h 1843219"/>
                  <a:gd name="connsiteX25" fmla="*/ 300933 w 2003925"/>
                  <a:gd name="connsiteY25" fmla="*/ 1742869 h 1843219"/>
                  <a:gd name="connsiteX26" fmla="*/ 246274 w 2003925"/>
                  <a:gd name="connsiteY26" fmla="*/ 1656858 h 1843219"/>
                  <a:gd name="connsiteX27" fmla="*/ 239923 w 2003925"/>
                  <a:gd name="connsiteY27" fmla="*/ 1608426 h 1843219"/>
                  <a:gd name="connsiteX28" fmla="*/ 228107 w 2003925"/>
                  <a:gd name="connsiteY28" fmla="*/ 1612732 h 1843219"/>
                  <a:gd name="connsiteX29" fmla="*/ 88875 w 2003925"/>
                  <a:gd name="connsiteY29" fmla="*/ 1605746 h 1843219"/>
                  <a:gd name="connsiteX30" fmla="*/ 257413 w 2003925"/>
                  <a:gd name="connsiteY30" fmla="*/ 485240 h 1843219"/>
                  <a:gd name="connsiteX31" fmla="*/ 518449 w 2003925"/>
                  <a:gd name="connsiteY31" fmla="*/ 175386 h 1843219"/>
                  <a:gd name="connsiteX32" fmla="*/ 614061 w 2003925"/>
                  <a:gd name="connsiteY32" fmla="*/ 110219 h 1843219"/>
                  <a:gd name="connsiteX33" fmla="*/ 640762 w 2003925"/>
                  <a:gd name="connsiteY33" fmla="*/ 72134 h 1843219"/>
                  <a:gd name="connsiteX0" fmla="*/ 1276344 w 2003925"/>
                  <a:gd name="connsiteY0" fmla="*/ 0 h 1843219"/>
                  <a:gd name="connsiteX1" fmla="*/ 1327342 w 2003925"/>
                  <a:gd name="connsiteY1" fmla="*/ 49521 h 1843219"/>
                  <a:gd name="connsiteX2" fmla="*/ 1405720 w 2003925"/>
                  <a:gd name="connsiteY2" fmla="*/ 121017 h 1843219"/>
                  <a:gd name="connsiteX3" fmla="*/ 1485476 w 2003925"/>
                  <a:gd name="connsiteY3" fmla="*/ 175387 h 1843219"/>
                  <a:gd name="connsiteX4" fmla="*/ 1746513 w 2003925"/>
                  <a:gd name="connsiteY4" fmla="*/ 485241 h 1843219"/>
                  <a:gd name="connsiteX5" fmla="*/ 1915050 w 2003925"/>
                  <a:gd name="connsiteY5" fmla="*/ 1605747 h 1843219"/>
                  <a:gd name="connsiteX6" fmla="*/ 1874388 w 2003925"/>
                  <a:gd name="connsiteY6" fmla="*/ 1620545 h 1843219"/>
                  <a:gd name="connsiteX7" fmla="*/ 1841979 w 2003925"/>
                  <a:gd name="connsiteY7" fmla="*/ 1621914 h 1843219"/>
                  <a:gd name="connsiteX8" fmla="*/ 1837396 w 2003925"/>
                  <a:gd name="connsiteY8" fmla="*/ 1656858 h 1843219"/>
                  <a:gd name="connsiteX9" fmla="*/ 1782737 w 2003925"/>
                  <a:gd name="connsiteY9" fmla="*/ 1742868 h 1843219"/>
                  <a:gd name="connsiteX10" fmla="*/ 1649952 w 2003925"/>
                  <a:gd name="connsiteY10" fmla="*/ 1736495 h 1843219"/>
                  <a:gd name="connsiteX11" fmla="*/ 1618739 w 2003925"/>
                  <a:gd name="connsiteY11" fmla="*/ 1720972 h 1843219"/>
                  <a:gd name="connsiteX12" fmla="*/ 1594928 w 2003925"/>
                  <a:gd name="connsiteY12" fmla="*/ 1756060 h 1843219"/>
                  <a:gd name="connsiteX13" fmla="*/ 1515474 w 2003925"/>
                  <a:gd name="connsiteY13" fmla="*/ 1810006 h 1843219"/>
                  <a:gd name="connsiteX14" fmla="*/ 1261192 w 2003925"/>
                  <a:gd name="connsiteY14" fmla="*/ 1693060 h 1843219"/>
                  <a:gd name="connsiteX15" fmla="*/ 1236672 w 2003925"/>
                  <a:gd name="connsiteY15" fmla="*/ 1666896 h 1843219"/>
                  <a:gd name="connsiteX16" fmla="*/ 1220373 w 2003925"/>
                  <a:gd name="connsiteY16" fmla="*/ 1695933 h 1843219"/>
                  <a:gd name="connsiteX17" fmla="*/ 1024547 w 2003925"/>
                  <a:gd name="connsiteY17" fmla="*/ 1843219 h 1843219"/>
                  <a:gd name="connsiteX18" fmla="*/ 829655 w 2003925"/>
                  <a:gd name="connsiteY18" fmla="*/ 1695933 h 1843219"/>
                  <a:gd name="connsiteX19" fmla="*/ 814919 w 2003925"/>
                  <a:gd name="connsiteY19" fmla="*/ 1669401 h 1843219"/>
                  <a:gd name="connsiteX20" fmla="*/ 792747 w 2003925"/>
                  <a:gd name="connsiteY20" fmla="*/ 1693060 h 1843219"/>
                  <a:gd name="connsiteX21" fmla="*/ 538465 w 2003925"/>
                  <a:gd name="connsiteY21" fmla="*/ 1810006 h 1843219"/>
                  <a:gd name="connsiteX22" fmla="*/ 459011 w 2003925"/>
                  <a:gd name="connsiteY22" fmla="*/ 1756060 h 1843219"/>
                  <a:gd name="connsiteX23" fmla="*/ 442702 w 2003925"/>
                  <a:gd name="connsiteY23" fmla="*/ 1732028 h 1843219"/>
                  <a:gd name="connsiteX24" fmla="*/ 433718 w 2003925"/>
                  <a:gd name="connsiteY24" fmla="*/ 1736496 h 1843219"/>
                  <a:gd name="connsiteX25" fmla="*/ 300933 w 2003925"/>
                  <a:gd name="connsiteY25" fmla="*/ 1742869 h 1843219"/>
                  <a:gd name="connsiteX26" fmla="*/ 246274 w 2003925"/>
                  <a:gd name="connsiteY26" fmla="*/ 1656858 h 1843219"/>
                  <a:gd name="connsiteX27" fmla="*/ 239923 w 2003925"/>
                  <a:gd name="connsiteY27" fmla="*/ 1608426 h 1843219"/>
                  <a:gd name="connsiteX28" fmla="*/ 228107 w 2003925"/>
                  <a:gd name="connsiteY28" fmla="*/ 1612732 h 1843219"/>
                  <a:gd name="connsiteX29" fmla="*/ 88875 w 2003925"/>
                  <a:gd name="connsiteY29" fmla="*/ 1605746 h 1843219"/>
                  <a:gd name="connsiteX30" fmla="*/ 257413 w 2003925"/>
                  <a:gd name="connsiteY30" fmla="*/ 485240 h 1843219"/>
                  <a:gd name="connsiteX31" fmla="*/ 518449 w 2003925"/>
                  <a:gd name="connsiteY31" fmla="*/ 175386 h 1843219"/>
                  <a:gd name="connsiteX32" fmla="*/ 614061 w 2003925"/>
                  <a:gd name="connsiteY32" fmla="*/ 110219 h 1843219"/>
                  <a:gd name="connsiteX33" fmla="*/ 640762 w 2003925"/>
                  <a:gd name="connsiteY33" fmla="*/ 72134 h 1843219"/>
                  <a:gd name="connsiteX0" fmla="*/ 1276344 w 2003925"/>
                  <a:gd name="connsiteY0" fmla="*/ 0 h 1843219"/>
                  <a:gd name="connsiteX1" fmla="*/ 1327342 w 2003925"/>
                  <a:gd name="connsiteY1" fmla="*/ 49521 h 1843219"/>
                  <a:gd name="connsiteX2" fmla="*/ 1485476 w 2003925"/>
                  <a:gd name="connsiteY2" fmla="*/ 175387 h 1843219"/>
                  <a:gd name="connsiteX3" fmla="*/ 1746513 w 2003925"/>
                  <a:gd name="connsiteY3" fmla="*/ 485241 h 1843219"/>
                  <a:gd name="connsiteX4" fmla="*/ 1915050 w 2003925"/>
                  <a:gd name="connsiteY4" fmla="*/ 1605747 h 1843219"/>
                  <a:gd name="connsiteX5" fmla="*/ 1874388 w 2003925"/>
                  <a:gd name="connsiteY5" fmla="*/ 1620545 h 1843219"/>
                  <a:gd name="connsiteX6" fmla="*/ 1841979 w 2003925"/>
                  <a:gd name="connsiteY6" fmla="*/ 1621914 h 1843219"/>
                  <a:gd name="connsiteX7" fmla="*/ 1837396 w 2003925"/>
                  <a:gd name="connsiteY7" fmla="*/ 1656858 h 1843219"/>
                  <a:gd name="connsiteX8" fmla="*/ 1782737 w 2003925"/>
                  <a:gd name="connsiteY8" fmla="*/ 1742868 h 1843219"/>
                  <a:gd name="connsiteX9" fmla="*/ 1649952 w 2003925"/>
                  <a:gd name="connsiteY9" fmla="*/ 1736495 h 1843219"/>
                  <a:gd name="connsiteX10" fmla="*/ 1618739 w 2003925"/>
                  <a:gd name="connsiteY10" fmla="*/ 1720972 h 1843219"/>
                  <a:gd name="connsiteX11" fmla="*/ 1594928 w 2003925"/>
                  <a:gd name="connsiteY11" fmla="*/ 1756060 h 1843219"/>
                  <a:gd name="connsiteX12" fmla="*/ 1515474 w 2003925"/>
                  <a:gd name="connsiteY12" fmla="*/ 1810006 h 1843219"/>
                  <a:gd name="connsiteX13" fmla="*/ 1261192 w 2003925"/>
                  <a:gd name="connsiteY13" fmla="*/ 1693060 h 1843219"/>
                  <a:gd name="connsiteX14" fmla="*/ 1236672 w 2003925"/>
                  <a:gd name="connsiteY14" fmla="*/ 1666896 h 1843219"/>
                  <a:gd name="connsiteX15" fmla="*/ 1220373 w 2003925"/>
                  <a:gd name="connsiteY15" fmla="*/ 1695933 h 1843219"/>
                  <a:gd name="connsiteX16" fmla="*/ 1024547 w 2003925"/>
                  <a:gd name="connsiteY16" fmla="*/ 1843219 h 1843219"/>
                  <a:gd name="connsiteX17" fmla="*/ 829655 w 2003925"/>
                  <a:gd name="connsiteY17" fmla="*/ 1695933 h 1843219"/>
                  <a:gd name="connsiteX18" fmla="*/ 814919 w 2003925"/>
                  <a:gd name="connsiteY18" fmla="*/ 1669401 h 1843219"/>
                  <a:gd name="connsiteX19" fmla="*/ 792747 w 2003925"/>
                  <a:gd name="connsiteY19" fmla="*/ 1693060 h 1843219"/>
                  <a:gd name="connsiteX20" fmla="*/ 538465 w 2003925"/>
                  <a:gd name="connsiteY20" fmla="*/ 1810006 h 1843219"/>
                  <a:gd name="connsiteX21" fmla="*/ 459011 w 2003925"/>
                  <a:gd name="connsiteY21" fmla="*/ 1756060 h 1843219"/>
                  <a:gd name="connsiteX22" fmla="*/ 442702 w 2003925"/>
                  <a:gd name="connsiteY22" fmla="*/ 1732028 h 1843219"/>
                  <a:gd name="connsiteX23" fmla="*/ 433718 w 2003925"/>
                  <a:gd name="connsiteY23" fmla="*/ 1736496 h 1843219"/>
                  <a:gd name="connsiteX24" fmla="*/ 300933 w 2003925"/>
                  <a:gd name="connsiteY24" fmla="*/ 1742869 h 1843219"/>
                  <a:gd name="connsiteX25" fmla="*/ 246274 w 2003925"/>
                  <a:gd name="connsiteY25" fmla="*/ 1656858 h 1843219"/>
                  <a:gd name="connsiteX26" fmla="*/ 239923 w 2003925"/>
                  <a:gd name="connsiteY26" fmla="*/ 1608426 h 1843219"/>
                  <a:gd name="connsiteX27" fmla="*/ 228107 w 2003925"/>
                  <a:gd name="connsiteY27" fmla="*/ 1612732 h 1843219"/>
                  <a:gd name="connsiteX28" fmla="*/ 88875 w 2003925"/>
                  <a:gd name="connsiteY28" fmla="*/ 1605746 h 1843219"/>
                  <a:gd name="connsiteX29" fmla="*/ 257413 w 2003925"/>
                  <a:gd name="connsiteY29" fmla="*/ 485240 h 1843219"/>
                  <a:gd name="connsiteX30" fmla="*/ 518449 w 2003925"/>
                  <a:gd name="connsiteY30" fmla="*/ 175386 h 1843219"/>
                  <a:gd name="connsiteX31" fmla="*/ 614061 w 2003925"/>
                  <a:gd name="connsiteY31" fmla="*/ 110219 h 1843219"/>
                  <a:gd name="connsiteX32" fmla="*/ 640762 w 2003925"/>
                  <a:gd name="connsiteY32" fmla="*/ 72134 h 1843219"/>
                  <a:gd name="connsiteX0" fmla="*/ 1276344 w 2003925"/>
                  <a:gd name="connsiteY0" fmla="*/ 0 h 1843219"/>
                  <a:gd name="connsiteX1" fmla="*/ 1327342 w 2003925"/>
                  <a:gd name="connsiteY1" fmla="*/ 49521 h 1843219"/>
                  <a:gd name="connsiteX2" fmla="*/ 1746513 w 2003925"/>
                  <a:gd name="connsiteY2" fmla="*/ 485241 h 1843219"/>
                  <a:gd name="connsiteX3" fmla="*/ 1915050 w 2003925"/>
                  <a:gd name="connsiteY3" fmla="*/ 1605747 h 1843219"/>
                  <a:gd name="connsiteX4" fmla="*/ 1874388 w 2003925"/>
                  <a:gd name="connsiteY4" fmla="*/ 1620545 h 1843219"/>
                  <a:gd name="connsiteX5" fmla="*/ 1841979 w 2003925"/>
                  <a:gd name="connsiteY5" fmla="*/ 1621914 h 1843219"/>
                  <a:gd name="connsiteX6" fmla="*/ 1837396 w 2003925"/>
                  <a:gd name="connsiteY6" fmla="*/ 1656858 h 1843219"/>
                  <a:gd name="connsiteX7" fmla="*/ 1782737 w 2003925"/>
                  <a:gd name="connsiteY7" fmla="*/ 1742868 h 1843219"/>
                  <a:gd name="connsiteX8" fmla="*/ 1649952 w 2003925"/>
                  <a:gd name="connsiteY8" fmla="*/ 1736495 h 1843219"/>
                  <a:gd name="connsiteX9" fmla="*/ 1618739 w 2003925"/>
                  <a:gd name="connsiteY9" fmla="*/ 1720972 h 1843219"/>
                  <a:gd name="connsiteX10" fmla="*/ 1594928 w 2003925"/>
                  <a:gd name="connsiteY10" fmla="*/ 1756060 h 1843219"/>
                  <a:gd name="connsiteX11" fmla="*/ 1515474 w 2003925"/>
                  <a:gd name="connsiteY11" fmla="*/ 1810006 h 1843219"/>
                  <a:gd name="connsiteX12" fmla="*/ 1261192 w 2003925"/>
                  <a:gd name="connsiteY12" fmla="*/ 1693060 h 1843219"/>
                  <a:gd name="connsiteX13" fmla="*/ 1236672 w 2003925"/>
                  <a:gd name="connsiteY13" fmla="*/ 1666896 h 1843219"/>
                  <a:gd name="connsiteX14" fmla="*/ 1220373 w 2003925"/>
                  <a:gd name="connsiteY14" fmla="*/ 1695933 h 1843219"/>
                  <a:gd name="connsiteX15" fmla="*/ 1024547 w 2003925"/>
                  <a:gd name="connsiteY15" fmla="*/ 1843219 h 1843219"/>
                  <a:gd name="connsiteX16" fmla="*/ 829655 w 2003925"/>
                  <a:gd name="connsiteY16" fmla="*/ 1695933 h 1843219"/>
                  <a:gd name="connsiteX17" fmla="*/ 814919 w 2003925"/>
                  <a:gd name="connsiteY17" fmla="*/ 1669401 h 1843219"/>
                  <a:gd name="connsiteX18" fmla="*/ 792747 w 2003925"/>
                  <a:gd name="connsiteY18" fmla="*/ 1693060 h 1843219"/>
                  <a:gd name="connsiteX19" fmla="*/ 538465 w 2003925"/>
                  <a:gd name="connsiteY19" fmla="*/ 1810006 h 1843219"/>
                  <a:gd name="connsiteX20" fmla="*/ 459011 w 2003925"/>
                  <a:gd name="connsiteY20" fmla="*/ 1756060 h 1843219"/>
                  <a:gd name="connsiteX21" fmla="*/ 442702 w 2003925"/>
                  <a:gd name="connsiteY21" fmla="*/ 1732028 h 1843219"/>
                  <a:gd name="connsiteX22" fmla="*/ 433718 w 2003925"/>
                  <a:gd name="connsiteY22" fmla="*/ 1736496 h 1843219"/>
                  <a:gd name="connsiteX23" fmla="*/ 300933 w 2003925"/>
                  <a:gd name="connsiteY23" fmla="*/ 1742869 h 1843219"/>
                  <a:gd name="connsiteX24" fmla="*/ 246274 w 2003925"/>
                  <a:gd name="connsiteY24" fmla="*/ 1656858 h 1843219"/>
                  <a:gd name="connsiteX25" fmla="*/ 239923 w 2003925"/>
                  <a:gd name="connsiteY25" fmla="*/ 1608426 h 1843219"/>
                  <a:gd name="connsiteX26" fmla="*/ 228107 w 2003925"/>
                  <a:gd name="connsiteY26" fmla="*/ 1612732 h 1843219"/>
                  <a:gd name="connsiteX27" fmla="*/ 88875 w 2003925"/>
                  <a:gd name="connsiteY27" fmla="*/ 1605746 h 1843219"/>
                  <a:gd name="connsiteX28" fmla="*/ 257413 w 2003925"/>
                  <a:gd name="connsiteY28" fmla="*/ 485240 h 1843219"/>
                  <a:gd name="connsiteX29" fmla="*/ 518449 w 2003925"/>
                  <a:gd name="connsiteY29" fmla="*/ 175386 h 1843219"/>
                  <a:gd name="connsiteX30" fmla="*/ 614061 w 2003925"/>
                  <a:gd name="connsiteY30" fmla="*/ 110219 h 1843219"/>
                  <a:gd name="connsiteX31" fmla="*/ 640762 w 2003925"/>
                  <a:gd name="connsiteY31" fmla="*/ 72134 h 1843219"/>
                  <a:gd name="connsiteX0" fmla="*/ 1276344 w 2003925"/>
                  <a:gd name="connsiteY0" fmla="*/ 0 h 1843219"/>
                  <a:gd name="connsiteX1" fmla="*/ 1746513 w 2003925"/>
                  <a:gd name="connsiteY1" fmla="*/ 485241 h 1843219"/>
                  <a:gd name="connsiteX2" fmla="*/ 1915050 w 2003925"/>
                  <a:gd name="connsiteY2" fmla="*/ 1605747 h 1843219"/>
                  <a:gd name="connsiteX3" fmla="*/ 1874388 w 2003925"/>
                  <a:gd name="connsiteY3" fmla="*/ 1620545 h 1843219"/>
                  <a:gd name="connsiteX4" fmla="*/ 1841979 w 2003925"/>
                  <a:gd name="connsiteY4" fmla="*/ 1621914 h 1843219"/>
                  <a:gd name="connsiteX5" fmla="*/ 1837396 w 2003925"/>
                  <a:gd name="connsiteY5" fmla="*/ 1656858 h 1843219"/>
                  <a:gd name="connsiteX6" fmla="*/ 1782737 w 2003925"/>
                  <a:gd name="connsiteY6" fmla="*/ 1742868 h 1843219"/>
                  <a:gd name="connsiteX7" fmla="*/ 1649952 w 2003925"/>
                  <a:gd name="connsiteY7" fmla="*/ 1736495 h 1843219"/>
                  <a:gd name="connsiteX8" fmla="*/ 1618739 w 2003925"/>
                  <a:gd name="connsiteY8" fmla="*/ 1720972 h 1843219"/>
                  <a:gd name="connsiteX9" fmla="*/ 1594928 w 2003925"/>
                  <a:gd name="connsiteY9" fmla="*/ 1756060 h 1843219"/>
                  <a:gd name="connsiteX10" fmla="*/ 1515474 w 2003925"/>
                  <a:gd name="connsiteY10" fmla="*/ 1810006 h 1843219"/>
                  <a:gd name="connsiteX11" fmla="*/ 1261192 w 2003925"/>
                  <a:gd name="connsiteY11" fmla="*/ 1693060 h 1843219"/>
                  <a:gd name="connsiteX12" fmla="*/ 1236672 w 2003925"/>
                  <a:gd name="connsiteY12" fmla="*/ 1666896 h 1843219"/>
                  <a:gd name="connsiteX13" fmla="*/ 1220373 w 2003925"/>
                  <a:gd name="connsiteY13" fmla="*/ 1695933 h 1843219"/>
                  <a:gd name="connsiteX14" fmla="*/ 1024547 w 2003925"/>
                  <a:gd name="connsiteY14" fmla="*/ 1843219 h 1843219"/>
                  <a:gd name="connsiteX15" fmla="*/ 829655 w 2003925"/>
                  <a:gd name="connsiteY15" fmla="*/ 1695933 h 1843219"/>
                  <a:gd name="connsiteX16" fmla="*/ 814919 w 2003925"/>
                  <a:gd name="connsiteY16" fmla="*/ 1669401 h 1843219"/>
                  <a:gd name="connsiteX17" fmla="*/ 792747 w 2003925"/>
                  <a:gd name="connsiteY17" fmla="*/ 1693060 h 1843219"/>
                  <a:gd name="connsiteX18" fmla="*/ 538465 w 2003925"/>
                  <a:gd name="connsiteY18" fmla="*/ 1810006 h 1843219"/>
                  <a:gd name="connsiteX19" fmla="*/ 459011 w 2003925"/>
                  <a:gd name="connsiteY19" fmla="*/ 1756060 h 1843219"/>
                  <a:gd name="connsiteX20" fmla="*/ 442702 w 2003925"/>
                  <a:gd name="connsiteY20" fmla="*/ 1732028 h 1843219"/>
                  <a:gd name="connsiteX21" fmla="*/ 433718 w 2003925"/>
                  <a:gd name="connsiteY21" fmla="*/ 1736496 h 1843219"/>
                  <a:gd name="connsiteX22" fmla="*/ 300933 w 2003925"/>
                  <a:gd name="connsiteY22" fmla="*/ 1742869 h 1843219"/>
                  <a:gd name="connsiteX23" fmla="*/ 246274 w 2003925"/>
                  <a:gd name="connsiteY23" fmla="*/ 1656858 h 1843219"/>
                  <a:gd name="connsiteX24" fmla="*/ 239923 w 2003925"/>
                  <a:gd name="connsiteY24" fmla="*/ 1608426 h 1843219"/>
                  <a:gd name="connsiteX25" fmla="*/ 228107 w 2003925"/>
                  <a:gd name="connsiteY25" fmla="*/ 1612732 h 1843219"/>
                  <a:gd name="connsiteX26" fmla="*/ 88875 w 2003925"/>
                  <a:gd name="connsiteY26" fmla="*/ 1605746 h 1843219"/>
                  <a:gd name="connsiteX27" fmla="*/ 257413 w 2003925"/>
                  <a:gd name="connsiteY27" fmla="*/ 485240 h 1843219"/>
                  <a:gd name="connsiteX28" fmla="*/ 518449 w 2003925"/>
                  <a:gd name="connsiteY28" fmla="*/ 175386 h 1843219"/>
                  <a:gd name="connsiteX29" fmla="*/ 614061 w 2003925"/>
                  <a:gd name="connsiteY29" fmla="*/ 110219 h 1843219"/>
                  <a:gd name="connsiteX30" fmla="*/ 640762 w 2003925"/>
                  <a:gd name="connsiteY30" fmla="*/ 72134 h 1843219"/>
                  <a:gd name="connsiteX0" fmla="*/ 1746513 w 2003925"/>
                  <a:gd name="connsiteY0" fmla="*/ 413106 h 1771084"/>
                  <a:gd name="connsiteX1" fmla="*/ 1915050 w 2003925"/>
                  <a:gd name="connsiteY1" fmla="*/ 1533612 h 1771084"/>
                  <a:gd name="connsiteX2" fmla="*/ 1874388 w 2003925"/>
                  <a:gd name="connsiteY2" fmla="*/ 1548410 h 1771084"/>
                  <a:gd name="connsiteX3" fmla="*/ 1841979 w 2003925"/>
                  <a:gd name="connsiteY3" fmla="*/ 1549779 h 1771084"/>
                  <a:gd name="connsiteX4" fmla="*/ 1837396 w 2003925"/>
                  <a:gd name="connsiteY4" fmla="*/ 1584723 h 1771084"/>
                  <a:gd name="connsiteX5" fmla="*/ 1782737 w 2003925"/>
                  <a:gd name="connsiteY5" fmla="*/ 1670733 h 1771084"/>
                  <a:gd name="connsiteX6" fmla="*/ 1649952 w 2003925"/>
                  <a:gd name="connsiteY6" fmla="*/ 1664360 h 1771084"/>
                  <a:gd name="connsiteX7" fmla="*/ 1618739 w 2003925"/>
                  <a:gd name="connsiteY7" fmla="*/ 1648837 h 1771084"/>
                  <a:gd name="connsiteX8" fmla="*/ 1594928 w 2003925"/>
                  <a:gd name="connsiteY8" fmla="*/ 1683925 h 1771084"/>
                  <a:gd name="connsiteX9" fmla="*/ 1515474 w 2003925"/>
                  <a:gd name="connsiteY9" fmla="*/ 1737871 h 1771084"/>
                  <a:gd name="connsiteX10" fmla="*/ 1261192 w 2003925"/>
                  <a:gd name="connsiteY10" fmla="*/ 1620925 h 1771084"/>
                  <a:gd name="connsiteX11" fmla="*/ 1236672 w 2003925"/>
                  <a:gd name="connsiteY11" fmla="*/ 1594761 h 1771084"/>
                  <a:gd name="connsiteX12" fmla="*/ 1220373 w 2003925"/>
                  <a:gd name="connsiteY12" fmla="*/ 1623798 h 1771084"/>
                  <a:gd name="connsiteX13" fmla="*/ 1024547 w 2003925"/>
                  <a:gd name="connsiteY13" fmla="*/ 1771084 h 1771084"/>
                  <a:gd name="connsiteX14" fmla="*/ 829655 w 2003925"/>
                  <a:gd name="connsiteY14" fmla="*/ 1623798 h 1771084"/>
                  <a:gd name="connsiteX15" fmla="*/ 814919 w 2003925"/>
                  <a:gd name="connsiteY15" fmla="*/ 1597266 h 1771084"/>
                  <a:gd name="connsiteX16" fmla="*/ 792747 w 2003925"/>
                  <a:gd name="connsiteY16" fmla="*/ 1620925 h 1771084"/>
                  <a:gd name="connsiteX17" fmla="*/ 538465 w 2003925"/>
                  <a:gd name="connsiteY17" fmla="*/ 1737871 h 1771084"/>
                  <a:gd name="connsiteX18" fmla="*/ 459011 w 2003925"/>
                  <a:gd name="connsiteY18" fmla="*/ 1683925 h 1771084"/>
                  <a:gd name="connsiteX19" fmla="*/ 442702 w 2003925"/>
                  <a:gd name="connsiteY19" fmla="*/ 1659893 h 1771084"/>
                  <a:gd name="connsiteX20" fmla="*/ 433718 w 2003925"/>
                  <a:gd name="connsiteY20" fmla="*/ 1664361 h 1771084"/>
                  <a:gd name="connsiteX21" fmla="*/ 300933 w 2003925"/>
                  <a:gd name="connsiteY21" fmla="*/ 1670734 h 1771084"/>
                  <a:gd name="connsiteX22" fmla="*/ 246274 w 2003925"/>
                  <a:gd name="connsiteY22" fmla="*/ 1584723 h 1771084"/>
                  <a:gd name="connsiteX23" fmla="*/ 239923 w 2003925"/>
                  <a:gd name="connsiteY23" fmla="*/ 1536291 h 1771084"/>
                  <a:gd name="connsiteX24" fmla="*/ 228107 w 2003925"/>
                  <a:gd name="connsiteY24" fmla="*/ 1540597 h 1771084"/>
                  <a:gd name="connsiteX25" fmla="*/ 88875 w 2003925"/>
                  <a:gd name="connsiteY25" fmla="*/ 1533611 h 1771084"/>
                  <a:gd name="connsiteX26" fmla="*/ 257413 w 2003925"/>
                  <a:gd name="connsiteY26" fmla="*/ 413105 h 1771084"/>
                  <a:gd name="connsiteX27" fmla="*/ 518449 w 2003925"/>
                  <a:gd name="connsiteY27" fmla="*/ 103251 h 1771084"/>
                  <a:gd name="connsiteX28" fmla="*/ 614061 w 2003925"/>
                  <a:gd name="connsiteY28" fmla="*/ 38084 h 1771084"/>
                  <a:gd name="connsiteX29" fmla="*/ 640762 w 2003925"/>
                  <a:gd name="connsiteY29" fmla="*/ -1 h 1771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003925" h="1771084">
                    <a:moveTo>
                      <a:pt x="1746513" y="413106"/>
                    </a:moveTo>
                    <a:cubicBezTo>
                      <a:pt x="1943509" y="754314"/>
                      <a:pt x="2114276" y="1418589"/>
                      <a:pt x="1915050" y="1533612"/>
                    </a:cubicBezTo>
                    <a:cubicBezTo>
                      <a:pt x="1902599" y="1540801"/>
                      <a:pt x="1888996" y="1545675"/>
                      <a:pt x="1874388" y="1548410"/>
                    </a:cubicBezTo>
                    <a:lnTo>
                      <a:pt x="1841979" y="1549779"/>
                    </a:lnTo>
                    <a:lnTo>
                      <a:pt x="1837396" y="1584723"/>
                    </a:lnTo>
                    <a:cubicBezTo>
                      <a:pt x="1827684" y="1624887"/>
                      <a:pt x="1810027" y="1654977"/>
                      <a:pt x="1782737" y="1670733"/>
                    </a:cubicBezTo>
                    <a:cubicBezTo>
                      <a:pt x="1748625" y="1690428"/>
                      <a:pt x="1702486" y="1685978"/>
                      <a:pt x="1649952" y="1664360"/>
                    </a:cubicBezTo>
                    <a:lnTo>
                      <a:pt x="1618739" y="1648837"/>
                    </a:lnTo>
                    <a:lnTo>
                      <a:pt x="1594928" y="1683925"/>
                    </a:lnTo>
                    <a:cubicBezTo>
                      <a:pt x="1571932" y="1711181"/>
                      <a:pt x="1545522" y="1729819"/>
                      <a:pt x="1515474" y="1737871"/>
                    </a:cubicBezTo>
                    <a:cubicBezTo>
                      <a:pt x="1440353" y="1757999"/>
                      <a:pt x="1351384" y="1709580"/>
                      <a:pt x="1261192" y="1620925"/>
                    </a:cubicBezTo>
                    <a:lnTo>
                      <a:pt x="1236672" y="1594761"/>
                    </a:lnTo>
                    <a:lnTo>
                      <a:pt x="1220373" y="1623798"/>
                    </a:lnTo>
                    <a:cubicBezTo>
                      <a:pt x="1160999" y="1714549"/>
                      <a:pt x="1094541" y="1771084"/>
                      <a:pt x="1024547" y="1771084"/>
                    </a:cubicBezTo>
                    <a:cubicBezTo>
                      <a:pt x="954554" y="1771084"/>
                      <a:pt x="888479" y="1714549"/>
                      <a:pt x="829655" y="1623798"/>
                    </a:cubicBezTo>
                    <a:lnTo>
                      <a:pt x="814919" y="1597266"/>
                    </a:lnTo>
                    <a:lnTo>
                      <a:pt x="792747" y="1620925"/>
                    </a:lnTo>
                    <a:cubicBezTo>
                      <a:pt x="702554" y="1709579"/>
                      <a:pt x="613586" y="1757999"/>
                      <a:pt x="538465" y="1737871"/>
                    </a:cubicBezTo>
                    <a:cubicBezTo>
                      <a:pt x="508417" y="1729819"/>
                      <a:pt x="482007" y="1711181"/>
                      <a:pt x="459011" y="1683925"/>
                    </a:cubicBezTo>
                    <a:lnTo>
                      <a:pt x="442702" y="1659893"/>
                    </a:lnTo>
                    <a:lnTo>
                      <a:pt x="433718" y="1664361"/>
                    </a:lnTo>
                    <a:cubicBezTo>
                      <a:pt x="381184" y="1685979"/>
                      <a:pt x="335046" y="1690429"/>
                      <a:pt x="300933" y="1670734"/>
                    </a:cubicBezTo>
                    <a:cubicBezTo>
                      <a:pt x="273643" y="1654978"/>
                      <a:pt x="255987" y="1624888"/>
                      <a:pt x="246274" y="1584723"/>
                    </a:cubicBezTo>
                    <a:lnTo>
                      <a:pt x="239923" y="1536291"/>
                    </a:lnTo>
                    <a:lnTo>
                      <a:pt x="228107" y="1540597"/>
                    </a:lnTo>
                    <a:cubicBezTo>
                      <a:pt x="173939" y="1555904"/>
                      <a:pt x="126229" y="1555178"/>
                      <a:pt x="88875" y="1533611"/>
                    </a:cubicBezTo>
                    <a:cubicBezTo>
                      <a:pt x="-110350" y="1418589"/>
                      <a:pt x="60417" y="754312"/>
                      <a:pt x="257413" y="413105"/>
                    </a:cubicBezTo>
                    <a:cubicBezTo>
                      <a:pt x="331286" y="285153"/>
                      <a:pt x="422626" y="179398"/>
                      <a:pt x="518449" y="103251"/>
                    </a:cubicBezTo>
                    <a:lnTo>
                      <a:pt x="614061" y="38084"/>
                    </a:lnTo>
                    <a:lnTo>
                      <a:pt x="640762" y="-1"/>
                    </a:lnTo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4" name="グループ化 153"/>
              <p:cNvGrpSpPr/>
              <p:nvPr/>
            </p:nvGrpSpPr>
            <p:grpSpPr>
              <a:xfrm>
                <a:off x="4232574" y="761445"/>
                <a:ext cx="1121046" cy="1890211"/>
                <a:chOff x="5614058" y="1448779"/>
                <a:chExt cx="2250250" cy="3794179"/>
              </a:xfrm>
            </p:grpSpPr>
            <p:grpSp>
              <p:nvGrpSpPr>
                <p:cNvPr id="158" name="グループ化 157"/>
                <p:cNvGrpSpPr/>
                <p:nvPr/>
              </p:nvGrpSpPr>
              <p:grpSpPr>
                <a:xfrm>
                  <a:off x="6082262" y="4091566"/>
                  <a:ext cx="725376" cy="1151392"/>
                  <a:chOff x="2303575" y="4116440"/>
                  <a:chExt cx="725376" cy="1151392"/>
                </a:xfrm>
              </p:grpSpPr>
              <p:sp>
                <p:nvSpPr>
                  <p:cNvPr id="169" name="台形 168"/>
                  <p:cNvSpPr/>
                  <p:nvPr/>
                </p:nvSpPr>
                <p:spPr bwMode="auto">
                  <a:xfrm rot="10800000">
                    <a:off x="2634607" y="4581524"/>
                    <a:ext cx="208606" cy="335316"/>
                  </a:xfrm>
                  <a:prstGeom prst="trapezoid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0" name="楕円 169"/>
                  <p:cNvSpPr/>
                  <p:nvPr/>
                </p:nvSpPr>
                <p:spPr bwMode="auto">
                  <a:xfrm>
                    <a:off x="2466562" y="4116440"/>
                    <a:ext cx="562389" cy="560335"/>
                  </a:xfrm>
                  <a:prstGeom prst="ellipse">
                    <a:avLst/>
                  </a:prstGeom>
                  <a:solidFill>
                    <a:srgbClr val="FF3399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1" name="フリーフォーム: 図形 170"/>
                  <p:cNvSpPr/>
                  <p:nvPr/>
                </p:nvSpPr>
                <p:spPr bwMode="auto">
                  <a:xfrm>
                    <a:off x="2303575" y="4797102"/>
                    <a:ext cx="611076" cy="470730"/>
                  </a:xfrm>
                  <a:custGeom>
                    <a:avLst/>
                    <a:gdLst>
                      <a:gd name="connsiteX0" fmla="*/ 415359 w 977138"/>
                      <a:gd name="connsiteY0" fmla="*/ 0 h 752719"/>
                      <a:gd name="connsiteX1" fmla="*/ 977138 w 977138"/>
                      <a:gd name="connsiteY1" fmla="*/ 0 h 752719"/>
                      <a:gd name="connsiteX2" fmla="*/ 977138 w 977138"/>
                      <a:gd name="connsiteY2" fmla="*/ 710058 h 752719"/>
                      <a:gd name="connsiteX3" fmla="*/ 934477 w 977138"/>
                      <a:gd name="connsiteY3" fmla="*/ 752719 h 752719"/>
                      <a:gd name="connsiteX4" fmla="*/ 785426 w 977138"/>
                      <a:gd name="connsiteY4" fmla="*/ 752719 h 752719"/>
                      <a:gd name="connsiteX5" fmla="*/ 458020 w 977138"/>
                      <a:gd name="connsiteY5" fmla="*/ 752719 h 752719"/>
                      <a:gd name="connsiteX6" fmla="*/ 129927 w 977138"/>
                      <a:gd name="connsiteY6" fmla="*/ 752719 h 752719"/>
                      <a:gd name="connsiteX7" fmla="*/ 0 w 977138"/>
                      <a:gd name="connsiteY7" fmla="*/ 622792 h 752719"/>
                      <a:gd name="connsiteX8" fmla="*/ 0 w 977138"/>
                      <a:gd name="connsiteY8" fmla="*/ 505192 h 752719"/>
                      <a:gd name="connsiteX9" fmla="*/ 247527 w 977138"/>
                      <a:gd name="connsiteY9" fmla="*/ 257665 h 752719"/>
                      <a:gd name="connsiteX10" fmla="*/ 415359 w 977138"/>
                      <a:gd name="connsiteY10" fmla="*/ 257665 h 752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977138" h="752719">
                        <a:moveTo>
                          <a:pt x="415359" y="0"/>
                        </a:moveTo>
                        <a:lnTo>
                          <a:pt x="977138" y="0"/>
                        </a:lnTo>
                        <a:lnTo>
                          <a:pt x="977138" y="710058"/>
                        </a:lnTo>
                        <a:cubicBezTo>
                          <a:pt x="977138" y="733619"/>
                          <a:pt x="958038" y="752719"/>
                          <a:pt x="934477" y="752719"/>
                        </a:cubicBezTo>
                        <a:lnTo>
                          <a:pt x="785426" y="752719"/>
                        </a:lnTo>
                        <a:lnTo>
                          <a:pt x="458020" y="752719"/>
                        </a:lnTo>
                        <a:lnTo>
                          <a:pt x="129927" y="752719"/>
                        </a:lnTo>
                        <a:cubicBezTo>
                          <a:pt x="58170" y="752719"/>
                          <a:pt x="0" y="694549"/>
                          <a:pt x="0" y="622792"/>
                        </a:cubicBezTo>
                        <a:lnTo>
                          <a:pt x="0" y="505192"/>
                        </a:lnTo>
                        <a:cubicBezTo>
                          <a:pt x="0" y="368487"/>
                          <a:pt x="110822" y="257665"/>
                          <a:pt x="247527" y="257665"/>
                        </a:cubicBezTo>
                        <a:lnTo>
                          <a:pt x="415359" y="257665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9" name="グループ化 158"/>
                <p:cNvGrpSpPr/>
                <p:nvPr/>
              </p:nvGrpSpPr>
              <p:grpSpPr>
                <a:xfrm>
                  <a:off x="6637083" y="4091566"/>
                  <a:ext cx="725376" cy="1151392"/>
                  <a:chOff x="2450853" y="4116440"/>
                  <a:chExt cx="725376" cy="1151392"/>
                </a:xfrm>
              </p:grpSpPr>
              <p:sp>
                <p:nvSpPr>
                  <p:cNvPr id="166" name="台形 165"/>
                  <p:cNvSpPr/>
                  <p:nvPr/>
                </p:nvSpPr>
                <p:spPr bwMode="auto">
                  <a:xfrm rot="10800000">
                    <a:off x="2781885" y="4581524"/>
                    <a:ext cx="208606" cy="335316"/>
                  </a:xfrm>
                  <a:prstGeom prst="trapezoid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7" name="楕円 166"/>
                  <p:cNvSpPr/>
                  <p:nvPr/>
                </p:nvSpPr>
                <p:spPr bwMode="auto">
                  <a:xfrm>
                    <a:off x="2613840" y="4116440"/>
                    <a:ext cx="562389" cy="560335"/>
                  </a:xfrm>
                  <a:prstGeom prst="ellipse">
                    <a:avLst/>
                  </a:prstGeom>
                  <a:solidFill>
                    <a:srgbClr val="FF99FF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8" name="フリーフォーム: 図形 167"/>
                  <p:cNvSpPr/>
                  <p:nvPr/>
                </p:nvSpPr>
                <p:spPr bwMode="auto">
                  <a:xfrm>
                    <a:off x="2450853" y="4797102"/>
                    <a:ext cx="611076" cy="470730"/>
                  </a:xfrm>
                  <a:custGeom>
                    <a:avLst/>
                    <a:gdLst>
                      <a:gd name="connsiteX0" fmla="*/ 415359 w 977138"/>
                      <a:gd name="connsiteY0" fmla="*/ 0 h 752719"/>
                      <a:gd name="connsiteX1" fmla="*/ 977138 w 977138"/>
                      <a:gd name="connsiteY1" fmla="*/ 0 h 752719"/>
                      <a:gd name="connsiteX2" fmla="*/ 977138 w 977138"/>
                      <a:gd name="connsiteY2" fmla="*/ 710058 h 752719"/>
                      <a:gd name="connsiteX3" fmla="*/ 934477 w 977138"/>
                      <a:gd name="connsiteY3" fmla="*/ 752719 h 752719"/>
                      <a:gd name="connsiteX4" fmla="*/ 785426 w 977138"/>
                      <a:gd name="connsiteY4" fmla="*/ 752719 h 752719"/>
                      <a:gd name="connsiteX5" fmla="*/ 458020 w 977138"/>
                      <a:gd name="connsiteY5" fmla="*/ 752719 h 752719"/>
                      <a:gd name="connsiteX6" fmla="*/ 129927 w 977138"/>
                      <a:gd name="connsiteY6" fmla="*/ 752719 h 752719"/>
                      <a:gd name="connsiteX7" fmla="*/ 0 w 977138"/>
                      <a:gd name="connsiteY7" fmla="*/ 622792 h 752719"/>
                      <a:gd name="connsiteX8" fmla="*/ 0 w 977138"/>
                      <a:gd name="connsiteY8" fmla="*/ 505192 h 752719"/>
                      <a:gd name="connsiteX9" fmla="*/ 247527 w 977138"/>
                      <a:gd name="connsiteY9" fmla="*/ 257665 h 752719"/>
                      <a:gd name="connsiteX10" fmla="*/ 415359 w 977138"/>
                      <a:gd name="connsiteY10" fmla="*/ 257665 h 752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977138" h="752719">
                        <a:moveTo>
                          <a:pt x="415359" y="0"/>
                        </a:moveTo>
                        <a:lnTo>
                          <a:pt x="977138" y="0"/>
                        </a:lnTo>
                        <a:lnTo>
                          <a:pt x="977138" y="710058"/>
                        </a:lnTo>
                        <a:cubicBezTo>
                          <a:pt x="977138" y="733619"/>
                          <a:pt x="958038" y="752719"/>
                          <a:pt x="934477" y="752719"/>
                        </a:cubicBezTo>
                        <a:lnTo>
                          <a:pt x="785426" y="752719"/>
                        </a:lnTo>
                        <a:lnTo>
                          <a:pt x="458020" y="752719"/>
                        </a:lnTo>
                        <a:lnTo>
                          <a:pt x="129927" y="752719"/>
                        </a:lnTo>
                        <a:cubicBezTo>
                          <a:pt x="58170" y="752719"/>
                          <a:pt x="0" y="694549"/>
                          <a:pt x="0" y="622792"/>
                        </a:cubicBezTo>
                        <a:lnTo>
                          <a:pt x="0" y="505192"/>
                        </a:lnTo>
                        <a:cubicBezTo>
                          <a:pt x="0" y="368487"/>
                          <a:pt x="110822" y="257665"/>
                          <a:pt x="247527" y="257665"/>
                        </a:cubicBezTo>
                        <a:lnTo>
                          <a:pt x="415359" y="257665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60" name="フリーフォーム: 図形 159"/>
                <p:cNvSpPr/>
                <p:nvPr/>
              </p:nvSpPr>
              <p:spPr bwMode="auto">
                <a:xfrm>
                  <a:off x="6415687" y="1448779"/>
                  <a:ext cx="890442" cy="702660"/>
                </a:xfrm>
                <a:custGeom>
                  <a:avLst/>
                  <a:gdLst>
                    <a:gd name="connsiteX0" fmla="*/ 566057 w 1494106"/>
                    <a:gd name="connsiteY0" fmla="*/ 0 h 1179023"/>
                    <a:gd name="connsiteX1" fmla="*/ 777134 w 1494106"/>
                    <a:gd name="connsiteY1" fmla="*/ 209410 h 1179023"/>
                    <a:gd name="connsiteX2" fmla="*/ 781880 w 1494106"/>
                    <a:gd name="connsiteY2" fmla="*/ 220908 h 1179023"/>
                    <a:gd name="connsiteX3" fmla="*/ 803323 w 1494106"/>
                    <a:gd name="connsiteY3" fmla="*/ 194303 h 1179023"/>
                    <a:gd name="connsiteX4" fmla="*/ 980777 w 1494106"/>
                    <a:gd name="connsiteY4" fmla="*/ 103786 h 1179023"/>
                    <a:gd name="connsiteX5" fmla="*/ 1113140 w 1494106"/>
                    <a:gd name="connsiteY5" fmla="*/ 333635 h 1179023"/>
                    <a:gd name="connsiteX6" fmla="*/ 1119118 w 1494106"/>
                    <a:gd name="connsiteY6" fmla="*/ 377282 h 1179023"/>
                    <a:gd name="connsiteX7" fmla="*/ 1179268 w 1494106"/>
                    <a:gd name="connsiteY7" fmla="*/ 347873 h 1179023"/>
                    <a:gd name="connsiteX8" fmla="*/ 1280671 w 1494106"/>
                    <a:gd name="connsiteY8" fmla="*/ 347131 h 1179023"/>
                    <a:gd name="connsiteX9" fmla="*/ 1332453 w 1494106"/>
                    <a:gd name="connsiteY9" fmla="*/ 561300 h 1179023"/>
                    <a:gd name="connsiteX10" fmla="*/ 1326257 w 1494106"/>
                    <a:gd name="connsiteY10" fmla="*/ 596591 h 1179023"/>
                    <a:gd name="connsiteX11" fmla="*/ 1344410 w 1494106"/>
                    <a:gd name="connsiteY11" fmla="*/ 590060 h 1179023"/>
                    <a:gd name="connsiteX12" fmla="*/ 1473312 w 1494106"/>
                    <a:gd name="connsiteY12" fmla="*/ 599795 h 1179023"/>
                    <a:gd name="connsiteX13" fmla="*/ 1363422 w 1494106"/>
                    <a:gd name="connsiteY13" fmla="*/ 954626 h 1179023"/>
                    <a:gd name="connsiteX14" fmla="*/ 1357334 w 1494106"/>
                    <a:gd name="connsiteY14" fmla="*/ 961521 h 1179023"/>
                    <a:gd name="connsiteX15" fmla="*/ 1343247 w 1494106"/>
                    <a:gd name="connsiteY15" fmla="*/ 983719 h 1179023"/>
                    <a:gd name="connsiteX16" fmla="*/ 740899 w 1494106"/>
                    <a:gd name="connsiteY16" fmla="*/ 1179023 h 1179023"/>
                    <a:gd name="connsiteX17" fmla="*/ 100459 w 1494106"/>
                    <a:gd name="connsiteY17" fmla="*/ 923694 h 1179023"/>
                    <a:gd name="connsiteX18" fmla="*/ 100219 w 1494106"/>
                    <a:gd name="connsiteY18" fmla="*/ 922526 h 1179023"/>
                    <a:gd name="connsiteX19" fmla="*/ 81604 w 1494106"/>
                    <a:gd name="connsiteY19" fmla="*/ 894620 h 1179023"/>
                    <a:gd name="connsiteX20" fmla="*/ 23866 w 1494106"/>
                    <a:gd name="connsiteY20" fmla="*/ 747184 h 1179023"/>
                    <a:gd name="connsiteX21" fmla="*/ 147951 w 1494106"/>
                    <a:gd name="connsiteY21" fmla="*/ 103786 h 1179023"/>
                    <a:gd name="connsiteX22" fmla="*/ 175864 w 1494106"/>
                    <a:gd name="connsiteY22" fmla="*/ 101374 h 1179023"/>
                    <a:gd name="connsiteX23" fmla="*/ 321648 w 1494106"/>
                    <a:gd name="connsiteY23" fmla="*/ 190274 h 1179023"/>
                    <a:gd name="connsiteX24" fmla="*/ 348367 w 1494106"/>
                    <a:gd name="connsiteY24" fmla="*/ 222121 h 1179023"/>
                    <a:gd name="connsiteX25" fmla="*/ 389364 w 1494106"/>
                    <a:gd name="connsiteY25" fmla="*/ 141553 h 1179023"/>
                    <a:gd name="connsiteX26" fmla="*/ 566057 w 1494106"/>
                    <a:gd name="connsiteY26" fmla="*/ 0 h 11790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494106" h="1179023">
                      <a:moveTo>
                        <a:pt x="566057" y="0"/>
                      </a:moveTo>
                      <a:cubicBezTo>
                        <a:pt x="647623" y="0"/>
                        <a:pt x="721577" y="89413"/>
                        <a:pt x="777134" y="209410"/>
                      </a:cubicBezTo>
                      <a:lnTo>
                        <a:pt x="781880" y="220908"/>
                      </a:lnTo>
                      <a:lnTo>
                        <a:pt x="803323" y="194303"/>
                      </a:lnTo>
                      <a:cubicBezTo>
                        <a:pt x="863369" y="129283"/>
                        <a:pt x="926234" y="90534"/>
                        <a:pt x="980777" y="103786"/>
                      </a:cubicBezTo>
                      <a:cubicBezTo>
                        <a:pt x="1048955" y="120350"/>
                        <a:pt x="1092029" y="215225"/>
                        <a:pt x="1113140" y="333635"/>
                      </a:cubicBezTo>
                      <a:lnTo>
                        <a:pt x="1119118" y="377282"/>
                      </a:lnTo>
                      <a:lnTo>
                        <a:pt x="1179268" y="347873"/>
                      </a:lnTo>
                      <a:cubicBezTo>
                        <a:pt x="1218478" y="333604"/>
                        <a:pt x="1253750" y="331588"/>
                        <a:pt x="1280671" y="347131"/>
                      </a:cubicBezTo>
                      <a:cubicBezTo>
                        <a:pt x="1331148" y="376274"/>
                        <a:pt x="1343305" y="461973"/>
                        <a:pt x="1332453" y="561300"/>
                      </a:cubicBezTo>
                      <a:lnTo>
                        <a:pt x="1326257" y="596591"/>
                      </a:lnTo>
                      <a:lnTo>
                        <a:pt x="1344410" y="590060"/>
                      </a:lnTo>
                      <a:cubicBezTo>
                        <a:pt x="1399636" y="574294"/>
                        <a:pt x="1447557" y="574039"/>
                        <a:pt x="1473312" y="599795"/>
                      </a:cubicBezTo>
                      <a:cubicBezTo>
                        <a:pt x="1533407" y="659890"/>
                        <a:pt x="1452916" y="841684"/>
                        <a:pt x="1363422" y="954626"/>
                      </a:cubicBezTo>
                      <a:lnTo>
                        <a:pt x="1357334" y="961521"/>
                      </a:lnTo>
                      <a:lnTo>
                        <a:pt x="1343247" y="983719"/>
                      </a:lnTo>
                      <a:cubicBezTo>
                        <a:pt x="1244007" y="1098491"/>
                        <a:pt x="1011679" y="1179023"/>
                        <a:pt x="740899" y="1179023"/>
                      </a:cubicBezTo>
                      <a:cubicBezTo>
                        <a:pt x="424989" y="1179023"/>
                        <a:pt x="161417" y="1069410"/>
                        <a:pt x="100459" y="923694"/>
                      </a:cubicBezTo>
                      <a:lnTo>
                        <a:pt x="100219" y="922526"/>
                      </a:lnTo>
                      <a:lnTo>
                        <a:pt x="81604" y="894620"/>
                      </a:lnTo>
                      <a:cubicBezTo>
                        <a:pt x="56892" y="850996"/>
                        <a:pt x="37005" y="801265"/>
                        <a:pt x="23866" y="747184"/>
                      </a:cubicBezTo>
                      <a:cubicBezTo>
                        <a:pt x="-28691" y="530858"/>
                        <a:pt x="2503" y="139123"/>
                        <a:pt x="147951" y="103786"/>
                      </a:cubicBezTo>
                      <a:cubicBezTo>
                        <a:pt x="157041" y="101577"/>
                        <a:pt x="166363" y="100813"/>
                        <a:pt x="175864" y="101374"/>
                      </a:cubicBezTo>
                      <a:cubicBezTo>
                        <a:pt x="222182" y="104110"/>
                        <a:pt x="272769" y="138344"/>
                        <a:pt x="321648" y="190274"/>
                      </a:cubicBezTo>
                      <a:lnTo>
                        <a:pt x="348367" y="222121"/>
                      </a:lnTo>
                      <a:lnTo>
                        <a:pt x="389364" y="141553"/>
                      </a:lnTo>
                      <a:cubicBezTo>
                        <a:pt x="439947" y="57225"/>
                        <a:pt x="500805" y="0"/>
                        <a:pt x="566057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" name="楕円 2"/>
                <p:cNvSpPr/>
                <p:nvPr/>
              </p:nvSpPr>
              <p:spPr bwMode="auto">
                <a:xfrm>
                  <a:off x="5614058" y="1943834"/>
                  <a:ext cx="2250250" cy="2574177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rgbClr val="FF99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楕円 161"/>
                <p:cNvSpPr/>
                <p:nvPr/>
              </p:nvSpPr>
              <p:spPr bwMode="auto">
                <a:xfrm>
                  <a:off x="6442611" y="2222924"/>
                  <a:ext cx="420362" cy="630071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3" name="楕円 162"/>
                <p:cNvSpPr/>
                <p:nvPr/>
              </p:nvSpPr>
              <p:spPr bwMode="auto">
                <a:xfrm flipV="1">
                  <a:off x="6470186" y="2511201"/>
                  <a:ext cx="293984" cy="9283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4" name="楕円 163"/>
                <p:cNvSpPr/>
                <p:nvPr/>
              </p:nvSpPr>
              <p:spPr bwMode="auto">
                <a:xfrm>
                  <a:off x="5786181" y="2222924"/>
                  <a:ext cx="420362" cy="630071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5" name="楕円 164"/>
                <p:cNvSpPr/>
                <p:nvPr/>
              </p:nvSpPr>
              <p:spPr bwMode="auto">
                <a:xfrm flipV="1">
                  <a:off x="5883860" y="2511201"/>
                  <a:ext cx="293984" cy="9283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55" name="直角三角形 154"/>
              <p:cNvSpPr/>
              <p:nvPr/>
            </p:nvSpPr>
            <p:spPr bwMode="auto">
              <a:xfrm flipH="1">
                <a:off x="4236270" y="1321968"/>
                <a:ext cx="291472" cy="156946"/>
              </a:xfrm>
              <a:prstGeom prst="rt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6" name="直角三角形 155"/>
              <p:cNvSpPr/>
              <p:nvPr/>
            </p:nvSpPr>
            <p:spPr bwMode="auto">
              <a:xfrm flipH="1" flipV="1">
                <a:off x="4262767" y="1478914"/>
                <a:ext cx="264975" cy="134526"/>
              </a:xfrm>
              <a:prstGeom prst="rt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" name="ハート 156"/>
              <p:cNvSpPr/>
              <p:nvPr/>
            </p:nvSpPr>
            <p:spPr bwMode="auto">
              <a:xfrm rot="10800000">
                <a:off x="4414462" y="1586128"/>
                <a:ext cx="195010" cy="390988"/>
              </a:xfrm>
              <a:prstGeom prst="hear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1" name="フリーフォーム: 図形 150"/>
            <p:cNvSpPr/>
            <p:nvPr/>
          </p:nvSpPr>
          <p:spPr bwMode="auto">
            <a:xfrm rot="17100000">
              <a:off x="8164603" y="1597606"/>
              <a:ext cx="464950" cy="311416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003925" h="1944107">
                  <a:moveTo>
                    <a:pt x="995697" y="0"/>
                  </a:moveTo>
                  <a:cubicBezTo>
                    <a:pt x="1099655" y="0"/>
                    <a:pt x="1196232" y="37192"/>
                    <a:pt x="1276344" y="100888"/>
                  </a:cubicBezTo>
                  <a:lnTo>
                    <a:pt x="1327344" y="150408"/>
                  </a:lnTo>
                  <a:lnTo>
                    <a:pt x="1357154" y="174309"/>
                  </a:lnTo>
                  <a:cubicBezTo>
                    <a:pt x="1373648" y="188981"/>
                    <a:pt x="1389861" y="204871"/>
                    <a:pt x="1405720" y="221905"/>
                  </a:cubicBezTo>
                  <a:lnTo>
                    <a:pt x="1405739" y="221927"/>
                  </a:lnTo>
                  <a:lnTo>
                    <a:pt x="1485476" y="276275"/>
                  </a:lnTo>
                  <a:cubicBezTo>
                    <a:pt x="1581299" y="352422"/>
                    <a:pt x="1672639" y="458177"/>
                    <a:pt x="1746513" y="586129"/>
                  </a:cubicBezTo>
                  <a:cubicBezTo>
                    <a:pt x="1943509" y="927337"/>
                    <a:pt x="2114276" y="1591612"/>
                    <a:pt x="1915050" y="1706635"/>
                  </a:cubicBezTo>
                  <a:cubicBezTo>
                    <a:pt x="1902599" y="1713824"/>
                    <a:pt x="1888996" y="1718698"/>
                    <a:pt x="1874388" y="1721433"/>
                  </a:cubicBezTo>
                  <a:lnTo>
                    <a:pt x="1841979" y="1722802"/>
                  </a:lnTo>
                  <a:lnTo>
                    <a:pt x="1837396" y="1757746"/>
                  </a:lnTo>
                  <a:cubicBezTo>
                    <a:pt x="1827684" y="1797910"/>
                    <a:pt x="1810027" y="1828000"/>
                    <a:pt x="1782737" y="1843756"/>
                  </a:cubicBezTo>
                  <a:cubicBezTo>
                    <a:pt x="1748625" y="1863451"/>
                    <a:pt x="1702486" y="1859001"/>
                    <a:pt x="1649952" y="1837383"/>
                  </a:cubicBezTo>
                  <a:lnTo>
                    <a:pt x="1618739" y="1821860"/>
                  </a:lnTo>
                  <a:lnTo>
                    <a:pt x="1594928" y="1856948"/>
                  </a:lnTo>
                  <a:cubicBezTo>
                    <a:pt x="1571932" y="1884204"/>
                    <a:pt x="1545522" y="1902842"/>
                    <a:pt x="1515474" y="1910894"/>
                  </a:cubicBezTo>
                  <a:cubicBezTo>
                    <a:pt x="1440353" y="1931022"/>
                    <a:pt x="1351384" y="1882603"/>
                    <a:pt x="1261192" y="1793948"/>
                  </a:cubicBezTo>
                  <a:lnTo>
                    <a:pt x="1236672" y="1767784"/>
                  </a:lnTo>
                  <a:lnTo>
                    <a:pt x="1220373" y="1796821"/>
                  </a:lnTo>
                  <a:cubicBezTo>
                    <a:pt x="1160999" y="1887572"/>
                    <a:pt x="1094541" y="1944107"/>
                    <a:pt x="1024547" y="1944107"/>
                  </a:cubicBezTo>
                  <a:cubicBezTo>
                    <a:pt x="954554" y="1944107"/>
                    <a:pt x="888479" y="1887572"/>
                    <a:pt x="829655" y="1796821"/>
                  </a:cubicBezTo>
                  <a:lnTo>
                    <a:pt x="814919" y="1770289"/>
                  </a:lnTo>
                  <a:lnTo>
                    <a:pt x="792747" y="1793948"/>
                  </a:lnTo>
                  <a:cubicBezTo>
                    <a:pt x="702554" y="1882602"/>
                    <a:pt x="613586" y="1931022"/>
                    <a:pt x="538465" y="1910894"/>
                  </a:cubicBezTo>
                  <a:cubicBezTo>
                    <a:pt x="508417" y="1902842"/>
                    <a:pt x="482007" y="1884204"/>
                    <a:pt x="459011" y="1856948"/>
                  </a:cubicBezTo>
                  <a:lnTo>
                    <a:pt x="442702" y="1832916"/>
                  </a:lnTo>
                  <a:lnTo>
                    <a:pt x="433718" y="1837384"/>
                  </a:lnTo>
                  <a:cubicBezTo>
                    <a:pt x="381184" y="1859002"/>
                    <a:pt x="335046" y="1863452"/>
                    <a:pt x="300933" y="1843757"/>
                  </a:cubicBezTo>
                  <a:cubicBezTo>
                    <a:pt x="273643" y="1828001"/>
                    <a:pt x="255987" y="1797911"/>
                    <a:pt x="246274" y="1757746"/>
                  </a:cubicBezTo>
                  <a:lnTo>
                    <a:pt x="239923" y="1709314"/>
                  </a:lnTo>
                  <a:lnTo>
                    <a:pt x="228107" y="1713620"/>
                  </a:lnTo>
                  <a:cubicBezTo>
                    <a:pt x="173939" y="1728927"/>
                    <a:pt x="126229" y="1728201"/>
                    <a:pt x="88875" y="1706634"/>
                  </a:cubicBezTo>
                  <a:cubicBezTo>
                    <a:pt x="-110350" y="1591612"/>
                    <a:pt x="60417" y="927335"/>
                    <a:pt x="257413" y="586128"/>
                  </a:cubicBezTo>
                  <a:cubicBezTo>
                    <a:pt x="331286" y="458176"/>
                    <a:pt x="422626" y="352421"/>
                    <a:pt x="518449" y="276274"/>
                  </a:cubicBezTo>
                  <a:lnTo>
                    <a:pt x="614061" y="211107"/>
                  </a:lnTo>
                  <a:lnTo>
                    <a:pt x="640762" y="173022"/>
                  </a:lnTo>
                  <a:cubicBezTo>
                    <a:pt x="731597" y="66120"/>
                    <a:pt x="857086" y="-1"/>
                    <a:pt x="995697" y="0"/>
                  </a:cubicBezTo>
                  <a:close/>
                </a:path>
              </a:pathLst>
            </a:custGeom>
            <a:solidFill>
              <a:srgbClr val="FF33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2" name="フリーフォーム: 図形 151"/>
            <p:cNvSpPr/>
            <p:nvPr/>
          </p:nvSpPr>
          <p:spPr bwMode="auto">
            <a:xfrm rot="4500000">
              <a:off x="8654377" y="1318309"/>
              <a:ext cx="480710" cy="857184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1276344 w 2003925"/>
                <a:gd name="connsiteY0" fmla="*/ 50795 h 1894014"/>
                <a:gd name="connsiteX1" fmla="*/ 1327344 w 2003925"/>
                <a:gd name="connsiteY1" fmla="*/ 100315 h 1894014"/>
                <a:gd name="connsiteX2" fmla="*/ 1357154 w 2003925"/>
                <a:gd name="connsiteY2" fmla="*/ 124216 h 1894014"/>
                <a:gd name="connsiteX3" fmla="*/ 1405720 w 2003925"/>
                <a:gd name="connsiteY3" fmla="*/ 171812 h 1894014"/>
                <a:gd name="connsiteX4" fmla="*/ 1405739 w 2003925"/>
                <a:gd name="connsiteY4" fmla="*/ 171834 h 1894014"/>
                <a:gd name="connsiteX5" fmla="*/ 1485476 w 2003925"/>
                <a:gd name="connsiteY5" fmla="*/ 226182 h 1894014"/>
                <a:gd name="connsiteX6" fmla="*/ 1746513 w 2003925"/>
                <a:gd name="connsiteY6" fmla="*/ 536036 h 1894014"/>
                <a:gd name="connsiteX7" fmla="*/ 1915050 w 2003925"/>
                <a:gd name="connsiteY7" fmla="*/ 1656542 h 1894014"/>
                <a:gd name="connsiteX8" fmla="*/ 1874388 w 2003925"/>
                <a:gd name="connsiteY8" fmla="*/ 1671340 h 1894014"/>
                <a:gd name="connsiteX9" fmla="*/ 1841979 w 2003925"/>
                <a:gd name="connsiteY9" fmla="*/ 1672709 h 1894014"/>
                <a:gd name="connsiteX10" fmla="*/ 1837396 w 2003925"/>
                <a:gd name="connsiteY10" fmla="*/ 1707653 h 1894014"/>
                <a:gd name="connsiteX11" fmla="*/ 1782737 w 2003925"/>
                <a:gd name="connsiteY11" fmla="*/ 1793663 h 1894014"/>
                <a:gd name="connsiteX12" fmla="*/ 1649952 w 2003925"/>
                <a:gd name="connsiteY12" fmla="*/ 1787290 h 1894014"/>
                <a:gd name="connsiteX13" fmla="*/ 1618739 w 2003925"/>
                <a:gd name="connsiteY13" fmla="*/ 1771767 h 1894014"/>
                <a:gd name="connsiteX14" fmla="*/ 1594928 w 2003925"/>
                <a:gd name="connsiteY14" fmla="*/ 1806855 h 1894014"/>
                <a:gd name="connsiteX15" fmla="*/ 1515474 w 2003925"/>
                <a:gd name="connsiteY15" fmla="*/ 1860801 h 1894014"/>
                <a:gd name="connsiteX16" fmla="*/ 1261192 w 2003925"/>
                <a:gd name="connsiteY16" fmla="*/ 1743855 h 1894014"/>
                <a:gd name="connsiteX17" fmla="*/ 1236672 w 2003925"/>
                <a:gd name="connsiteY17" fmla="*/ 1717691 h 1894014"/>
                <a:gd name="connsiteX18" fmla="*/ 1220373 w 2003925"/>
                <a:gd name="connsiteY18" fmla="*/ 1746728 h 1894014"/>
                <a:gd name="connsiteX19" fmla="*/ 1024547 w 2003925"/>
                <a:gd name="connsiteY19" fmla="*/ 1894014 h 1894014"/>
                <a:gd name="connsiteX20" fmla="*/ 829655 w 2003925"/>
                <a:gd name="connsiteY20" fmla="*/ 1746728 h 1894014"/>
                <a:gd name="connsiteX21" fmla="*/ 814919 w 2003925"/>
                <a:gd name="connsiteY21" fmla="*/ 1720196 h 1894014"/>
                <a:gd name="connsiteX22" fmla="*/ 792747 w 2003925"/>
                <a:gd name="connsiteY22" fmla="*/ 1743855 h 1894014"/>
                <a:gd name="connsiteX23" fmla="*/ 538465 w 2003925"/>
                <a:gd name="connsiteY23" fmla="*/ 1860801 h 1894014"/>
                <a:gd name="connsiteX24" fmla="*/ 459011 w 2003925"/>
                <a:gd name="connsiteY24" fmla="*/ 1806855 h 1894014"/>
                <a:gd name="connsiteX25" fmla="*/ 442702 w 2003925"/>
                <a:gd name="connsiteY25" fmla="*/ 1782823 h 1894014"/>
                <a:gd name="connsiteX26" fmla="*/ 433718 w 2003925"/>
                <a:gd name="connsiteY26" fmla="*/ 1787291 h 1894014"/>
                <a:gd name="connsiteX27" fmla="*/ 300933 w 2003925"/>
                <a:gd name="connsiteY27" fmla="*/ 1793664 h 1894014"/>
                <a:gd name="connsiteX28" fmla="*/ 246274 w 2003925"/>
                <a:gd name="connsiteY28" fmla="*/ 1707653 h 1894014"/>
                <a:gd name="connsiteX29" fmla="*/ 239923 w 2003925"/>
                <a:gd name="connsiteY29" fmla="*/ 1659221 h 1894014"/>
                <a:gd name="connsiteX30" fmla="*/ 228107 w 2003925"/>
                <a:gd name="connsiteY30" fmla="*/ 1663527 h 1894014"/>
                <a:gd name="connsiteX31" fmla="*/ 88875 w 2003925"/>
                <a:gd name="connsiteY31" fmla="*/ 1656541 h 1894014"/>
                <a:gd name="connsiteX32" fmla="*/ 257413 w 2003925"/>
                <a:gd name="connsiteY32" fmla="*/ 536035 h 1894014"/>
                <a:gd name="connsiteX33" fmla="*/ 518449 w 2003925"/>
                <a:gd name="connsiteY33" fmla="*/ 226181 h 1894014"/>
                <a:gd name="connsiteX34" fmla="*/ 614061 w 2003925"/>
                <a:gd name="connsiteY34" fmla="*/ 161014 h 1894014"/>
                <a:gd name="connsiteX35" fmla="*/ 640762 w 2003925"/>
                <a:gd name="connsiteY35" fmla="*/ 122929 h 1894014"/>
                <a:gd name="connsiteX36" fmla="*/ 1093653 w 2003925"/>
                <a:gd name="connsiteY36" fmla="*/ 47863 h 1894014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003925" h="1843219">
                  <a:moveTo>
                    <a:pt x="1276344" y="0"/>
                  </a:moveTo>
                  <a:lnTo>
                    <a:pt x="1327344" y="49520"/>
                  </a:lnTo>
                  <a:lnTo>
                    <a:pt x="1357154" y="73421"/>
                  </a:lnTo>
                  <a:cubicBezTo>
                    <a:pt x="1373648" y="88093"/>
                    <a:pt x="1389861" y="103983"/>
                    <a:pt x="1405720" y="121017"/>
                  </a:cubicBezTo>
                  <a:lnTo>
                    <a:pt x="1405739" y="121039"/>
                  </a:lnTo>
                  <a:lnTo>
                    <a:pt x="1485476" y="175387"/>
                  </a:lnTo>
                  <a:cubicBezTo>
                    <a:pt x="1581299" y="251534"/>
                    <a:pt x="1672639" y="357289"/>
                    <a:pt x="1746513" y="485241"/>
                  </a:cubicBezTo>
                  <a:cubicBezTo>
                    <a:pt x="1943509" y="826449"/>
                    <a:pt x="2114276" y="1490724"/>
                    <a:pt x="1915050" y="1605747"/>
                  </a:cubicBezTo>
                  <a:cubicBezTo>
                    <a:pt x="1902599" y="1612936"/>
                    <a:pt x="1888996" y="1617810"/>
                    <a:pt x="1874388" y="1620545"/>
                  </a:cubicBezTo>
                  <a:lnTo>
                    <a:pt x="1841979" y="1621914"/>
                  </a:lnTo>
                  <a:lnTo>
                    <a:pt x="1837396" y="1656858"/>
                  </a:lnTo>
                  <a:cubicBezTo>
                    <a:pt x="1827684" y="1697022"/>
                    <a:pt x="1810027" y="1727112"/>
                    <a:pt x="1782737" y="1742868"/>
                  </a:cubicBezTo>
                  <a:cubicBezTo>
                    <a:pt x="1748625" y="1762563"/>
                    <a:pt x="1702486" y="1758113"/>
                    <a:pt x="1649952" y="1736495"/>
                  </a:cubicBezTo>
                  <a:lnTo>
                    <a:pt x="1618739" y="1720972"/>
                  </a:lnTo>
                  <a:lnTo>
                    <a:pt x="1594928" y="1756060"/>
                  </a:lnTo>
                  <a:cubicBezTo>
                    <a:pt x="1571932" y="1783316"/>
                    <a:pt x="1545522" y="1801954"/>
                    <a:pt x="1515474" y="1810006"/>
                  </a:cubicBezTo>
                  <a:cubicBezTo>
                    <a:pt x="1440353" y="1830134"/>
                    <a:pt x="1351384" y="1781715"/>
                    <a:pt x="1261192" y="1693060"/>
                  </a:cubicBezTo>
                  <a:lnTo>
                    <a:pt x="1236672" y="1666896"/>
                  </a:lnTo>
                  <a:lnTo>
                    <a:pt x="1220373" y="1695933"/>
                  </a:lnTo>
                  <a:cubicBezTo>
                    <a:pt x="1160999" y="1786684"/>
                    <a:pt x="1094541" y="1843219"/>
                    <a:pt x="1024547" y="1843219"/>
                  </a:cubicBezTo>
                  <a:cubicBezTo>
                    <a:pt x="954554" y="1843219"/>
                    <a:pt x="888479" y="1786684"/>
                    <a:pt x="829655" y="1695933"/>
                  </a:cubicBezTo>
                  <a:lnTo>
                    <a:pt x="814919" y="1669401"/>
                  </a:lnTo>
                  <a:lnTo>
                    <a:pt x="792747" y="1693060"/>
                  </a:lnTo>
                  <a:cubicBezTo>
                    <a:pt x="702554" y="1781714"/>
                    <a:pt x="613586" y="1830134"/>
                    <a:pt x="538465" y="1810006"/>
                  </a:cubicBezTo>
                  <a:cubicBezTo>
                    <a:pt x="508417" y="1801954"/>
                    <a:pt x="482007" y="1783316"/>
                    <a:pt x="459011" y="1756060"/>
                  </a:cubicBezTo>
                  <a:lnTo>
                    <a:pt x="442702" y="1732028"/>
                  </a:lnTo>
                  <a:lnTo>
                    <a:pt x="433718" y="1736496"/>
                  </a:lnTo>
                  <a:cubicBezTo>
                    <a:pt x="381184" y="1758114"/>
                    <a:pt x="335046" y="1762564"/>
                    <a:pt x="300933" y="1742869"/>
                  </a:cubicBezTo>
                  <a:cubicBezTo>
                    <a:pt x="273643" y="1727113"/>
                    <a:pt x="255987" y="1697023"/>
                    <a:pt x="246274" y="1656858"/>
                  </a:cubicBezTo>
                  <a:lnTo>
                    <a:pt x="239923" y="1608426"/>
                  </a:lnTo>
                  <a:lnTo>
                    <a:pt x="228107" y="1612732"/>
                  </a:lnTo>
                  <a:cubicBezTo>
                    <a:pt x="173939" y="1628039"/>
                    <a:pt x="126229" y="1627313"/>
                    <a:pt x="88875" y="1605746"/>
                  </a:cubicBezTo>
                  <a:cubicBezTo>
                    <a:pt x="-110350" y="1490724"/>
                    <a:pt x="60417" y="826447"/>
                    <a:pt x="257413" y="485240"/>
                  </a:cubicBezTo>
                  <a:cubicBezTo>
                    <a:pt x="331286" y="357288"/>
                    <a:pt x="422626" y="251533"/>
                    <a:pt x="518449" y="175386"/>
                  </a:cubicBezTo>
                  <a:lnTo>
                    <a:pt x="614061" y="110219"/>
                  </a:lnTo>
                  <a:lnTo>
                    <a:pt x="640762" y="72134"/>
                  </a:lnTo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72" name="グループ化 171"/>
          <p:cNvGrpSpPr/>
          <p:nvPr/>
        </p:nvGrpSpPr>
        <p:grpSpPr>
          <a:xfrm>
            <a:off x="7881020" y="850949"/>
            <a:ext cx="1746232" cy="1551667"/>
            <a:chOff x="5798872" y="2116334"/>
            <a:chExt cx="1998288" cy="1775639"/>
          </a:xfrm>
        </p:grpSpPr>
        <p:sp>
          <p:nvSpPr>
            <p:cNvPr id="173" name="フリーフォーム: 図形 172"/>
            <p:cNvSpPr/>
            <p:nvPr/>
          </p:nvSpPr>
          <p:spPr bwMode="auto">
            <a:xfrm rot="7200000">
              <a:off x="5784962" y="2130244"/>
              <a:ext cx="931921" cy="904102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003925" h="1944107">
                  <a:moveTo>
                    <a:pt x="995697" y="0"/>
                  </a:moveTo>
                  <a:cubicBezTo>
                    <a:pt x="1099655" y="0"/>
                    <a:pt x="1196232" y="37192"/>
                    <a:pt x="1276344" y="100888"/>
                  </a:cubicBezTo>
                  <a:lnTo>
                    <a:pt x="1327344" y="150408"/>
                  </a:lnTo>
                  <a:lnTo>
                    <a:pt x="1357154" y="174309"/>
                  </a:lnTo>
                  <a:cubicBezTo>
                    <a:pt x="1373648" y="188981"/>
                    <a:pt x="1389861" y="204871"/>
                    <a:pt x="1405720" y="221905"/>
                  </a:cubicBezTo>
                  <a:lnTo>
                    <a:pt x="1405739" y="221927"/>
                  </a:lnTo>
                  <a:lnTo>
                    <a:pt x="1485476" y="276275"/>
                  </a:lnTo>
                  <a:cubicBezTo>
                    <a:pt x="1581299" y="352422"/>
                    <a:pt x="1672639" y="458177"/>
                    <a:pt x="1746513" y="586129"/>
                  </a:cubicBezTo>
                  <a:cubicBezTo>
                    <a:pt x="1943509" y="927337"/>
                    <a:pt x="2114276" y="1591612"/>
                    <a:pt x="1915050" y="1706635"/>
                  </a:cubicBezTo>
                  <a:cubicBezTo>
                    <a:pt x="1902599" y="1713824"/>
                    <a:pt x="1888996" y="1718698"/>
                    <a:pt x="1874388" y="1721433"/>
                  </a:cubicBezTo>
                  <a:lnTo>
                    <a:pt x="1841979" y="1722802"/>
                  </a:lnTo>
                  <a:lnTo>
                    <a:pt x="1837396" y="1757746"/>
                  </a:lnTo>
                  <a:cubicBezTo>
                    <a:pt x="1827684" y="1797910"/>
                    <a:pt x="1810027" y="1828000"/>
                    <a:pt x="1782737" y="1843756"/>
                  </a:cubicBezTo>
                  <a:cubicBezTo>
                    <a:pt x="1748625" y="1863451"/>
                    <a:pt x="1702486" y="1859001"/>
                    <a:pt x="1649952" y="1837383"/>
                  </a:cubicBezTo>
                  <a:lnTo>
                    <a:pt x="1618739" y="1821860"/>
                  </a:lnTo>
                  <a:lnTo>
                    <a:pt x="1594928" y="1856948"/>
                  </a:lnTo>
                  <a:cubicBezTo>
                    <a:pt x="1571932" y="1884204"/>
                    <a:pt x="1545522" y="1902842"/>
                    <a:pt x="1515474" y="1910894"/>
                  </a:cubicBezTo>
                  <a:cubicBezTo>
                    <a:pt x="1440353" y="1931022"/>
                    <a:pt x="1351384" y="1882603"/>
                    <a:pt x="1261192" y="1793948"/>
                  </a:cubicBezTo>
                  <a:lnTo>
                    <a:pt x="1236672" y="1767784"/>
                  </a:lnTo>
                  <a:lnTo>
                    <a:pt x="1220373" y="1796821"/>
                  </a:lnTo>
                  <a:cubicBezTo>
                    <a:pt x="1160999" y="1887572"/>
                    <a:pt x="1094541" y="1944107"/>
                    <a:pt x="1024547" y="1944107"/>
                  </a:cubicBezTo>
                  <a:cubicBezTo>
                    <a:pt x="954554" y="1944107"/>
                    <a:pt x="888479" y="1887572"/>
                    <a:pt x="829655" y="1796821"/>
                  </a:cubicBezTo>
                  <a:lnTo>
                    <a:pt x="814919" y="1770289"/>
                  </a:lnTo>
                  <a:lnTo>
                    <a:pt x="792747" y="1793948"/>
                  </a:lnTo>
                  <a:cubicBezTo>
                    <a:pt x="702554" y="1882602"/>
                    <a:pt x="613586" y="1931022"/>
                    <a:pt x="538465" y="1910894"/>
                  </a:cubicBezTo>
                  <a:cubicBezTo>
                    <a:pt x="508417" y="1902842"/>
                    <a:pt x="482007" y="1884204"/>
                    <a:pt x="459011" y="1856948"/>
                  </a:cubicBezTo>
                  <a:lnTo>
                    <a:pt x="442702" y="1832916"/>
                  </a:lnTo>
                  <a:lnTo>
                    <a:pt x="433718" y="1837384"/>
                  </a:lnTo>
                  <a:cubicBezTo>
                    <a:pt x="381184" y="1859002"/>
                    <a:pt x="335046" y="1863452"/>
                    <a:pt x="300933" y="1843757"/>
                  </a:cubicBezTo>
                  <a:cubicBezTo>
                    <a:pt x="273643" y="1828001"/>
                    <a:pt x="255987" y="1797911"/>
                    <a:pt x="246274" y="1757746"/>
                  </a:cubicBezTo>
                  <a:lnTo>
                    <a:pt x="239923" y="1709314"/>
                  </a:lnTo>
                  <a:lnTo>
                    <a:pt x="228107" y="1713620"/>
                  </a:lnTo>
                  <a:cubicBezTo>
                    <a:pt x="173939" y="1728927"/>
                    <a:pt x="126229" y="1728201"/>
                    <a:pt x="88875" y="1706634"/>
                  </a:cubicBezTo>
                  <a:cubicBezTo>
                    <a:pt x="-110350" y="1591612"/>
                    <a:pt x="60417" y="927335"/>
                    <a:pt x="257413" y="586128"/>
                  </a:cubicBezTo>
                  <a:cubicBezTo>
                    <a:pt x="331286" y="458176"/>
                    <a:pt x="422626" y="352421"/>
                    <a:pt x="518449" y="276274"/>
                  </a:cubicBezTo>
                  <a:lnTo>
                    <a:pt x="614061" y="211107"/>
                  </a:lnTo>
                  <a:lnTo>
                    <a:pt x="640762" y="173022"/>
                  </a:lnTo>
                  <a:cubicBezTo>
                    <a:pt x="731597" y="66120"/>
                    <a:pt x="857086" y="-1"/>
                    <a:pt x="995697" y="0"/>
                  </a:cubicBezTo>
                  <a:close/>
                </a:path>
              </a:pathLst>
            </a:custGeom>
            <a:solidFill>
              <a:srgbClr val="FF33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174" name="グループ化 173"/>
            <p:cNvGrpSpPr/>
            <p:nvPr/>
          </p:nvGrpSpPr>
          <p:grpSpPr>
            <a:xfrm rot="2700000">
              <a:off x="6204686" y="3288675"/>
              <a:ext cx="361373" cy="573609"/>
              <a:chOff x="2303575" y="4116440"/>
              <a:chExt cx="725376" cy="1151392"/>
            </a:xfrm>
          </p:grpSpPr>
          <p:sp>
            <p:nvSpPr>
              <p:cNvPr id="189" name="台形 188"/>
              <p:cNvSpPr/>
              <p:nvPr/>
            </p:nvSpPr>
            <p:spPr bwMode="auto">
              <a:xfrm rot="10800000">
                <a:off x="2634607" y="4581525"/>
                <a:ext cx="208606" cy="3353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" name="楕円 189"/>
              <p:cNvSpPr/>
              <p:nvPr/>
            </p:nvSpPr>
            <p:spPr bwMode="auto">
              <a:xfrm>
                <a:off x="2466561" y="4116440"/>
                <a:ext cx="562390" cy="560336"/>
              </a:xfrm>
              <a:prstGeom prst="ellipse">
                <a:avLst/>
              </a:prstGeom>
              <a:solidFill>
                <a:srgbClr val="FF33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" name="フリーフォーム: 図形 190"/>
              <p:cNvSpPr/>
              <p:nvPr/>
            </p:nvSpPr>
            <p:spPr bwMode="auto">
              <a:xfrm>
                <a:off x="2303575" y="4797102"/>
                <a:ext cx="611075" cy="470730"/>
              </a:xfrm>
              <a:custGeom>
                <a:avLst/>
                <a:gdLst>
                  <a:gd name="connsiteX0" fmla="*/ 415359 w 977138"/>
                  <a:gd name="connsiteY0" fmla="*/ 0 h 752719"/>
                  <a:gd name="connsiteX1" fmla="*/ 977138 w 977138"/>
                  <a:gd name="connsiteY1" fmla="*/ 0 h 752719"/>
                  <a:gd name="connsiteX2" fmla="*/ 977138 w 977138"/>
                  <a:gd name="connsiteY2" fmla="*/ 710058 h 752719"/>
                  <a:gd name="connsiteX3" fmla="*/ 934477 w 977138"/>
                  <a:gd name="connsiteY3" fmla="*/ 752719 h 752719"/>
                  <a:gd name="connsiteX4" fmla="*/ 785426 w 977138"/>
                  <a:gd name="connsiteY4" fmla="*/ 752719 h 752719"/>
                  <a:gd name="connsiteX5" fmla="*/ 458020 w 977138"/>
                  <a:gd name="connsiteY5" fmla="*/ 752719 h 752719"/>
                  <a:gd name="connsiteX6" fmla="*/ 129927 w 977138"/>
                  <a:gd name="connsiteY6" fmla="*/ 752719 h 752719"/>
                  <a:gd name="connsiteX7" fmla="*/ 0 w 977138"/>
                  <a:gd name="connsiteY7" fmla="*/ 622792 h 752719"/>
                  <a:gd name="connsiteX8" fmla="*/ 0 w 977138"/>
                  <a:gd name="connsiteY8" fmla="*/ 505192 h 752719"/>
                  <a:gd name="connsiteX9" fmla="*/ 247527 w 977138"/>
                  <a:gd name="connsiteY9" fmla="*/ 257665 h 752719"/>
                  <a:gd name="connsiteX10" fmla="*/ 415359 w 977138"/>
                  <a:gd name="connsiteY10" fmla="*/ 257665 h 75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7138" h="752719">
                    <a:moveTo>
                      <a:pt x="415359" y="0"/>
                    </a:moveTo>
                    <a:lnTo>
                      <a:pt x="977138" y="0"/>
                    </a:lnTo>
                    <a:lnTo>
                      <a:pt x="977138" y="710058"/>
                    </a:lnTo>
                    <a:cubicBezTo>
                      <a:pt x="977138" y="733619"/>
                      <a:pt x="958038" y="752719"/>
                      <a:pt x="934477" y="752719"/>
                    </a:cubicBezTo>
                    <a:lnTo>
                      <a:pt x="785426" y="752719"/>
                    </a:lnTo>
                    <a:lnTo>
                      <a:pt x="458020" y="752719"/>
                    </a:lnTo>
                    <a:lnTo>
                      <a:pt x="129927" y="752719"/>
                    </a:lnTo>
                    <a:cubicBezTo>
                      <a:pt x="58170" y="752719"/>
                      <a:pt x="0" y="694549"/>
                      <a:pt x="0" y="622792"/>
                    </a:cubicBezTo>
                    <a:lnTo>
                      <a:pt x="0" y="505192"/>
                    </a:lnTo>
                    <a:cubicBezTo>
                      <a:pt x="0" y="368487"/>
                      <a:pt x="110822" y="257665"/>
                      <a:pt x="247527" y="257665"/>
                    </a:cubicBezTo>
                    <a:lnTo>
                      <a:pt x="415359" y="257665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5" name="グループ化 174"/>
            <p:cNvGrpSpPr/>
            <p:nvPr/>
          </p:nvGrpSpPr>
          <p:grpSpPr>
            <a:xfrm rot="2700000">
              <a:off x="6299830" y="3424482"/>
              <a:ext cx="361373" cy="573609"/>
              <a:chOff x="2303575" y="4116440"/>
              <a:chExt cx="725376" cy="1151392"/>
            </a:xfrm>
          </p:grpSpPr>
          <p:sp>
            <p:nvSpPr>
              <p:cNvPr id="186" name="台形 185"/>
              <p:cNvSpPr/>
              <p:nvPr/>
            </p:nvSpPr>
            <p:spPr bwMode="auto">
              <a:xfrm rot="10800000">
                <a:off x="2634607" y="4581525"/>
                <a:ext cx="208606" cy="3353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" name="楕円 186"/>
              <p:cNvSpPr/>
              <p:nvPr/>
            </p:nvSpPr>
            <p:spPr bwMode="auto">
              <a:xfrm>
                <a:off x="2466561" y="4116440"/>
                <a:ext cx="562390" cy="560336"/>
              </a:xfrm>
              <a:prstGeom prst="ellipse">
                <a:avLst/>
              </a:pr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" name="フリーフォーム: 図形 187"/>
              <p:cNvSpPr/>
              <p:nvPr/>
            </p:nvSpPr>
            <p:spPr bwMode="auto">
              <a:xfrm>
                <a:off x="2303575" y="4797102"/>
                <a:ext cx="611075" cy="470730"/>
              </a:xfrm>
              <a:custGeom>
                <a:avLst/>
                <a:gdLst>
                  <a:gd name="connsiteX0" fmla="*/ 415359 w 977138"/>
                  <a:gd name="connsiteY0" fmla="*/ 0 h 752719"/>
                  <a:gd name="connsiteX1" fmla="*/ 977138 w 977138"/>
                  <a:gd name="connsiteY1" fmla="*/ 0 h 752719"/>
                  <a:gd name="connsiteX2" fmla="*/ 977138 w 977138"/>
                  <a:gd name="connsiteY2" fmla="*/ 710058 h 752719"/>
                  <a:gd name="connsiteX3" fmla="*/ 934477 w 977138"/>
                  <a:gd name="connsiteY3" fmla="*/ 752719 h 752719"/>
                  <a:gd name="connsiteX4" fmla="*/ 785426 w 977138"/>
                  <a:gd name="connsiteY4" fmla="*/ 752719 h 752719"/>
                  <a:gd name="connsiteX5" fmla="*/ 458020 w 977138"/>
                  <a:gd name="connsiteY5" fmla="*/ 752719 h 752719"/>
                  <a:gd name="connsiteX6" fmla="*/ 129927 w 977138"/>
                  <a:gd name="connsiteY6" fmla="*/ 752719 h 752719"/>
                  <a:gd name="connsiteX7" fmla="*/ 0 w 977138"/>
                  <a:gd name="connsiteY7" fmla="*/ 622792 h 752719"/>
                  <a:gd name="connsiteX8" fmla="*/ 0 w 977138"/>
                  <a:gd name="connsiteY8" fmla="*/ 505192 h 752719"/>
                  <a:gd name="connsiteX9" fmla="*/ 247527 w 977138"/>
                  <a:gd name="connsiteY9" fmla="*/ 257665 h 752719"/>
                  <a:gd name="connsiteX10" fmla="*/ 415359 w 977138"/>
                  <a:gd name="connsiteY10" fmla="*/ 257665 h 75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7138" h="752719">
                    <a:moveTo>
                      <a:pt x="415359" y="0"/>
                    </a:moveTo>
                    <a:lnTo>
                      <a:pt x="977138" y="0"/>
                    </a:lnTo>
                    <a:lnTo>
                      <a:pt x="977138" y="710058"/>
                    </a:lnTo>
                    <a:cubicBezTo>
                      <a:pt x="977138" y="733619"/>
                      <a:pt x="958038" y="752719"/>
                      <a:pt x="934477" y="752719"/>
                    </a:cubicBezTo>
                    <a:lnTo>
                      <a:pt x="785426" y="752719"/>
                    </a:lnTo>
                    <a:lnTo>
                      <a:pt x="458020" y="752719"/>
                    </a:lnTo>
                    <a:lnTo>
                      <a:pt x="129927" y="752719"/>
                    </a:lnTo>
                    <a:cubicBezTo>
                      <a:pt x="58170" y="752719"/>
                      <a:pt x="0" y="694549"/>
                      <a:pt x="0" y="622792"/>
                    </a:cubicBezTo>
                    <a:lnTo>
                      <a:pt x="0" y="505192"/>
                    </a:lnTo>
                    <a:cubicBezTo>
                      <a:pt x="0" y="368487"/>
                      <a:pt x="110822" y="257665"/>
                      <a:pt x="247527" y="257665"/>
                    </a:cubicBezTo>
                    <a:lnTo>
                      <a:pt x="415359" y="257665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6" name="フリーフォーム: 図形 175"/>
            <p:cNvSpPr/>
            <p:nvPr/>
          </p:nvSpPr>
          <p:spPr bwMode="auto">
            <a:xfrm>
              <a:off x="6695049" y="2171270"/>
              <a:ext cx="443607" cy="350056"/>
            </a:xfrm>
            <a:custGeom>
              <a:avLst/>
              <a:gdLst>
                <a:gd name="connsiteX0" fmla="*/ 566057 w 1494106"/>
                <a:gd name="connsiteY0" fmla="*/ 0 h 1179023"/>
                <a:gd name="connsiteX1" fmla="*/ 777134 w 1494106"/>
                <a:gd name="connsiteY1" fmla="*/ 209410 h 1179023"/>
                <a:gd name="connsiteX2" fmla="*/ 781880 w 1494106"/>
                <a:gd name="connsiteY2" fmla="*/ 220908 h 1179023"/>
                <a:gd name="connsiteX3" fmla="*/ 803323 w 1494106"/>
                <a:gd name="connsiteY3" fmla="*/ 194303 h 1179023"/>
                <a:gd name="connsiteX4" fmla="*/ 980777 w 1494106"/>
                <a:gd name="connsiteY4" fmla="*/ 103786 h 1179023"/>
                <a:gd name="connsiteX5" fmla="*/ 1113140 w 1494106"/>
                <a:gd name="connsiteY5" fmla="*/ 333635 h 1179023"/>
                <a:gd name="connsiteX6" fmla="*/ 1119118 w 1494106"/>
                <a:gd name="connsiteY6" fmla="*/ 377282 h 1179023"/>
                <a:gd name="connsiteX7" fmla="*/ 1179268 w 1494106"/>
                <a:gd name="connsiteY7" fmla="*/ 347873 h 1179023"/>
                <a:gd name="connsiteX8" fmla="*/ 1280671 w 1494106"/>
                <a:gd name="connsiteY8" fmla="*/ 347131 h 1179023"/>
                <a:gd name="connsiteX9" fmla="*/ 1332453 w 1494106"/>
                <a:gd name="connsiteY9" fmla="*/ 561300 h 1179023"/>
                <a:gd name="connsiteX10" fmla="*/ 1326257 w 1494106"/>
                <a:gd name="connsiteY10" fmla="*/ 596591 h 1179023"/>
                <a:gd name="connsiteX11" fmla="*/ 1344410 w 1494106"/>
                <a:gd name="connsiteY11" fmla="*/ 590060 h 1179023"/>
                <a:gd name="connsiteX12" fmla="*/ 1473312 w 1494106"/>
                <a:gd name="connsiteY12" fmla="*/ 599795 h 1179023"/>
                <a:gd name="connsiteX13" fmla="*/ 1363422 w 1494106"/>
                <a:gd name="connsiteY13" fmla="*/ 954626 h 1179023"/>
                <a:gd name="connsiteX14" fmla="*/ 1357334 w 1494106"/>
                <a:gd name="connsiteY14" fmla="*/ 961521 h 1179023"/>
                <a:gd name="connsiteX15" fmla="*/ 1343247 w 1494106"/>
                <a:gd name="connsiteY15" fmla="*/ 983719 h 1179023"/>
                <a:gd name="connsiteX16" fmla="*/ 740899 w 1494106"/>
                <a:gd name="connsiteY16" fmla="*/ 1179023 h 1179023"/>
                <a:gd name="connsiteX17" fmla="*/ 100459 w 1494106"/>
                <a:gd name="connsiteY17" fmla="*/ 923694 h 1179023"/>
                <a:gd name="connsiteX18" fmla="*/ 100219 w 1494106"/>
                <a:gd name="connsiteY18" fmla="*/ 922526 h 1179023"/>
                <a:gd name="connsiteX19" fmla="*/ 81604 w 1494106"/>
                <a:gd name="connsiteY19" fmla="*/ 894620 h 1179023"/>
                <a:gd name="connsiteX20" fmla="*/ 23866 w 1494106"/>
                <a:gd name="connsiteY20" fmla="*/ 747184 h 1179023"/>
                <a:gd name="connsiteX21" fmla="*/ 147951 w 1494106"/>
                <a:gd name="connsiteY21" fmla="*/ 103786 h 1179023"/>
                <a:gd name="connsiteX22" fmla="*/ 175864 w 1494106"/>
                <a:gd name="connsiteY22" fmla="*/ 101374 h 1179023"/>
                <a:gd name="connsiteX23" fmla="*/ 321648 w 1494106"/>
                <a:gd name="connsiteY23" fmla="*/ 190274 h 1179023"/>
                <a:gd name="connsiteX24" fmla="*/ 348367 w 1494106"/>
                <a:gd name="connsiteY24" fmla="*/ 222121 h 1179023"/>
                <a:gd name="connsiteX25" fmla="*/ 389364 w 1494106"/>
                <a:gd name="connsiteY25" fmla="*/ 141553 h 1179023"/>
                <a:gd name="connsiteX26" fmla="*/ 566057 w 1494106"/>
                <a:gd name="connsiteY26" fmla="*/ 0 h 117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494106" h="1179023">
                  <a:moveTo>
                    <a:pt x="566057" y="0"/>
                  </a:moveTo>
                  <a:cubicBezTo>
                    <a:pt x="647623" y="0"/>
                    <a:pt x="721577" y="89413"/>
                    <a:pt x="777134" y="209410"/>
                  </a:cubicBezTo>
                  <a:lnTo>
                    <a:pt x="781880" y="220908"/>
                  </a:lnTo>
                  <a:lnTo>
                    <a:pt x="803323" y="194303"/>
                  </a:lnTo>
                  <a:cubicBezTo>
                    <a:pt x="863369" y="129283"/>
                    <a:pt x="926234" y="90534"/>
                    <a:pt x="980777" y="103786"/>
                  </a:cubicBezTo>
                  <a:cubicBezTo>
                    <a:pt x="1048955" y="120350"/>
                    <a:pt x="1092029" y="215225"/>
                    <a:pt x="1113140" y="333635"/>
                  </a:cubicBezTo>
                  <a:lnTo>
                    <a:pt x="1119118" y="377282"/>
                  </a:lnTo>
                  <a:lnTo>
                    <a:pt x="1179268" y="347873"/>
                  </a:lnTo>
                  <a:cubicBezTo>
                    <a:pt x="1218478" y="333604"/>
                    <a:pt x="1253750" y="331588"/>
                    <a:pt x="1280671" y="347131"/>
                  </a:cubicBezTo>
                  <a:cubicBezTo>
                    <a:pt x="1331148" y="376274"/>
                    <a:pt x="1343305" y="461973"/>
                    <a:pt x="1332453" y="561300"/>
                  </a:cubicBezTo>
                  <a:lnTo>
                    <a:pt x="1326257" y="596591"/>
                  </a:lnTo>
                  <a:lnTo>
                    <a:pt x="1344410" y="590060"/>
                  </a:lnTo>
                  <a:cubicBezTo>
                    <a:pt x="1399636" y="574294"/>
                    <a:pt x="1447557" y="574039"/>
                    <a:pt x="1473312" y="599795"/>
                  </a:cubicBezTo>
                  <a:cubicBezTo>
                    <a:pt x="1533407" y="659890"/>
                    <a:pt x="1452916" y="841684"/>
                    <a:pt x="1363422" y="954626"/>
                  </a:cubicBezTo>
                  <a:lnTo>
                    <a:pt x="1357334" y="961521"/>
                  </a:lnTo>
                  <a:lnTo>
                    <a:pt x="1343247" y="983719"/>
                  </a:lnTo>
                  <a:cubicBezTo>
                    <a:pt x="1244007" y="1098491"/>
                    <a:pt x="1011679" y="1179023"/>
                    <a:pt x="740899" y="1179023"/>
                  </a:cubicBezTo>
                  <a:cubicBezTo>
                    <a:pt x="424989" y="1179023"/>
                    <a:pt x="161417" y="1069410"/>
                    <a:pt x="100459" y="923694"/>
                  </a:cubicBezTo>
                  <a:lnTo>
                    <a:pt x="100219" y="922526"/>
                  </a:lnTo>
                  <a:lnTo>
                    <a:pt x="81604" y="894620"/>
                  </a:lnTo>
                  <a:cubicBezTo>
                    <a:pt x="56892" y="850996"/>
                    <a:pt x="37005" y="801265"/>
                    <a:pt x="23866" y="747184"/>
                  </a:cubicBezTo>
                  <a:cubicBezTo>
                    <a:pt x="-28691" y="530858"/>
                    <a:pt x="2503" y="139123"/>
                    <a:pt x="147951" y="103786"/>
                  </a:cubicBezTo>
                  <a:cubicBezTo>
                    <a:pt x="157041" y="101577"/>
                    <a:pt x="166363" y="100813"/>
                    <a:pt x="175864" y="101374"/>
                  </a:cubicBezTo>
                  <a:cubicBezTo>
                    <a:pt x="222182" y="104110"/>
                    <a:pt x="272769" y="138344"/>
                    <a:pt x="321648" y="190274"/>
                  </a:cubicBezTo>
                  <a:lnTo>
                    <a:pt x="348367" y="222121"/>
                  </a:lnTo>
                  <a:lnTo>
                    <a:pt x="389364" y="141553"/>
                  </a:lnTo>
                  <a:cubicBezTo>
                    <a:pt x="439947" y="57225"/>
                    <a:pt x="500805" y="0"/>
                    <a:pt x="566057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77" name="グループ化 176"/>
            <p:cNvGrpSpPr/>
            <p:nvPr/>
          </p:nvGrpSpPr>
          <p:grpSpPr>
            <a:xfrm flipH="1">
              <a:off x="6149951" y="2731793"/>
              <a:ext cx="291472" cy="291472"/>
              <a:chOff x="2702750" y="2573905"/>
              <a:chExt cx="495055" cy="585065"/>
            </a:xfrm>
            <a:solidFill>
              <a:srgbClr val="FFC000"/>
            </a:solidFill>
          </p:grpSpPr>
          <p:sp>
            <p:nvSpPr>
              <p:cNvPr id="184" name="直角三角形 183"/>
              <p:cNvSpPr/>
              <p:nvPr/>
            </p:nvSpPr>
            <p:spPr bwMode="auto">
              <a:xfrm>
                <a:off x="2702750" y="2573905"/>
                <a:ext cx="495055" cy="315035"/>
              </a:xfrm>
              <a:prstGeom prst="rtTriangl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直角三角形 184"/>
              <p:cNvSpPr/>
              <p:nvPr/>
            </p:nvSpPr>
            <p:spPr bwMode="auto">
              <a:xfrm flipV="1">
                <a:off x="2702751" y="2888940"/>
                <a:ext cx="450050" cy="270030"/>
              </a:xfrm>
              <a:prstGeom prst="rtTriangl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8" name="楕円 2"/>
            <p:cNvSpPr/>
            <p:nvPr/>
          </p:nvSpPr>
          <p:spPr bwMode="auto">
            <a:xfrm>
              <a:off x="6295688" y="2417900"/>
              <a:ext cx="1121045" cy="1282422"/>
            </a:xfrm>
            <a:custGeom>
              <a:avLst/>
              <a:gdLst>
                <a:gd name="connsiteX0" fmla="*/ 0 w 2835315"/>
                <a:gd name="connsiteY0" fmla="*/ 1417658 h 2835315"/>
                <a:gd name="connsiteX1" fmla="*/ 1417658 w 2835315"/>
                <a:gd name="connsiteY1" fmla="*/ 0 h 2835315"/>
                <a:gd name="connsiteX2" fmla="*/ 2835316 w 2835315"/>
                <a:gd name="connsiteY2" fmla="*/ 1417658 h 2835315"/>
                <a:gd name="connsiteX3" fmla="*/ 1417658 w 2835315"/>
                <a:gd name="connsiteY3" fmla="*/ 2835316 h 2835315"/>
                <a:gd name="connsiteX4" fmla="*/ 0 w 2835315"/>
                <a:gd name="connsiteY4" fmla="*/ 1417658 h 2835315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2095838 h 3513496"/>
                <a:gd name="connsiteX1" fmla="*/ 1425278 w 2835316"/>
                <a:gd name="connsiteY1" fmla="*/ 0 h 3513496"/>
                <a:gd name="connsiteX2" fmla="*/ 2835316 w 2835316"/>
                <a:gd name="connsiteY2" fmla="*/ 2095838 h 3513496"/>
                <a:gd name="connsiteX3" fmla="*/ 1417658 w 2835316"/>
                <a:gd name="connsiteY3" fmla="*/ 3513496 h 3513496"/>
                <a:gd name="connsiteX4" fmla="*/ 0 w 2835316"/>
                <a:gd name="connsiteY4" fmla="*/ 2095838 h 3513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5316" h="3513496">
                  <a:moveTo>
                    <a:pt x="0" y="2095838"/>
                  </a:moveTo>
                  <a:cubicBezTo>
                    <a:pt x="0" y="1312887"/>
                    <a:pt x="642327" y="0"/>
                    <a:pt x="1425278" y="0"/>
                  </a:cubicBezTo>
                  <a:cubicBezTo>
                    <a:pt x="2208229" y="0"/>
                    <a:pt x="2835316" y="1312887"/>
                    <a:pt x="2835316" y="2095838"/>
                  </a:cubicBezTo>
                  <a:cubicBezTo>
                    <a:pt x="2835316" y="2878789"/>
                    <a:pt x="2200609" y="3513496"/>
                    <a:pt x="1417658" y="3513496"/>
                  </a:cubicBezTo>
                  <a:cubicBezTo>
                    <a:pt x="634707" y="3513496"/>
                    <a:pt x="0" y="2878789"/>
                    <a:pt x="0" y="2095838"/>
                  </a:cubicBezTo>
                  <a:close/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楕円 2"/>
            <p:cNvSpPr/>
            <p:nvPr/>
          </p:nvSpPr>
          <p:spPr bwMode="auto">
            <a:xfrm>
              <a:off x="6276707" y="2964772"/>
              <a:ext cx="108665" cy="324103"/>
            </a:xfrm>
            <a:custGeom>
              <a:avLst/>
              <a:gdLst>
                <a:gd name="connsiteX0" fmla="*/ 0 w 2835315"/>
                <a:gd name="connsiteY0" fmla="*/ 1417658 h 2835315"/>
                <a:gd name="connsiteX1" fmla="*/ 1417658 w 2835315"/>
                <a:gd name="connsiteY1" fmla="*/ 0 h 2835315"/>
                <a:gd name="connsiteX2" fmla="*/ 2835316 w 2835315"/>
                <a:gd name="connsiteY2" fmla="*/ 1417658 h 2835315"/>
                <a:gd name="connsiteX3" fmla="*/ 1417658 w 2835315"/>
                <a:gd name="connsiteY3" fmla="*/ 2835316 h 2835315"/>
                <a:gd name="connsiteX4" fmla="*/ 0 w 2835315"/>
                <a:gd name="connsiteY4" fmla="*/ 1417658 h 2835315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2095838 h 3513496"/>
                <a:gd name="connsiteX1" fmla="*/ 1425278 w 2835316"/>
                <a:gd name="connsiteY1" fmla="*/ 0 h 3513496"/>
                <a:gd name="connsiteX2" fmla="*/ 2835316 w 2835316"/>
                <a:gd name="connsiteY2" fmla="*/ 2095838 h 3513496"/>
                <a:gd name="connsiteX3" fmla="*/ 1417658 w 2835316"/>
                <a:gd name="connsiteY3" fmla="*/ 3513496 h 3513496"/>
                <a:gd name="connsiteX4" fmla="*/ 0 w 2835316"/>
                <a:gd name="connsiteY4" fmla="*/ 2095838 h 3513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5316" h="3513496">
                  <a:moveTo>
                    <a:pt x="0" y="2095838"/>
                  </a:moveTo>
                  <a:cubicBezTo>
                    <a:pt x="0" y="1312887"/>
                    <a:pt x="642327" y="0"/>
                    <a:pt x="1425278" y="0"/>
                  </a:cubicBezTo>
                  <a:cubicBezTo>
                    <a:pt x="2208229" y="0"/>
                    <a:pt x="2835316" y="1312887"/>
                    <a:pt x="2835316" y="2095838"/>
                  </a:cubicBezTo>
                  <a:cubicBezTo>
                    <a:pt x="2835316" y="2878789"/>
                    <a:pt x="2200609" y="3513496"/>
                    <a:pt x="1417658" y="3513496"/>
                  </a:cubicBezTo>
                  <a:cubicBezTo>
                    <a:pt x="634707" y="3513496"/>
                    <a:pt x="0" y="2878789"/>
                    <a:pt x="0" y="2095838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楕円 179"/>
            <p:cNvSpPr/>
            <p:nvPr/>
          </p:nvSpPr>
          <p:spPr bwMode="auto">
            <a:xfrm>
              <a:off x="6356623" y="2521327"/>
              <a:ext cx="335245" cy="3495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1" name="楕円 180"/>
            <p:cNvSpPr/>
            <p:nvPr/>
          </p:nvSpPr>
          <p:spPr bwMode="auto">
            <a:xfrm>
              <a:off x="6368991" y="2622251"/>
              <a:ext cx="114540" cy="1430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2" name="フリーフォーム: 図形 181"/>
            <p:cNvSpPr/>
            <p:nvPr/>
          </p:nvSpPr>
          <p:spPr bwMode="auto">
            <a:xfrm rot="15300000">
              <a:off x="7342970" y="3136951"/>
              <a:ext cx="294133" cy="614247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05739 w 2003925"/>
                <a:gd name="connsiteY3" fmla="*/ 121039 h 1843219"/>
                <a:gd name="connsiteX4" fmla="*/ 1485476 w 2003925"/>
                <a:gd name="connsiteY4" fmla="*/ 175387 h 1843219"/>
                <a:gd name="connsiteX5" fmla="*/ 1746513 w 2003925"/>
                <a:gd name="connsiteY5" fmla="*/ 485241 h 1843219"/>
                <a:gd name="connsiteX6" fmla="*/ 1915050 w 2003925"/>
                <a:gd name="connsiteY6" fmla="*/ 1605747 h 1843219"/>
                <a:gd name="connsiteX7" fmla="*/ 1874388 w 2003925"/>
                <a:gd name="connsiteY7" fmla="*/ 1620545 h 1843219"/>
                <a:gd name="connsiteX8" fmla="*/ 1841979 w 2003925"/>
                <a:gd name="connsiteY8" fmla="*/ 1621914 h 1843219"/>
                <a:gd name="connsiteX9" fmla="*/ 1837396 w 2003925"/>
                <a:gd name="connsiteY9" fmla="*/ 1656858 h 1843219"/>
                <a:gd name="connsiteX10" fmla="*/ 1782737 w 2003925"/>
                <a:gd name="connsiteY10" fmla="*/ 1742868 h 1843219"/>
                <a:gd name="connsiteX11" fmla="*/ 1649952 w 2003925"/>
                <a:gd name="connsiteY11" fmla="*/ 1736495 h 1843219"/>
                <a:gd name="connsiteX12" fmla="*/ 1618739 w 2003925"/>
                <a:gd name="connsiteY12" fmla="*/ 1720972 h 1843219"/>
                <a:gd name="connsiteX13" fmla="*/ 1594928 w 2003925"/>
                <a:gd name="connsiteY13" fmla="*/ 1756060 h 1843219"/>
                <a:gd name="connsiteX14" fmla="*/ 1515474 w 2003925"/>
                <a:gd name="connsiteY14" fmla="*/ 1810006 h 1843219"/>
                <a:gd name="connsiteX15" fmla="*/ 1261192 w 2003925"/>
                <a:gd name="connsiteY15" fmla="*/ 1693060 h 1843219"/>
                <a:gd name="connsiteX16" fmla="*/ 1236672 w 2003925"/>
                <a:gd name="connsiteY16" fmla="*/ 1666896 h 1843219"/>
                <a:gd name="connsiteX17" fmla="*/ 1220373 w 2003925"/>
                <a:gd name="connsiteY17" fmla="*/ 1695933 h 1843219"/>
                <a:gd name="connsiteX18" fmla="*/ 1024547 w 2003925"/>
                <a:gd name="connsiteY18" fmla="*/ 1843219 h 1843219"/>
                <a:gd name="connsiteX19" fmla="*/ 829655 w 2003925"/>
                <a:gd name="connsiteY19" fmla="*/ 1695933 h 1843219"/>
                <a:gd name="connsiteX20" fmla="*/ 814919 w 2003925"/>
                <a:gd name="connsiteY20" fmla="*/ 1669401 h 1843219"/>
                <a:gd name="connsiteX21" fmla="*/ 792747 w 2003925"/>
                <a:gd name="connsiteY21" fmla="*/ 1693060 h 1843219"/>
                <a:gd name="connsiteX22" fmla="*/ 538465 w 2003925"/>
                <a:gd name="connsiteY22" fmla="*/ 1810006 h 1843219"/>
                <a:gd name="connsiteX23" fmla="*/ 459011 w 2003925"/>
                <a:gd name="connsiteY23" fmla="*/ 1756060 h 1843219"/>
                <a:gd name="connsiteX24" fmla="*/ 442702 w 2003925"/>
                <a:gd name="connsiteY24" fmla="*/ 1732028 h 1843219"/>
                <a:gd name="connsiteX25" fmla="*/ 433718 w 2003925"/>
                <a:gd name="connsiteY25" fmla="*/ 1736496 h 1843219"/>
                <a:gd name="connsiteX26" fmla="*/ 300933 w 2003925"/>
                <a:gd name="connsiteY26" fmla="*/ 1742869 h 1843219"/>
                <a:gd name="connsiteX27" fmla="*/ 246274 w 2003925"/>
                <a:gd name="connsiteY27" fmla="*/ 1656858 h 1843219"/>
                <a:gd name="connsiteX28" fmla="*/ 239923 w 2003925"/>
                <a:gd name="connsiteY28" fmla="*/ 1608426 h 1843219"/>
                <a:gd name="connsiteX29" fmla="*/ 228107 w 2003925"/>
                <a:gd name="connsiteY29" fmla="*/ 1612732 h 1843219"/>
                <a:gd name="connsiteX30" fmla="*/ 88875 w 2003925"/>
                <a:gd name="connsiteY30" fmla="*/ 1605746 h 1843219"/>
                <a:gd name="connsiteX31" fmla="*/ 257413 w 2003925"/>
                <a:gd name="connsiteY31" fmla="*/ 485240 h 1843219"/>
                <a:gd name="connsiteX32" fmla="*/ 518449 w 2003925"/>
                <a:gd name="connsiteY32" fmla="*/ 175386 h 1843219"/>
                <a:gd name="connsiteX33" fmla="*/ 614061 w 2003925"/>
                <a:gd name="connsiteY33" fmla="*/ 110219 h 1843219"/>
                <a:gd name="connsiteX34" fmla="*/ 640762 w 2003925"/>
                <a:gd name="connsiteY34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85476 w 2003925"/>
                <a:gd name="connsiteY2" fmla="*/ 175387 h 1843219"/>
                <a:gd name="connsiteX3" fmla="*/ 1746513 w 2003925"/>
                <a:gd name="connsiteY3" fmla="*/ 485241 h 1843219"/>
                <a:gd name="connsiteX4" fmla="*/ 1915050 w 2003925"/>
                <a:gd name="connsiteY4" fmla="*/ 1605747 h 1843219"/>
                <a:gd name="connsiteX5" fmla="*/ 1874388 w 2003925"/>
                <a:gd name="connsiteY5" fmla="*/ 1620545 h 1843219"/>
                <a:gd name="connsiteX6" fmla="*/ 1841979 w 2003925"/>
                <a:gd name="connsiteY6" fmla="*/ 1621914 h 1843219"/>
                <a:gd name="connsiteX7" fmla="*/ 1837396 w 2003925"/>
                <a:gd name="connsiteY7" fmla="*/ 1656858 h 1843219"/>
                <a:gd name="connsiteX8" fmla="*/ 1782737 w 2003925"/>
                <a:gd name="connsiteY8" fmla="*/ 1742868 h 1843219"/>
                <a:gd name="connsiteX9" fmla="*/ 1649952 w 2003925"/>
                <a:gd name="connsiteY9" fmla="*/ 1736495 h 1843219"/>
                <a:gd name="connsiteX10" fmla="*/ 1618739 w 2003925"/>
                <a:gd name="connsiteY10" fmla="*/ 1720972 h 1843219"/>
                <a:gd name="connsiteX11" fmla="*/ 1594928 w 2003925"/>
                <a:gd name="connsiteY11" fmla="*/ 1756060 h 1843219"/>
                <a:gd name="connsiteX12" fmla="*/ 1515474 w 2003925"/>
                <a:gd name="connsiteY12" fmla="*/ 1810006 h 1843219"/>
                <a:gd name="connsiteX13" fmla="*/ 1261192 w 2003925"/>
                <a:gd name="connsiteY13" fmla="*/ 1693060 h 1843219"/>
                <a:gd name="connsiteX14" fmla="*/ 1236672 w 2003925"/>
                <a:gd name="connsiteY14" fmla="*/ 1666896 h 1843219"/>
                <a:gd name="connsiteX15" fmla="*/ 1220373 w 2003925"/>
                <a:gd name="connsiteY15" fmla="*/ 1695933 h 1843219"/>
                <a:gd name="connsiteX16" fmla="*/ 1024547 w 2003925"/>
                <a:gd name="connsiteY16" fmla="*/ 1843219 h 1843219"/>
                <a:gd name="connsiteX17" fmla="*/ 829655 w 2003925"/>
                <a:gd name="connsiteY17" fmla="*/ 1695933 h 1843219"/>
                <a:gd name="connsiteX18" fmla="*/ 814919 w 2003925"/>
                <a:gd name="connsiteY18" fmla="*/ 1669401 h 1843219"/>
                <a:gd name="connsiteX19" fmla="*/ 792747 w 2003925"/>
                <a:gd name="connsiteY19" fmla="*/ 1693060 h 1843219"/>
                <a:gd name="connsiteX20" fmla="*/ 538465 w 2003925"/>
                <a:gd name="connsiteY20" fmla="*/ 1810006 h 1843219"/>
                <a:gd name="connsiteX21" fmla="*/ 459011 w 2003925"/>
                <a:gd name="connsiteY21" fmla="*/ 1756060 h 1843219"/>
                <a:gd name="connsiteX22" fmla="*/ 442702 w 2003925"/>
                <a:gd name="connsiteY22" fmla="*/ 1732028 h 1843219"/>
                <a:gd name="connsiteX23" fmla="*/ 433718 w 2003925"/>
                <a:gd name="connsiteY23" fmla="*/ 1736496 h 1843219"/>
                <a:gd name="connsiteX24" fmla="*/ 300933 w 2003925"/>
                <a:gd name="connsiteY24" fmla="*/ 1742869 h 1843219"/>
                <a:gd name="connsiteX25" fmla="*/ 246274 w 2003925"/>
                <a:gd name="connsiteY25" fmla="*/ 1656858 h 1843219"/>
                <a:gd name="connsiteX26" fmla="*/ 239923 w 2003925"/>
                <a:gd name="connsiteY26" fmla="*/ 1608426 h 1843219"/>
                <a:gd name="connsiteX27" fmla="*/ 228107 w 2003925"/>
                <a:gd name="connsiteY27" fmla="*/ 1612732 h 1843219"/>
                <a:gd name="connsiteX28" fmla="*/ 88875 w 2003925"/>
                <a:gd name="connsiteY28" fmla="*/ 1605746 h 1843219"/>
                <a:gd name="connsiteX29" fmla="*/ 257413 w 2003925"/>
                <a:gd name="connsiteY29" fmla="*/ 485240 h 1843219"/>
                <a:gd name="connsiteX30" fmla="*/ 518449 w 2003925"/>
                <a:gd name="connsiteY30" fmla="*/ 175386 h 1843219"/>
                <a:gd name="connsiteX31" fmla="*/ 614061 w 2003925"/>
                <a:gd name="connsiteY31" fmla="*/ 110219 h 1843219"/>
                <a:gd name="connsiteX32" fmla="*/ 640762 w 2003925"/>
                <a:gd name="connsiteY32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746513 w 2003925"/>
                <a:gd name="connsiteY2" fmla="*/ 485241 h 1843219"/>
                <a:gd name="connsiteX3" fmla="*/ 1915050 w 2003925"/>
                <a:gd name="connsiteY3" fmla="*/ 1605747 h 1843219"/>
                <a:gd name="connsiteX4" fmla="*/ 1874388 w 2003925"/>
                <a:gd name="connsiteY4" fmla="*/ 1620545 h 1843219"/>
                <a:gd name="connsiteX5" fmla="*/ 1841979 w 2003925"/>
                <a:gd name="connsiteY5" fmla="*/ 1621914 h 1843219"/>
                <a:gd name="connsiteX6" fmla="*/ 1837396 w 2003925"/>
                <a:gd name="connsiteY6" fmla="*/ 1656858 h 1843219"/>
                <a:gd name="connsiteX7" fmla="*/ 1782737 w 2003925"/>
                <a:gd name="connsiteY7" fmla="*/ 1742868 h 1843219"/>
                <a:gd name="connsiteX8" fmla="*/ 1649952 w 2003925"/>
                <a:gd name="connsiteY8" fmla="*/ 1736495 h 1843219"/>
                <a:gd name="connsiteX9" fmla="*/ 1618739 w 2003925"/>
                <a:gd name="connsiteY9" fmla="*/ 1720972 h 1843219"/>
                <a:gd name="connsiteX10" fmla="*/ 1594928 w 2003925"/>
                <a:gd name="connsiteY10" fmla="*/ 1756060 h 1843219"/>
                <a:gd name="connsiteX11" fmla="*/ 1515474 w 2003925"/>
                <a:gd name="connsiteY11" fmla="*/ 1810006 h 1843219"/>
                <a:gd name="connsiteX12" fmla="*/ 1261192 w 2003925"/>
                <a:gd name="connsiteY12" fmla="*/ 1693060 h 1843219"/>
                <a:gd name="connsiteX13" fmla="*/ 1236672 w 2003925"/>
                <a:gd name="connsiteY13" fmla="*/ 1666896 h 1843219"/>
                <a:gd name="connsiteX14" fmla="*/ 1220373 w 2003925"/>
                <a:gd name="connsiteY14" fmla="*/ 1695933 h 1843219"/>
                <a:gd name="connsiteX15" fmla="*/ 1024547 w 2003925"/>
                <a:gd name="connsiteY15" fmla="*/ 1843219 h 1843219"/>
                <a:gd name="connsiteX16" fmla="*/ 829655 w 2003925"/>
                <a:gd name="connsiteY16" fmla="*/ 1695933 h 1843219"/>
                <a:gd name="connsiteX17" fmla="*/ 814919 w 2003925"/>
                <a:gd name="connsiteY17" fmla="*/ 1669401 h 1843219"/>
                <a:gd name="connsiteX18" fmla="*/ 792747 w 2003925"/>
                <a:gd name="connsiteY18" fmla="*/ 1693060 h 1843219"/>
                <a:gd name="connsiteX19" fmla="*/ 538465 w 2003925"/>
                <a:gd name="connsiteY19" fmla="*/ 1810006 h 1843219"/>
                <a:gd name="connsiteX20" fmla="*/ 459011 w 2003925"/>
                <a:gd name="connsiteY20" fmla="*/ 1756060 h 1843219"/>
                <a:gd name="connsiteX21" fmla="*/ 442702 w 2003925"/>
                <a:gd name="connsiteY21" fmla="*/ 1732028 h 1843219"/>
                <a:gd name="connsiteX22" fmla="*/ 433718 w 2003925"/>
                <a:gd name="connsiteY22" fmla="*/ 1736496 h 1843219"/>
                <a:gd name="connsiteX23" fmla="*/ 300933 w 2003925"/>
                <a:gd name="connsiteY23" fmla="*/ 1742869 h 1843219"/>
                <a:gd name="connsiteX24" fmla="*/ 246274 w 2003925"/>
                <a:gd name="connsiteY24" fmla="*/ 1656858 h 1843219"/>
                <a:gd name="connsiteX25" fmla="*/ 239923 w 2003925"/>
                <a:gd name="connsiteY25" fmla="*/ 1608426 h 1843219"/>
                <a:gd name="connsiteX26" fmla="*/ 228107 w 2003925"/>
                <a:gd name="connsiteY26" fmla="*/ 1612732 h 1843219"/>
                <a:gd name="connsiteX27" fmla="*/ 88875 w 2003925"/>
                <a:gd name="connsiteY27" fmla="*/ 1605746 h 1843219"/>
                <a:gd name="connsiteX28" fmla="*/ 257413 w 2003925"/>
                <a:gd name="connsiteY28" fmla="*/ 485240 h 1843219"/>
                <a:gd name="connsiteX29" fmla="*/ 518449 w 2003925"/>
                <a:gd name="connsiteY29" fmla="*/ 175386 h 1843219"/>
                <a:gd name="connsiteX30" fmla="*/ 614061 w 2003925"/>
                <a:gd name="connsiteY30" fmla="*/ 110219 h 1843219"/>
                <a:gd name="connsiteX31" fmla="*/ 640762 w 2003925"/>
                <a:gd name="connsiteY31" fmla="*/ 72134 h 1843219"/>
                <a:gd name="connsiteX0" fmla="*/ 1276344 w 2003925"/>
                <a:gd name="connsiteY0" fmla="*/ 0 h 1843219"/>
                <a:gd name="connsiteX1" fmla="*/ 1746513 w 2003925"/>
                <a:gd name="connsiteY1" fmla="*/ 485241 h 1843219"/>
                <a:gd name="connsiteX2" fmla="*/ 1915050 w 2003925"/>
                <a:gd name="connsiteY2" fmla="*/ 1605747 h 1843219"/>
                <a:gd name="connsiteX3" fmla="*/ 1874388 w 2003925"/>
                <a:gd name="connsiteY3" fmla="*/ 1620545 h 1843219"/>
                <a:gd name="connsiteX4" fmla="*/ 1841979 w 2003925"/>
                <a:gd name="connsiteY4" fmla="*/ 1621914 h 1843219"/>
                <a:gd name="connsiteX5" fmla="*/ 1837396 w 2003925"/>
                <a:gd name="connsiteY5" fmla="*/ 1656858 h 1843219"/>
                <a:gd name="connsiteX6" fmla="*/ 1782737 w 2003925"/>
                <a:gd name="connsiteY6" fmla="*/ 1742868 h 1843219"/>
                <a:gd name="connsiteX7" fmla="*/ 1649952 w 2003925"/>
                <a:gd name="connsiteY7" fmla="*/ 1736495 h 1843219"/>
                <a:gd name="connsiteX8" fmla="*/ 1618739 w 2003925"/>
                <a:gd name="connsiteY8" fmla="*/ 1720972 h 1843219"/>
                <a:gd name="connsiteX9" fmla="*/ 1594928 w 2003925"/>
                <a:gd name="connsiteY9" fmla="*/ 1756060 h 1843219"/>
                <a:gd name="connsiteX10" fmla="*/ 1515474 w 2003925"/>
                <a:gd name="connsiteY10" fmla="*/ 1810006 h 1843219"/>
                <a:gd name="connsiteX11" fmla="*/ 1261192 w 2003925"/>
                <a:gd name="connsiteY11" fmla="*/ 1693060 h 1843219"/>
                <a:gd name="connsiteX12" fmla="*/ 1236672 w 2003925"/>
                <a:gd name="connsiteY12" fmla="*/ 1666896 h 1843219"/>
                <a:gd name="connsiteX13" fmla="*/ 1220373 w 2003925"/>
                <a:gd name="connsiteY13" fmla="*/ 1695933 h 1843219"/>
                <a:gd name="connsiteX14" fmla="*/ 1024547 w 2003925"/>
                <a:gd name="connsiteY14" fmla="*/ 1843219 h 1843219"/>
                <a:gd name="connsiteX15" fmla="*/ 829655 w 2003925"/>
                <a:gd name="connsiteY15" fmla="*/ 1695933 h 1843219"/>
                <a:gd name="connsiteX16" fmla="*/ 814919 w 2003925"/>
                <a:gd name="connsiteY16" fmla="*/ 1669401 h 1843219"/>
                <a:gd name="connsiteX17" fmla="*/ 792747 w 2003925"/>
                <a:gd name="connsiteY17" fmla="*/ 1693060 h 1843219"/>
                <a:gd name="connsiteX18" fmla="*/ 538465 w 2003925"/>
                <a:gd name="connsiteY18" fmla="*/ 1810006 h 1843219"/>
                <a:gd name="connsiteX19" fmla="*/ 459011 w 2003925"/>
                <a:gd name="connsiteY19" fmla="*/ 1756060 h 1843219"/>
                <a:gd name="connsiteX20" fmla="*/ 442702 w 2003925"/>
                <a:gd name="connsiteY20" fmla="*/ 1732028 h 1843219"/>
                <a:gd name="connsiteX21" fmla="*/ 433718 w 2003925"/>
                <a:gd name="connsiteY21" fmla="*/ 1736496 h 1843219"/>
                <a:gd name="connsiteX22" fmla="*/ 300933 w 2003925"/>
                <a:gd name="connsiteY22" fmla="*/ 1742869 h 1843219"/>
                <a:gd name="connsiteX23" fmla="*/ 246274 w 2003925"/>
                <a:gd name="connsiteY23" fmla="*/ 1656858 h 1843219"/>
                <a:gd name="connsiteX24" fmla="*/ 239923 w 2003925"/>
                <a:gd name="connsiteY24" fmla="*/ 1608426 h 1843219"/>
                <a:gd name="connsiteX25" fmla="*/ 228107 w 2003925"/>
                <a:gd name="connsiteY25" fmla="*/ 1612732 h 1843219"/>
                <a:gd name="connsiteX26" fmla="*/ 88875 w 2003925"/>
                <a:gd name="connsiteY26" fmla="*/ 1605746 h 1843219"/>
                <a:gd name="connsiteX27" fmla="*/ 257413 w 2003925"/>
                <a:gd name="connsiteY27" fmla="*/ 485240 h 1843219"/>
                <a:gd name="connsiteX28" fmla="*/ 518449 w 2003925"/>
                <a:gd name="connsiteY28" fmla="*/ 175386 h 1843219"/>
                <a:gd name="connsiteX29" fmla="*/ 614061 w 2003925"/>
                <a:gd name="connsiteY29" fmla="*/ 110219 h 1843219"/>
                <a:gd name="connsiteX30" fmla="*/ 640762 w 2003925"/>
                <a:gd name="connsiteY30" fmla="*/ 72134 h 1843219"/>
                <a:gd name="connsiteX0" fmla="*/ 1746513 w 2003925"/>
                <a:gd name="connsiteY0" fmla="*/ 413106 h 1771084"/>
                <a:gd name="connsiteX1" fmla="*/ 1915050 w 2003925"/>
                <a:gd name="connsiteY1" fmla="*/ 1533612 h 1771084"/>
                <a:gd name="connsiteX2" fmla="*/ 1874388 w 2003925"/>
                <a:gd name="connsiteY2" fmla="*/ 1548410 h 1771084"/>
                <a:gd name="connsiteX3" fmla="*/ 1841979 w 2003925"/>
                <a:gd name="connsiteY3" fmla="*/ 1549779 h 1771084"/>
                <a:gd name="connsiteX4" fmla="*/ 1837396 w 2003925"/>
                <a:gd name="connsiteY4" fmla="*/ 1584723 h 1771084"/>
                <a:gd name="connsiteX5" fmla="*/ 1782737 w 2003925"/>
                <a:gd name="connsiteY5" fmla="*/ 1670733 h 1771084"/>
                <a:gd name="connsiteX6" fmla="*/ 1649952 w 2003925"/>
                <a:gd name="connsiteY6" fmla="*/ 1664360 h 1771084"/>
                <a:gd name="connsiteX7" fmla="*/ 1618739 w 2003925"/>
                <a:gd name="connsiteY7" fmla="*/ 1648837 h 1771084"/>
                <a:gd name="connsiteX8" fmla="*/ 1594928 w 2003925"/>
                <a:gd name="connsiteY8" fmla="*/ 1683925 h 1771084"/>
                <a:gd name="connsiteX9" fmla="*/ 1515474 w 2003925"/>
                <a:gd name="connsiteY9" fmla="*/ 1737871 h 1771084"/>
                <a:gd name="connsiteX10" fmla="*/ 1261192 w 2003925"/>
                <a:gd name="connsiteY10" fmla="*/ 1620925 h 1771084"/>
                <a:gd name="connsiteX11" fmla="*/ 1236672 w 2003925"/>
                <a:gd name="connsiteY11" fmla="*/ 1594761 h 1771084"/>
                <a:gd name="connsiteX12" fmla="*/ 1220373 w 2003925"/>
                <a:gd name="connsiteY12" fmla="*/ 1623798 h 1771084"/>
                <a:gd name="connsiteX13" fmla="*/ 1024547 w 2003925"/>
                <a:gd name="connsiteY13" fmla="*/ 1771084 h 1771084"/>
                <a:gd name="connsiteX14" fmla="*/ 829655 w 2003925"/>
                <a:gd name="connsiteY14" fmla="*/ 1623798 h 1771084"/>
                <a:gd name="connsiteX15" fmla="*/ 814919 w 2003925"/>
                <a:gd name="connsiteY15" fmla="*/ 1597266 h 1771084"/>
                <a:gd name="connsiteX16" fmla="*/ 792747 w 2003925"/>
                <a:gd name="connsiteY16" fmla="*/ 1620925 h 1771084"/>
                <a:gd name="connsiteX17" fmla="*/ 538465 w 2003925"/>
                <a:gd name="connsiteY17" fmla="*/ 1737871 h 1771084"/>
                <a:gd name="connsiteX18" fmla="*/ 459011 w 2003925"/>
                <a:gd name="connsiteY18" fmla="*/ 1683925 h 1771084"/>
                <a:gd name="connsiteX19" fmla="*/ 442702 w 2003925"/>
                <a:gd name="connsiteY19" fmla="*/ 1659893 h 1771084"/>
                <a:gd name="connsiteX20" fmla="*/ 433718 w 2003925"/>
                <a:gd name="connsiteY20" fmla="*/ 1664361 h 1771084"/>
                <a:gd name="connsiteX21" fmla="*/ 300933 w 2003925"/>
                <a:gd name="connsiteY21" fmla="*/ 1670734 h 1771084"/>
                <a:gd name="connsiteX22" fmla="*/ 246274 w 2003925"/>
                <a:gd name="connsiteY22" fmla="*/ 1584723 h 1771084"/>
                <a:gd name="connsiteX23" fmla="*/ 239923 w 2003925"/>
                <a:gd name="connsiteY23" fmla="*/ 1536291 h 1771084"/>
                <a:gd name="connsiteX24" fmla="*/ 228107 w 2003925"/>
                <a:gd name="connsiteY24" fmla="*/ 1540597 h 1771084"/>
                <a:gd name="connsiteX25" fmla="*/ 88875 w 2003925"/>
                <a:gd name="connsiteY25" fmla="*/ 1533611 h 1771084"/>
                <a:gd name="connsiteX26" fmla="*/ 257413 w 2003925"/>
                <a:gd name="connsiteY26" fmla="*/ 413105 h 1771084"/>
                <a:gd name="connsiteX27" fmla="*/ 518449 w 2003925"/>
                <a:gd name="connsiteY27" fmla="*/ 103251 h 1771084"/>
                <a:gd name="connsiteX28" fmla="*/ 614061 w 2003925"/>
                <a:gd name="connsiteY28" fmla="*/ 38084 h 1771084"/>
                <a:gd name="connsiteX29" fmla="*/ 640762 w 2003925"/>
                <a:gd name="connsiteY29" fmla="*/ -1 h 177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03925" h="1771084">
                  <a:moveTo>
                    <a:pt x="1746513" y="413106"/>
                  </a:moveTo>
                  <a:cubicBezTo>
                    <a:pt x="1943509" y="754314"/>
                    <a:pt x="2114276" y="1418589"/>
                    <a:pt x="1915050" y="1533612"/>
                  </a:cubicBezTo>
                  <a:cubicBezTo>
                    <a:pt x="1902599" y="1540801"/>
                    <a:pt x="1888996" y="1545675"/>
                    <a:pt x="1874388" y="1548410"/>
                  </a:cubicBezTo>
                  <a:lnTo>
                    <a:pt x="1841979" y="1549779"/>
                  </a:lnTo>
                  <a:lnTo>
                    <a:pt x="1837396" y="1584723"/>
                  </a:lnTo>
                  <a:cubicBezTo>
                    <a:pt x="1827684" y="1624887"/>
                    <a:pt x="1810027" y="1654977"/>
                    <a:pt x="1782737" y="1670733"/>
                  </a:cubicBezTo>
                  <a:cubicBezTo>
                    <a:pt x="1748625" y="1690428"/>
                    <a:pt x="1702486" y="1685978"/>
                    <a:pt x="1649952" y="1664360"/>
                  </a:cubicBezTo>
                  <a:lnTo>
                    <a:pt x="1618739" y="1648837"/>
                  </a:lnTo>
                  <a:lnTo>
                    <a:pt x="1594928" y="1683925"/>
                  </a:lnTo>
                  <a:cubicBezTo>
                    <a:pt x="1571932" y="1711181"/>
                    <a:pt x="1545522" y="1729819"/>
                    <a:pt x="1515474" y="1737871"/>
                  </a:cubicBezTo>
                  <a:cubicBezTo>
                    <a:pt x="1440353" y="1757999"/>
                    <a:pt x="1351384" y="1709580"/>
                    <a:pt x="1261192" y="1620925"/>
                  </a:cubicBezTo>
                  <a:lnTo>
                    <a:pt x="1236672" y="1594761"/>
                  </a:lnTo>
                  <a:lnTo>
                    <a:pt x="1220373" y="1623798"/>
                  </a:lnTo>
                  <a:cubicBezTo>
                    <a:pt x="1160999" y="1714549"/>
                    <a:pt x="1094541" y="1771084"/>
                    <a:pt x="1024547" y="1771084"/>
                  </a:cubicBezTo>
                  <a:cubicBezTo>
                    <a:pt x="954554" y="1771084"/>
                    <a:pt x="888479" y="1714549"/>
                    <a:pt x="829655" y="1623798"/>
                  </a:cubicBezTo>
                  <a:lnTo>
                    <a:pt x="814919" y="1597266"/>
                  </a:lnTo>
                  <a:lnTo>
                    <a:pt x="792747" y="1620925"/>
                  </a:lnTo>
                  <a:cubicBezTo>
                    <a:pt x="702554" y="1709579"/>
                    <a:pt x="613586" y="1757999"/>
                    <a:pt x="538465" y="1737871"/>
                  </a:cubicBezTo>
                  <a:cubicBezTo>
                    <a:pt x="508417" y="1729819"/>
                    <a:pt x="482007" y="1711181"/>
                    <a:pt x="459011" y="1683925"/>
                  </a:cubicBezTo>
                  <a:lnTo>
                    <a:pt x="442702" y="1659893"/>
                  </a:lnTo>
                  <a:lnTo>
                    <a:pt x="433718" y="1664361"/>
                  </a:lnTo>
                  <a:cubicBezTo>
                    <a:pt x="381184" y="1685979"/>
                    <a:pt x="335046" y="1690429"/>
                    <a:pt x="300933" y="1670734"/>
                  </a:cubicBezTo>
                  <a:cubicBezTo>
                    <a:pt x="273643" y="1654978"/>
                    <a:pt x="255987" y="1624888"/>
                    <a:pt x="246274" y="1584723"/>
                  </a:cubicBezTo>
                  <a:lnTo>
                    <a:pt x="239923" y="1536291"/>
                  </a:lnTo>
                  <a:lnTo>
                    <a:pt x="228107" y="1540597"/>
                  </a:lnTo>
                  <a:cubicBezTo>
                    <a:pt x="173939" y="1555904"/>
                    <a:pt x="126229" y="1555178"/>
                    <a:pt x="88875" y="1533611"/>
                  </a:cubicBezTo>
                  <a:cubicBezTo>
                    <a:pt x="-110350" y="1418589"/>
                    <a:pt x="60417" y="754312"/>
                    <a:pt x="257413" y="413105"/>
                  </a:cubicBezTo>
                  <a:cubicBezTo>
                    <a:pt x="331286" y="285153"/>
                    <a:pt x="422626" y="179398"/>
                    <a:pt x="518449" y="103251"/>
                  </a:cubicBezTo>
                  <a:lnTo>
                    <a:pt x="614061" y="38084"/>
                  </a:lnTo>
                  <a:lnTo>
                    <a:pt x="640762" y="-1"/>
                  </a:lnTo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3" name="フリーフォーム: 図形 182"/>
            <p:cNvSpPr/>
            <p:nvPr/>
          </p:nvSpPr>
          <p:spPr bwMode="auto">
            <a:xfrm rot="3600000">
              <a:off x="6398130" y="2711685"/>
              <a:ext cx="931921" cy="857184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1276344 w 2003925"/>
                <a:gd name="connsiteY0" fmla="*/ 50795 h 1894014"/>
                <a:gd name="connsiteX1" fmla="*/ 1327344 w 2003925"/>
                <a:gd name="connsiteY1" fmla="*/ 100315 h 1894014"/>
                <a:gd name="connsiteX2" fmla="*/ 1357154 w 2003925"/>
                <a:gd name="connsiteY2" fmla="*/ 124216 h 1894014"/>
                <a:gd name="connsiteX3" fmla="*/ 1405720 w 2003925"/>
                <a:gd name="connsiteY3" fmla="*/ 171812 h 1894014"/>
                <a:gd name="connsiteX4" fmla="*/ 1405739 w 2003925"/>
                <a:gd name="connsiteY4" fmla="*/ 171834 h 1894014"/>
                <a:gd name="connsiteX5" fmla="*/ 1485476 w 2003925"/>
                <a:gd name="connsiteY5" fmla="*/ 226182 h 1894014"/>
                <a:gd name="connsiteX6" fmla="*/ 1746513 w 2003925"/>
                <a:gd name="connsiteY6" fmla="*/ 536036 h 1894014"/>
                <a:gd name="connsiteX7" fmla="*/ 1915050 w 2003925"/>
                <a:gd name="connsiteY7" fmla="*/ 1656542 h 1894014"/>
                <a:gd name="connsiteX8" fmla="*/ 1874388 w 2003925"/>
                <a:gd name="connsiteY8" fmla="*/ 1671340 h 1894014"/>
                <a:gd name="connsiteX9" fmla="*/ 1841979 w 2003925"/>
                <a:gd name="connsiteY9" fmla="*/ 1672709 h 1894014"/>
                <a:gd name="connsiteX10" fmla="*/ 1837396 w 2003925"/>
                <a:gd name="connsiteY10" fmla="*/ 1707653 h 1894014"/>
                <a:gd name="connsiteX11" fmla="*/ 1782737 w 2003925"/>
                <a:gd name="connsiteY11" fmla="*/ 1793663 h 1894014"/>
                <a:gd name="connsiteX12" fmla="*/ 1649952 w 2003925"/>
                <a:gd name="connsiteY12" fmla="*/ 1787290 h 1894014"/>
                <a:gd name="connsiteX13" fmla="*/ 1618739 w 2003925"/>
                <a:gd name="connsiteY13" fmla="*/ 1771767 h 1894014"/>
                <a:gd name="connsiteX14" fmla="*/ 1594928 w 2003925"/>
                <a:gd name="connsiteY14" fmla="*/ 1806855 h 1894014"/>
                <a:gd name="connsiteX15" fmla="*/ 1515474 w 2003925"/>
                <a:gd name="connsiteY15" fmla="*/ 1860801 h 1894014"/>
                <a:gd name="connsiteX16" fmla="*/ 1261192 w 2003925"/>
                <a:gd name="connsiteY16" fmla="*/ 1743855 h 1894014"/>
                <a:gd name="connsiteX17" fmla="*/ 1236672 w 2003925"/>
                <a:gd name="connsiteY17" fmla="*/ 1717691 h 1894014"/>
                <a:gd name="connsiteX18" fmla="*/ 1220373 w 2003925"/>
                <a:gd name="connsiteY18" fmla="*/ 1746728 h 1894014"/>
                <a:gd name="connsiteX19" fmla="*/ 1024547 w 2003925"/>
                <a:gd name="connsiteY19" fmla="*/ 1894014 h 1894014"/>
                <a:gd name="connsiteX20" fmla="*/ 829655 w 2003925"/>
                <a:gd name="connsiteY20" fmla="*/ 1746728 h 1894014"/>
                <a:gd name="connsiteX21" fmla="*/ 814919 w 2003925"/>
                <a:gd name="connsiteY21" fmla="*/ 1720196 h 1894014"/>
                <a:gd name="connsiteX22" fmla="*/ 792747 w 2003925"/>
                <a:gd name="connsiteY22" fmla="*/ 1743855 h 1894014"/>
                <a:gd name="connsiteX23" fmla="*/ 538465 w 2003925"/>
                <a:gd name="connsiteY23" fmla="*/ 1860801 h 1894014"/>
                <a:gd name="connsiteX24" fmla="*/ 459011 w 2003925"/>
                <a:gd name="connsiteY24" fmla="*/ 1806855 h 1894014"/>
                <a:gd name="connsiteX25" fmla="*/ 442702 w 2003925"/>
                <a:gd name="connsiteY25" fmla="*/ 1782823 h 1894014"/>
                <a:gd name="connsiteX26" fmla="*/ 433718 w 2003925"/>
                <a:gd name="connsiteY26" fmla="*/ 1787291 h 1894014"/>
                <a:gd name="connsiteX27" fmla="*/ 300933 w 2003925"/>
                <a:gd name="connsiteY27" fmla="*/ 1793664 h 1894014"/>
                <a:gd name="connsiteX28" fmla="*/ 246274 w 2003925"/>
                <a:gd name="connsiteY28" fmla="*/ 1707653 h 1894014"/>
                <a:gd name="connsiteX29" fmla="*/ 239923 w 2003925"/>
                <a:gd name="connsiteY29" fmla="*/ 1659221 h 1894014"/>
                <a:gd name="connsiteX30" fmla="*/ 228107 w 2003925"/>
                <a:gd name="connsiteY30" fmla="*/ 1663527 h 1894014"/>
                <a:gd name="connsiteX31" fmla="*/ 88875 w 2003925"/>
                <a:gd name="connsiteY31" fmla="*/ 1656541 h 1894014"/>
                <a:gd name="connsiteX32" fmla="*/ 257413 w 2003925"/>
                <a:gd name="connsiteY32" fmla="*/ 536035 h 1894014"/>
                <a:gd name="connsiteX33" fmla="*/ 518449 w 2003925"/>
                <a:gd name="connsiteY33" fmla="*/ 226181 h 1894014"/>
                <a:gd name="connsiteX34" fmla="*/ 614061 w 2003925"/>
                <a:gd name="connsiteY34" fmla="*/ 161014 h 1894014"/>
                <a:gd name="connsiteX35" fmla="*/ 640762 w 2003925"/>
                <a:gd name="connsiteY35" fmla="*/ 122929 h 1894014"/>
                <a:gd name="connsiteX36" fmla="*/ 1093653 w 2003925"/>
                <a:gd name="connsiteY36" fmla="*/ 47863 h 1894014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003925" h="1843219">
                  <a:moveTo>
                    <a:pt x="1276344" y="0"/>
                  </a:moveTo>
                  <a:lnTo>
                    <a:pt x="1327344" y="49520"/>
                  </a:lnTo>
                  <a:lnTo>
                    <a:pt x="1357154" y="73421"/>
                  </a:lnTo>
                  <a:cubicBezTo>
                    <a:pt x="1373648" y="88093"/>
                    <a:pt x="1389861" y="103983"/>
                    <a:pt x="1405720" y="121017"/>
                  </a:cubicBezTo>
                  <a:lnTo>
                    <a:pt x="1405739" y="121039"/>
                  </a:lnTo>
                  <a:lnTo>
                    <a:pt x="1485476" y="175387"/>
                  </a:lnTo>
                  <a:cubicBezTo>
                    <a:pt x="1581299" y="251534"/>
                    <a:pt x="1672639" y="357289"/>
                    <a:pt x="1746513" y="485241"/>
                  </a:cubicBezTo>
                  <a:cubicBezTo>
                    <a:pt x="1943509" y="826449"/>
                    <a:pt x="2114276" y="1490724"/>
                    <a:pt x="1915050" y="1605747"/>
                  </a:cubicBezTo>
                  <a:cubicBezTo>
                    <a:pt x="1902599" y="1612936"/>
                    <a:pt x="1888996" y="1617810"/>
                    <a:pt x="1874388" y="1620545"/>
                  </a:cubicBezTo>
                  <a:lnTo>
                    <a:pt x="1841979" y="1621914"/>
                  </a:lnTo>
                  <a:lnTo>
                    <a:pt x="1837396" y="1656858"/>
                  </a:lnTo>
                  <a:cubicBezTo>
                    <a:pt x="1827684" y="1697022"/>
                    <a:pt x="1810027" y="1727112"/>
                    <a:pt x="1782737" y="1742868"/>
                  </a:cubicBezTo>
                  <a:cubicBezTo>
                    <a:pt x="1748625" y="1762563"/>
                    <a:pt x="1702486" y="1758113"/>
                    <a:pt x="1649952" y="1736495"/>
                  </a:cubicBezTo>
                  <a:lnTo>
                    <a:pt x="1618739" y="1720972"/>
                  </a:lnTo>
                  <a:lnTo>
                    <a:pt x="1594928" y="1756060"/>
                  </a:lnTo>
                  <a:cubicBezTo>
                    <a:pt x="1571932" y="1783316"/>
                    <a:pt x="1545522" y="1801954"/>
                    <a:pt x="1515474" y="1810006"/>
                  </a:cubicBezTo>
                  <a:cubicBezTo>
                    <a:pt x="1440353" y="1830134"/>
                    <a:pt x="1351384" y="1781715"/>
                    <a:pt x="1261192" y="1693060"/>
                  </a:cubicBezTo>
                  <a:lnTo>
                    <a:pt x="1236672" y="1666896"/>
                  </a:lnTo>
                  <a:lnTo>
                    <a:pt x="1220373" y="1695933"/>
                  </a:lnTo>
                  <a:cubicBezTo>
                    <a:pt x="1160999" y="1786684"/>
                    <a:pt x="1094541" y="1843219"/>
                    <a:pt x="1024547" y="1843219"/>
                  </a:cubicBezTo>
                  <a:cubicBezTo>
                    <a:pt x="954554" y="1843219"/>
                    <a:pt x="888479" y="1786684"/>
                    <a:pt x="829655" y="1695933"/>
                  </a:cubicBezTo>
                  <a:lnTo>
                    <a:pt x="814919" y="1669401"/>
                  </a:lnTo>
                  <a:lnTo>
                    <a:pt x="792747" y="1693060"/>
                  </a:lnTo>
                  <a:cubicBezTo>
                    <a:pt x="702554" y="1781714"/>
                    <a:pt x="613586" y="1830134"/>
                    <a:pt x="538465" y="1810006"/>
                  </a:cubicBezTo>
                  <a:cubicBezTo>
                    <a:pt x="508417" y="1801954"/>
                    <a:pt x="482007" y="1783316"/>
                    <a:pt x="459011" y="1756060"/>
                  </a:cubicBezTo>
                  <a:lnTo>
                    <a:pt x="442702" y="1732028"/>
                  </a:lnTo>
                  <a:lnTo>
                    <a:pt x="433718" y="1736496"/>
                  </a:lnTo>
                  <a:cubicBezTo>
                    <a:pt x="381184" y="1758114"/>
                    <a:pt x="335046" y="1762564"/>
                    <a:pt x="300933" y="1742869"/>
                  </a:cubicBezTo>
                  <a:cubicBezTo>
                    <a:pt x="273643" y="1727113"/>
                    <a:pt x="255987" y="1697023"/>
                    <a:pt x="246274" y="1656858"/>
                  </a:cubicBezTo>
                  <a:lnTo>
                    <a:pt x="239923" y="1608426"/>
                  </a:lnTo>
                  <a:lnTo>
                    <a:pt x="228107" y="1612732"/>
                  </a:lnTo>
                  <a:cubicBezTo>
                    <a:pt x="173939" y="1628039"/>
                    <a:pt x="126229" y="1627313"/>
                    <a:pt x="88875" y="1605746"/>
                  </a:cubicBezTo>
                  <a:cubicBezTo>
                    <a:pt x="-110350" y="1490724"/>
                    <a:pt x="60417" y="826447"/>
                    <a:pt x="257413" y="485240"/>
                  </a:cubicBezTo>
                  <a:cubicBezTo>
                    <a:pt x="331286" y="357288"/>
                    <a:pt x="422626" y="251533"/>
                    <a:pt x="518449" y="175386"/>
                  </a:cubicBezTo>
                  <a:lnTo>
                    <a:pt x="614061" y="110219"/>
                  </a:lnTo>
                  <a:lnTo>
                    <a:pt x="640762" y="72134"/>
                  </a:lnTo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92" name="グループ化 191"/>
          <p:cNvGrpSpPr/>
          <p:nvPr/>
        </p:nvGrpSpPr>
        <p:grpSpPr>
          <a:xfrm>
            <a:off x="591522" y="4660213"/>
            <a:ext cx="1241171" cy="1653689"/>
            <a:chOff x="586551" y="4473636"/>
            <a:chExt cx="1420325" cy="1892387"/>
          </a:xfrm>
        </p:grpSpPr>
        <p:sp>
          <p:nvSpPr>
            <p:cNvPr id="193" name="フリーフォーム: 図形 192"/>
            <p:cNvSpPr/>
            <p:nvPr/>
          </p:nvSpPr>
          <p:spPr bwMode="auto">
            <a:xfrm rot="19800000" flipH="1">
              <a:off x="1062495" y="5002696"/>
              <a:ext cx="931921" cy="904102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003925" h="1944107">
                  <a:moveTo>
                    <a:pt x="995697" y="0"/>
                  </a:moveTo>
                  <a:cubicBezTo>
                    <a:pt x="1099655" y="0"/>
                    <a:pt x="1196232" y="37192"/>
                    <a:pt x="1276344" y="100888"/>
                  </a:cubicBezTo>
                  <a:lnTo>
                    <a:pt x="1327344" y="150408"/>
                  </a:lnTo>
                  <a:lnTo>
                    <a:pt x="1357154" y="174309"/>
                  </a:lnTo>
                  <a:cubicBezTo>
                    <a:pt x="1373648" y="188981"/>
                    <a:pt x="1389861" y="204871"/>
                    <a:pt x="1405720" y="221905"/>
                  </a:cubicBezTo>
                  <a:lnTo>
                    <a:pt x="1405739" y="221927"/>
                  </a:lnTo>
                  <a:lnTo>
                    <a:pt x="1485476" y="276275"/>
                  </a:lnTo>
                  <a:cubicBezTo>
                    <a:pt x="1581299" y="352422"/>
                    <a:pt x="1672639" y="458177"/>
                    <a:pt x="1746513" y="586129"/>
                  </a:cubicBezTo>
                  <a:cubicBezTo>
                    <a:pt x="1943509" y="927337"/>
                    <a:pt x="2114276" y="1591612"/>
                    <a:pt x="1915050" y="1706635"/>
                  </a:cubicBezTo>
                  <a:cubicBezTo>
                    <a:pt x="1902599" y="1713824"/>
                    <a:pt x="1888996" y="1718698"/>
                    <a:pt x="1874388" y="1721433"/>
                  </a:cubicBezTo>
                  <a:lnTo>
                    <a:pt x="1841979" y="1722802"/>
                  </a:lnTo>
                  <a:lnTo>
                    <a:pt x="1837396" y="1757746"/>
                  </a:lnTo>
                  <a:cubicBezTo>
                    <a:pt x="1827684" y="1797910"/>
                    <a:pt x="1810027" y="1828000"/>
                    <a:pt x="1782737" y="1843756"/>
                  </a:cubicBezTo>
                  <a:cubicBezTo>
                    <a:pt x="1748625" y="1863451"/>
                    <a:pt x="1702486" y="1859001"/>
                    <a:pt x="1649952" y="1837383"/>
                  </a:cubicBezTo>
                  <a:lnTo>
                    <a:pt x="1618739" y="1821860"/>
                  </a:lnTo>
                  <a:lnTo>
                    <a:pt x="1594928" y="1856948"/>
                  </a:lnTo>
                  <a:cubicBezTo>
                    <a:pt x="1571932" y="1884204"/>
                    <a:pt x="1545522" y="1902842"/>
                    <a:pt x="1515474" y="1910894"/>
                  </a:cubicBezTo>
                  <a:cubicBezTo>
                    <a:pt x="1440353" y="1931022"/>
                    <a:pt x="1351384" y="1882603"/>
                    <a:pt x="1261192" y="1793948"/>
                  </a:cubicBezTo>
                  <a:lnTo>
                    <a:pt x="1236672" y="1767784"/>
                  </a:lnTo>
                  <a:lnTo>
                    <a:pt x="1220373" y="1796821"/>
                  </a:lnTo>
                  <a:cubicBezTo>
                    <a:pt x="1160999" y="1887572"/>
                    <a:pt x="1094541" y="1944107"/>
                    <a:pt x="1024547" y="1944107"/>
                  </a:cubicBezTo>
                  <a:cubicBezTo>
                    <a:pt x="954554" y="1944107"/>
                    <a:pt x="888479" y="1887572"/>
                    <a:pt x="829655" y="1796821"/>
                  </a:cubicBezTo>
                  <a:lnTo>
                    <a:pt x="814919" y="1770289"/>
                  </a:lnTo>
                  <a:lnTo>
                    <a:pt x="792747" y="1793948"/>
                  </a:lnTo>
                  <a:cubicBezTo>
                    <a:pt x="702554" y="1882602"/>
                    <a:pt x="613586" y="1931022"/>
                    <a:pt x="538465" y="1910894"/>
                  </a:cubicBezTo>
                  <a:cubicBezTo>
                    <a:pt x="508417" y="1902842"/>
                    <a:pt x="482007" y="1884204"/>
                    <a:pt x="459011" y="1856948"/>
                  </a:cubicBezTo>
                  <a:lnTo>
                    <a:pt x="442702" y="1832916"/>
                  </a:lnTo>
                  <a:lnTo>
                    <a:pt x="433718" y="1837384"/>
                  </a:lnTo>
                  <a:cubicBezTo>
                    <a:pt x="381184" y="1859002"/>
                    <a:pt x="335046" y="1863452"/>
                    <a:pt x="300933" y="1843757"/>
                  </a:cubicBezTo>
                  <a:cubicBezTo>
                    <a:pt x="273643" y="1828001"/>
                    <a:pt x="255987" y="1797911"/>
                    <a:pt x="246274" y="1757746"/>
                  </a:cubicBezTo>
                  <a:lnTo>
                    <a:pt x="239923" y="1709314"/>
                  </a:lnTo>
                  <a:lnTo>
                    <a:pt x="228107" y="1713620"/>
                  </a:lnTo>
                  <a:cubicBezTo>
                    <a:pt x="173939" y="1728927"/>
                    <a:pt x="126229" y="1728201"/>
                    <a:pt x="88875" y="1706634"/>
                  </a:cubicBezTo>
                  <a:cubicBezTo>
                    <a:pt x="-110350" y="1591612"/>
                    <a:pt x="60417" y="927335"/>
                    <a:pt x="257413" y="586128"/>
                  </a:cubicBezTo>
                  <a:cubicBezTo>
                    <a:pt x="331286" y="458176"/>
                    <a:pt x="422626" y="352421"/>
                    <a:pt x="518449" y="276274"/>
                  </a:cubicBezTo>
                  <a:lnTo>
                    <a:pt x="614061" y="211107"/>
                  </a:lnTo>
                  <a:lnTo>
                    <a:pt x="640762" y="173022"/>
                  </a:lnTo>
                  <a:cubicBezTo>
                    <a:pt x="731597" y="66120"/>
                    <a:pt x="857086" y="-1"/>
                    <a:pt x="995697" y="0"/>
                  </a:cubicBezTo>
                  <a:close/>
                </a:path>
              </a:pathLst>
            </a:custGeom>
            <a:solidFill>
              <a:srgbClr val="FF33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94" name="グループ化 193"/>
            <p:cNvGrpSpPr/>
            <p:nvPr/>
          </p:nvGrpSpPr>
          <p:grpSpPr>
            <a:xfrm>
              <a:off x="586551" y="4473636"/>
              <a:ext cx="1420325" cy="1892387"/>
              <a:chOff x="586551" y="4473636"/>
              <a:chExt cx="1420325" cy="1892387"/>
            </a:xfrm>
          </p:grpSpPr>
          <p:sp>
            <p:nvSpPr>
              <p:cNvPr id="195" name="フリーフォーム: 図形 194"/>
              <p:cNvSpPr/>
              <p:nvPr/>
            </p:nvSpPr>
            <p:spPr bwMode="auto">
              <a:xfrm rot="6300000" flipH="1">
                <a:off x="746608" y="5527870"/>
                <a:ext cx="294133" cy="614247"/>
              </a:xfrm>
              <a:custGeom>
                <a:avLst/>
                <a:gdLst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995697 w 2003925"/>
                  <a:gd name="connsiteY37" fmla="*/ 0 h 1944107"/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1093653 w 2003925"/>
                  <a:gd name="connsiteY37" fmla="*/ 97956 h 1944107"/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0" fmla="*/ 1276344 w 2003925"/>
                  <a:gd name="connsiteY0" fmla="*/ 0 h 1843219"/>
                  <a:gd name="connsiteX1" fmla="*/ 1327344 w 2003925"/>
                  <a:gd name="connsiteY1" fmla="*/ 49520 h 1843219"/>
                  <a:gd name="connsiteX2" fmla="*/ 1357154 w 2003925"/>
                  <a:gd name="connsiteY2" fmla="*/ 73421 h 1843219"/>
                  <a:gd name="connsiteX3" fmla="*/ 1405720 w 2003925"/>
                  <a:gd name="connsiteY3" fmla="*/ 121017 h 1843219"/>
                  <a:gd name="connsiteX4" fmla="*/ 1405739 w 2003925"/>
                  <a:gd name="connsiteY4" fmla="*/ 121039 h 1843219"/>
                  <a:gd name="connsiteX5" fmla="*/ 1485476 w 2003925"/>
                  <a:gd name="connsiteY5" fmla="*/ 175387 h 1843219"/>
                  <a:gd name="connsiteX6" fmla="*/ 1746513 w 2003925"/>
                  <a:gd name="connsiteY6" fmla="*/ 485241 h 1843219"/>
                  <a:gd name="connsiteX7" fmla="*/ 1915050 w 2003925"/>
                  <a:gd name="connsiteY7" fmla="*/ 1605747 h 1843219"/>
                  <a:gd name="connsiteX8" fmla="*/ 1874388 w 2003925"/>
                  <a:gd name="connsiteY8" fmla="*/ 1620545 h 1843219"/>
                  <a:gd name="connsiteX9" fmla="*/ 1841979 w 2003925"/>
                  <a:gd name="connsiteY9" fmla="*/ 1621914 h 1843219"/>
                  <a:gd name="connsiteX10" fmla="*/ 1837396 w 2003925"/>
                  <a:gd name="connsiteY10" fmla="*/ 1656858 h 1843219"/>
                  <a:gd name="connsiteX11" fmla="*/ 1782737 w 2003925"/>
                  <a:gd name="connsiteY11" fmla="*/ 1742868 h 1843219"/>
                  <a:gd name="connsiteX12" fmla="*/ 1649952 w 2003925"/>
                  <a:gd name="connsiteY12" fmla="*/ 1736495 h 1843219"/>
                  <a:gd name="connsiteX13" fmla="*/ 1618739 w 2003925"/>
                  <a:gd name="connsiteY13" fmla="*/ 1720972 h 1843219"/>
                  <a:gd name="connsiteX14" fmla="*/ 1594928 w 2003925"/>
                  <a:gd name="connsiteY14" fmla="*/ 1756060 h 1843219"/>
                  <a:gd name="connsiteX15" fmla="*/ 1515474 w 2003925"/>
                  <a:gd name="connsiteY15" fmla="*/ 1810006 h 1843219"/>
                  <a:gd name="connsiteX16" fmla="*/ 1261192 w 2003925"/>
                  <a:gd name="connsiteY16" fmla="*/ 1693060 h 1843219"/>
                  <a:gd name="connsiteX17" fmla="*/ 1236672 w 2003925"/>
                  <a:gd name="connsiteY17" fmla="*/ 1666896 h 1843219"/>
                  <a:gd name="connsiteX18" fmla="*/ 1220373 w 2003925"/>
                  <a:gd name="connsiteY18" fmla="*/ 1695933 h 1843219"/>
                  <a:gd name="connsiteX19" fmla="*/ 1024547 w 2003925"/>
                  <a:gd name="connsiteY19" fmla="*/ 1843219 h 1843219"/>
                  <a:gd name="connsiteX20" fmla="*/ 829655 w 2003925"/>
                  <a:gd name="connsiteY20" fmla="*/ 1695933 h 1843219"/>
                  <a:gd name="connsiteX21" fmla="*/ 814919 w 2003925"/>
                  <a:gd name="connsiteY21" fmla="*/ 1669401 h 1843219"/>
                  <a:gd name="connsiteX22" fmla="*/ 792747 w 2003925"/>
                  <a:gd name="connsiteY22" fmla="*/ 1693060 h 1843219"/>
                  <a:gd name="connsiteX23" fmla="*/ 538465 w 2003925"/>
                  <a:gd name="connsiteY23" fmla="*/ 1810006 h 1843219"/>
                  <a:gd name="connsiteX24" fmla="*/ 459011 w 2003925"/>
                  <a:gd name="connsiteY24" fmla="*/ 1756060 h 1843219"/>
                  <a:gd name="connsiteX25" fmla="*/ 442702 w 2003925"/>
                  <a:gd name="connsiteY25" fmla="*/ 1732028 h 1843219"/>
                  <a:gd name="connsiteX26" fmla="*/ 433718 w 2003925"/>
                  <a:gd name="connsiteY26" fmla="*/ 1736496 h 1843219"/>
                  <a:gd name="connsiteX27" fmla="*/ 300933 w 2003925"/>
                  <a:gd name="connsiteY27" fmla="*/ 1742869 h 1843219"/>
                  <a:gd name="connsiteX28" fmla="*/ 246274 w 2003925"/>
                  <a:gd name="connsiteY28" fmla="*/ 1656858 h 1843219"/>
                  <a:gd name="connsiteX29" fmla="*/ 239923 w 2003925"/>
                  <a:gd name="connsiteY29" fmla="*/ 1608426 h 1843219"/>
                  <a:gd name="connsiteX30" fmla="*/ 228107 w 2003925"/>
                  <a:gd name="connsiteY30" fmla="*/ 1612732 h 1843219"/>
                  <a:gd name="connsiteX31" fmla="*/ 88875 w 2003925"/>
                  <a:gd name="connsiteY31" fmla="*/ 1605746 h 1843219"/>
                  <a:gd name="connsiteX32" fmla="*/ 257413 w 2003925"/>
                  <a:gd name="connsiteY32" fmla="*/ 485240 h 1843219"/>
                  <a:gd name="connsiteX33" fmla="*/ 518449 w 2003925"/>
                  <a:gd name="connsiteY33" fmla="*/ 175386 h 1843219"/>
                  <a:gd name="connsiteX34" fmla="*/ 614061 w 2003925"/>
                  <a:gd name="connsiteY34" fmla="*/ 110219 h 1843219"/>
                  <a:gd name="connsiteX35" fmla="*/ 640762 w 2003925"/>
                  <a:gd name="connsiteY35" fmla="*/ 72134 h 1843219"/>
                  <a:gd name="connsiteX0" fmla="*/ 1276344 w 2003925"/>
                  <a:gd name="connsiteY0" fmla="*/ 0 h 1843219"/>
                  <a:gd name="connsiteX1" fmla="*/ 1327344 w 2003925"/>
                  <a:gd name="connsiteY1" fmla="*/ 49520 h 1843219"/>
                  <a:gd name="connsiteX2" fmla="*/ 1405720 w 2003925"/>
                  <a:gd name="connsiteY2" fmla="*/ 121017 h 1843219"/>
                  <a:gd name="connsiteX3" fmla="*/ 1405739 w 2003925"/>
                  <a:gd name="connsiteY3" fmla="*/ 121039 h 1843219"/>
                  <a:gd name="connsiteX4" fmla="*/ 1485476 w 2003925"/>
                  <a:gd name="connsiteY4" fmla="*/ 175387 h 1843219"/>
                  <a:gd name="connsiteX5" fmla="*/ 1746513 w 2003925"/>
                  <a:gd name="connsiteY5" fmla="*/ 485241 h 1843219"/>
                  <a:gd name="connsiteX6" fmla="*/ 1915050 w 2003925"/>
                  <a:gd name="connsiteY6" fmla="*/ 1605747 h 1843219"/>
                  <a:gd name="connsiteX7" fmla="*/ 1874388 w 2003925"/>
                  <a:gd name="connsiteY7" fmla="*/ 1620545 h 1843219"/>
                  <a:gd name="connsiteX8" fmla="*/ 1841979 w 2003925"/>
                  <a:gd name="connsiteY8" fmla="*/ 1621914 h 1843219"/>
                  <a:gd name="connsiteX9" fmla="*/ 1837396 w 2003925"/>
                  <a:gd name="connsiteY9" fmla="*/ 1656858 h 1843219"/>
                  <a:gd name="connsiteX10" fmla="*/ 1782737 w 2003925"/>
                  <a:gd name="connsiteY10" fmla="*/ 1742868 h 1843219"/>
                  <a:gd name="connsiteX11" fmla="*/ 1649952 w 2003925"/>
                  <a:gd name="connsiteY11" fmla="*/ 1736495 h 1843219"/>
                  <a:gd name="connsiteX12" fmla="*/ 1618739 w 2003925"/>
                  <a:gd name="connsiteY12" fmla="*/ 1720972 h 1843219"/>
                  <a:gd name="connsiteX13" fmla="*/ 1594928 w 2003925"/>
                  <a:gd name="connsiteY13" fmla="*/ 1756060 h 1843219"/>
                  <a:gd name="connsiteX14" fmla="*/ 1515474 w 2003925"/>
                  <a:gd name="connsiteY14" fmla="*/ 1810006 h 1843219"/>
                  <a:gd name="connsiteX15" fmla="*/ 1261192 w 2003925"/>
                  <a:gd name="connsiteY15" fmla="*/ 1693060 h 1843219"/>
                  <a:gd name="connsiteX16" fmla="*/ 1236672 w 2003925"/>
                  <a:gd name="connsiteY16" fmla="*/ 1666896 h 1843219"/>
                  <a:gd name="connsiteX17" fmla="*/ 1220373 w 2003925"/>
                  <a:gd name="connsiteY17" fmla="*/ 1695933 h 1843219"/>
                  <a:gd name="connsiteX18" fmla="*/ 1024547 w 2003925"/>
                  <a:gd name="connsiteY18" fmla="*/ 1843219 h 1843219"/>
                  <a:gd name="connsiteX19" fmla="*/ 829655 w 2003925"/>
                  <a:gd name="connsiteY19" fmla="*/ 1695933 h 1843219"/>
                  <a:gd name="connsiteX20" fmla="*/ 814919 w 2003925"/>
                  <a:gd name="connsiteY20" fmla="*/ 1669401 h 1843219"/>
                  <a:gd name="connsiteX21" fmla="*/ 792747 w 2003925"/>
                  <a:gd name="connsiteY21" fmla="*/ 1693060 h 1843219"/>
                  <a:gd name="connsiteX22" fmla="*/ 538465 w 2003925"/>
                  <a:gd name="connsiteY22" fmla="*/ 1810006 h 1843219"/>
                  <a:gd name="connsiteX23" fmla="*/ 459011 w 2003925"/>
                  <a:gd name="connsiteY23" fmla="*/ 1756060 h 1843219"/>
                  <a:gd name="connsiteX24" fmla="*/ 442702 w 2003925"/>
                  <a:gd name="connsiteY24" fmla="*/ 1732028 h 1843219"/>
                  <a:gd name="connsiteX25" fmla="*/ 433718 w 2003925"/>
                  <a:gd name="connsiteY25" fmla="*/ 1736496 h 1843219"/>
                  <a:gd name="connsiteX26" fmla="*/ 300933 w 2003925"/>
                  <a:gd name="connsiteY26" fmla="*/ 1742869 h 1843219"/>
                  <a:gd name="connsiteX27" fmla="*/ 246274 w 2003925"/>
                  <a:gd name="connsiteY27" fmla="*/ 1656858 h 1843219"/>
                  <a:gd name="connsiteX28" fmla="*/ 239923 w 2003925"/>
                  <a:gd name="connsiteY28" fmla="*/ 1608426 h 1843219"/>
                  <a:gd name="connsiteX29" fmla="*/ 228107 w 2003925"/>
                  <a:gd name="connsiteY29" fmla="*/ 1612732 h 1843219"/>
                  <a:gd name="connsiteX30" fmla="*/ 88875 w 2003925"/>
                  <a:gd name="connsiteY30" fmla="*/ 1605746 h 1843219"/>
                  <a:gd name="connsiteX31" fmla="*/ 257413 w 2003925"/>
                  <a:gd name="connsiteY31" fmla="*/ 485240 h 1843219"/>
                  <a:gd name="connsiteX32" fmla="*/ 518449 w 2003925"/>
                  <a:gd name="connsiteY32" fmla="*/ 175386 h 1843219"/>
                  <a:gd name="connsiteX33" fmla="*/ 614061 w 2003925"/>
                  <a:gd name="connsiteY33" fmla="*/ 110219 h 1843219"/>
                  <a:gd name="connsiteX34" fmla="*/ 640762 w 2003925"/>
                  <a:gd name="connsiteY34" fmla="*/ 72134 h 1843219"/>
                  <a:gd name="connsiteX0" fmla="*/ 1276344 w 2003925"/>
                  <a:gd name="connsiteY0" fmla="*/ 0 h 1843219"/>
                  <a:gd name="connsiteX1" fmla="*/ 1327344 w 2003925"/>
                  <a:gd name="connsiteY1" fmla="*/ 49520 h 1843219"/>
                  <a:gd name="connsiteX2" fmla="*/ 1405720 w 2003925"/>
                  <a:gd name="connsiteY2" fmla="*/ 121017 h 1843219"/>
                  <a:gd name="connsiteX3" fmla="*/ 1485476 w 2003925"/>
                  <a:gd name="connsiteY3" fmla="*/ 175387 h 1843219"/>
                  <a:gd name="connsiteX4" fmla="*/ 1746513 w 2003925"/>
                  <a:gd name="connsiteY4" fmla="*/ 485241 h 1843219"/>
                  <a:gd name="connsiteX5" fmla="*/ 1915050 w 2003925"/>
                  <a:gd name="connsiteY5" fmla="*/ 1605747 h 1843219"/>
                  <a:gd name="connsiteX6" fmla="*/ 1874388 w 2003925"/>
                  <a:gd name="connsiteY6" fmla="*/ 1620545 h 1843219"/>
                  <a:gd name="connsiteX7" fmla="*/ 1841979 w 2003925"/>
                  <a:gd name="connsiteY7" fmla="*/ 1621914 h 1843219"/>
                  <a:gd name="connsiteX8" fmla="*/ 1837396 w 2003925"/>
                  <a:gd name="connsiteY8" fmla="*/ 1656858 h 1843219"/>
                  <a:gd name="connsiteX9" fmla="*/ 1782737 w 2003925"/>
                  <a:gd name="connsiteY9" fmla="*/ 1742868 h 1843219"/>
                  <a:gd name="connsiteX10" fmla="*/ 1649952 w 2003925"/>
                  <a:gd name="connsiteY10" fmla="*/ 1736495 h 1843219"/>
                  <a:gd name="connsiteX11" fmla="*/ 1618739 w 2003925"/>
                  <a:gd name="connsiteY11" fmla="*/ 1720972 h 1843219"/>
                  <a:gd name="connsiteX12" fmla="*/ 1594928 w 2003925"/>
                  <a:gd name="connsiteY12" fmla="*/ 1756060 h 1843219"/>
                  <a:gd name="connsiteX13" fmla="*/ 1515474 w 2003925"/>
                  <a:gd name="connsiteY13" fmla="*/ 1810006 h 1843219"/>
                  <a:gd name="connsiteX14" fmla="*/ 1261192 w 2003925"/>
                  <a:gd name="connsiteY14" fmla="*/ 1693060 h 1843219"/>
                  <a:gd name="connsiteX15" fmla="*/ 1236672 w 2003925"/>
                  <a:gd name="connsiteY15" fmla="*/ 1666896 h 1843219"/>
                  <a:gd name="connsiteX16" fmla="*/ 1220373 w 2003925"/>
                  <a:gd name="connsiteY16" fmla="*/ 1695933 h 1843219"/>
                  <a:gd name="connsiteX17" fmla="*/ 1024547 w 2003925"/>
                  <a:gd name="connsiteY17" fmla="*/ 1843219 h 1843219"/>
                  <a:gd name="connsiteX18" fmla="*/ 829655 w 2003925"/>
                  <a:gd name="connsiteY18" fmla="*/ 1695933 h 1843219"/>
                  <a:gd name="connsiteX19" fmla="*/ 814919 w 2003925"/>
                  <a:gd name="connsiteY19" fmla="*/ 1669401 h 1843219"/>
                  <a:gd name="connsiteX20" fmla="*/ 792747 w 2003925"/>
                  <a:gd name="connsiteY20" fmla="*/ 1693060 h 1843219"/>
                  <a:gd name="connsiteX21" fmla="*/ 538465 w 2003925"/>
                  <a:gd name="connsiteY21" fmla="*/ 1810006 h 1843219"/>
                  <a:gd name="connsiteX22" fmla="*/ 459011 w 2003925"/>
                  <a:gd name="connsiteY22" fmla="*/ 1756060 h 1843219"/>
                  <a:gd name="connsiteX23" fmla="*/ 442702 w 2003925"/>
                  <a:gd name="connsiteY23" fmla="*/ 1732028 h 1843219"/>
                  <a:gd name="connsiteX24" fmla="*/ 433718 w 2003925"/>
                  <a:gd name="connsiteY24" fmla="*/ 1736496 h 1843219"/>
                  <a:gd name="connsiteX25" fmla="*/ 300933 w 2003925"/>
                  <a:gd name="connsiteY25" fmla="*/ 1742869 h 1843219"/>
                  <a:gd name="connsiteX26" fmla="*/ 246274 w 2003925"/>
                  <a:gd name="connsiteY26" fmla="*/ 1656858 h 1843219"/>
                  <a:gd name="connsiteX27" fmla="*/ 239923 w 2003925"/>
                  <a:gd name="connsiteY27" fmla="*/ 1608426 h 1843219"/>
                  <a:gd name="connsiteX28" fmla="*/ 228107 w 2003925"/>
                  <a:gd name="connsiteY28" fmla="*/ 1612732 h 1843219"/>
                  <a:gd name="connsiteX29" fmla="*/ 88875 w 2003925"/>
                  <a:gd name="connsiteY29" fmla="*/ 1605746 h 1843219"/>
                  <a:gd name="connsiteX30" fmla="*/ 257413 w 2003925"/>
                  <a:gd name="connsiteY30" fmla="*/ 485240 h 1843219"/>
                  <a:gd name="connsiteX31" fmla="*/ 518449 w 2003925"/>
                  <a:gd name="connsiteY31" fmla="*/ 175386 h 1843219"/>
                  <a:gd name="connsiteX32" fmla="*/ 614061 w 2003925"/>
                  <a:gd name="connsiteY32" fmla="*/ 110219 h 1843219"/>
                  <a:gd name="connsiteX33" fmla="*/ 640762 w 2003925"/>
                  <a:gd name="connsiteY33" fmla="*/ 72134 h 1843219"/>
                  <a:gd name="connsiteX0" fmla="*/ 1276344 w 2003925"/>
                  <a:gd name="connsiteY0" fmla="*/ 0 h 1843219"/>
                  <a:gd name="connsiteX1" fmla="*/ 1327342 w 2003925"/>
                  <a:gd name="connsiteY1" fmla="*/ 49521 h 1843219"/>
                  <a:gd name="connsiteX2" fmla="*/ 1405720 w 2003925"/>
                  <a:gd name="connsiteY2" fmla="*/ 121017 h 1843219"/>
                  <a:gd name="connsiteX3" fmla="*/ 1485476 w 2003925"/>
                  <a:gd name="connsiteY3" fmla="*/ 175387 h 1843219"/>
                  <a:gd name="connsiteX4" fmla="*/ 1746513 w 2003925"/>
                  <a:gd name="connsiteY4" fmla="*/ 485241 h 1843219"/>
                  <a:gd name="connsiteX5" fmla="*/ 1915050 w 2003925"/>
                  <a:gd name="connsiteY5" fmla="*/ 1605747 h 1843219"/>
                  <a:gd name="connsiteX6" fmla="*/ 1874388 w 2003925"/>
                  <a:gd name="connsiteY6" fmla="*/ 1620545 h 1843219"/>
                  <a:gd name="connsiteX7" fmla="*/ 1841979 w 2003925"/>
                  <a:gd name="connsiteY7" fmla="*/ 1621914 h 1843219"/>
                  <a:gd name="connsiteX8" fmla="*/ 1837396 w 2003925"/>
                  <a:gd name="connsiteY8" fmla="*/ 1656858 h 1843219"/>
                  <a:gd name="connsiteX9" fmla="*/ 1782737 w 2003925"/>
                  <a:gd name="connsiteY9" fmla="*/ 1742868 h 1843219"/>
                  <a:gd name="connsiteX10" fmla="*/ 1649952 w 2003925"/>
                  <a:gd name="connsiteY10" fmla="*/ 1736495 h 1843219"/>
                  <a:gd name="connsiteX11" fmla="*/ 1618739 w 2003925"/>
                  <a:gd name="connsiteY11" fmla="*/ 1720972 h 1843219"/>
                  <a:gd name="connsiteX12" fmla="*/ 1594928 w 2003925"/>
                  <a:gd name="connsiteY12" fmla="*/ 1756060 h 1843219"/>
                  <a:gd name="connsiteX13" fmla="*/ 1515474 w 2003925"/>
                  <a:gd name="connsiteY13" fmla="*/ 1810006 h 1843219"/>
                  <a:gd name="connsiteX14" fmla="*/ 1261192 w 2003925"/>
                  <a:gd name="connsiteY14" fmla="*/ 1693060 h 1843219"/>
                  <a:gd name="connsiteX15" fmla="*/ 1236672 w 2003925"/>
                  <a:gd name="connsiteY15" fmla="*/ 1666896 h 1843219"/>
                  <a:gd name="connsiteX16" fmla="*/ 1220373 w 2003925"/>
                  <a:gd name="connsiteY16" fmla="*/ 1695933 h 1843219"/>
                  <a:gd name="connsiteX17" fmla="*/ 1024547 w 2003925"/>
                  <a:gd name="connsiteY17" fmla="*/ 1843219 h 1843219"/>
                  <a:gd name="connsiteX18" fmla="*/ 829655 w 2003925"/>
                  <a:gd name="connsiteY18" fmla="*/ 1695933 h 1843219"/>
                  <a:gd name="connsiteX19" fmla="*/ 814919 w 2003925"/>
                  <a:gd name="connsiteY19" fmla="*/ 1669401 h 1843219"/>
                  <a:gd name="connsiteX20" fmla="*/ 792747 w 2003925"/>
                  <a:gd name="connsiteY20" fmla="*/ 1693060 h 1843219"/>
                  <a:gd name="connsiteX21" fmla="*/ 538465 w 2003925"/>
                  <a:gd name="connsiteY21" fmla="*/ 1810006 h 1843219"/>
                  <a:gd name="connsiteX22" fmla="*/ 459011 w 2003925"/>
                  <a:gd name="connsiteY22" fmla="*/ 1756060 h 1843219"/>
                  <a:gd name="connsiteX23" fmla="*/ 442702 w 2003925"/>
                  <a:gd name="connsiteY23" fmla="*/ 1732028 h 1843219"/>
                  <a:gd name="connsiteX24" fmla="*/ 433718 w 2003925"/>
                  <a:gd name="connsiteY24" fmla="*/ 1736496 h 1843219"/>
                  <a:gd name="connsiteX25" fmla="*/ 300933 w 2003925"/>
                  <a:gd name="connsiteY25" fmla="*/ 1742869 h 1843219"/>
                  <a:gd name="connsiteX26" fmla="*/ 246274 w 2003925"/>
                  <a:gd name="connsiteY26" fmla="*/ 1656858 h 1843219"/>
                  <a:gd name="connsiteX27" fmla="*/ 239923 w 2003925"/>
                  <a:gd name="connsiteY27" fmla="*/ 1608426 h 1843219"/>
                  <a:gd name="connsiteX28" fmla="*/ 228107 w 2003925"/>
                  <a:gd name="connsiteY28" fmla="*/ 1612732 h 1843219"/>
                  <a:gd name="connsiteX29" fmla="*/ 88875 w 2003925"/>
                  <a:gd name="connsiteY29" fmla="*/ 1605746 h 1843219"/>
                  <a:gd name="connsiteX30" fmla="*/ 257413 w 2003925"/>
                  <a:gd name="connsiteY30" fmla="*/ 485240 h 1843219"/>
                  <a:gd name="connsiteX31" fmla="*/ 518449 w 2003925"/>
                  <a:gd name="connsiteY31" fmla="*/ 175386 h 1843219"/>
                  <a:gd name="connsiteX32" fmla="*/ 614061 w 2003925"/>
                  <a:gd name="connsiteY32" fmla="*/ 110219 h 1843219"/>
                  <a:gd name="connsiteX33" fmla="*/ 640762 w 2003925"/>
                  <a:gd name="connsiteY33" fmla="*/ 72134 h 1843219"/>
                  <a:gd name="connsiteX0" fmla="*/ 1276344 w 2003925"/>
                  <a:gd name="connsiteY0" fmla="*/ 0 h 1843219"/>
                  <a:gd name="connsiteX1" fmla="*/ 1327342 w 2003925"/>
                  <a:gd name="connsiteY1" fmla="*/ 49521 h 1843219"/>
                  <a:gd name="connsiteX2" fmla="*/ 1485476 w 2003925"/>
                  <a:gd name="connsiteY2" fmla="*/ 175387 h 1843219"/>
                  <a:gd name="connsiteX3" fmla="*/ 1746513 w 2003925"/>
                  <a:gd name="connsiteY3" fmla="*/ 485241 h 1843219"/>
                  <a:gd name="connsiteX4" fmla="*/ 1915050 w 2003925"/>
                  <a:gd name="connsiteY4" fmla="*/ 1605747 h 1843219"/>
                  <a:gd name="connsiteX5" fmla="*/ 1874388 w 2003925"/>
                  <a:gd name="connsiteY5" fmla="*/ 1620545 h 1843219"/>
                  <a:gd name="connsiteX6" fmla="*/ 1841979 w 2003925"/>
                  <a:gd name="connsiteY6" fmla="*/ 1621914 h 1843219"/>
                  <a:gd name="connsiteX7" fmla="*/ 1837396 w 2003925"/>
                  <a:gd name="connsiteY7" fmla="*/ 1656858 h 1843219"/>
                  <a:gd name="connsiteX8" fmla="*/ 1782737 w 2003925"/>
                  <a:gd name="connsiteY8" fmla="*/ 1742868 h 1843219"/>
                  <a:gd name="connsiteX9" fmla="*/ 1649952 w 2003925"/>
                  <a:gd name="connsiteY9" fmla="*/ 1736495 h 1843219"/>
                  <a:gd name="connsiteX10" fmla="*/ 1618739 w 2003925"/>
                  <a:gd name="connsiteY10" fmla="*/ 1720972 h 1843219"/>
                  <a:gd name="connsiteX11" fmla="*/ 1594928 w 2003925"/>
                  <a:gd name="connsiteY11" fmla="*/ 1756060 h 1843219"/>
                  <a:gd name="connsiteX12" fmla="*/ 1515474 w 2003925"/>
                  <a:gd name="connsiteY12" fmla="*/ 1810006 h 1843219"/>
                  <a:gd name="connsiteX13" fmla="*/ 1261192 w 2003925"/>
                  <a:gd name="connsiteY13" fmla="*/ 1693060 h 1843219"/>
                  <a:gd name="connsiteX14" fmla="*/ 1236672 w 2003925"/>
                  <a:gd name="connsiteY14" fmla="*/ 1666896 h 1843219"/>
                  <a:gd name="connsiteX15" fmla="*/ 1220373 w 2003925"/>
                  <a:gd name="connsiteY15" fmla="*/ 1695933 h 1843219"/>
                  <a:gd name="connsiteX16" fmla="*/ 1024547 w 2003925"/>
                  <a:gd name="connsiteY16" fmla="*/ 1843219 h 1843219"/>
                  <a:gd name="connsiteX17" fmla="*/ 829655 w 2003925"/>
                  <a:gd name="connsiteY17" fmla="*/ 1695933 h 1843219"/>
                  <a:gd name="connsiteX18" fmla="*/ 814919 w 2003925"/>
                  <a:gd name="connsiteY18" fmla="*/ 1669401 h 1843219"/>
                  <a:gd name="connsiteX19" fmla="*/ 792747 w 2003925"/>
                  <a:gd name="connsiteY19" fmla="*/ 1693060 h 1843219"/>
                  <a:gd name="connsiteX20" fmla="*/ 538465 w 2003925"/>
                  <a:gd name="connsiteY20" fmla="*/ 1810006 h 1843219"/>
                  <a:gd name="connsiteX21" fmla="*/ 459011 w 2003925"/>
                  <a:gd name="connsiteY21" fmla="*/ 1756060 h 1843219"/>
                  <a:gd name="connsiteX22" fmla="*/ 442702 w 2003925"/>
                  <a:gd name="connsiteY22" fmla="*/ 1732028 h 1843219"/>
                  <a:gd name="connsiteX23" fmla="*/ 433718 w 2003925"/>
                  <a:gd name="connsiteY23" fmla="*/ 1736496 h 1843219"/>
                  <a:gd name="connsiteX24" fmla="*/ 300933 w 2003925"/>
                  <a:gd name="connsiteY24" fmla="*/ 1742869 h 1843219"/>
                  <a:gd name="connsiteX25" fmla="*/ 246274 w 2003925"/>
                  <a:gd name="connsiteY25" fmla="*/ 1656858 h 1843219"/>
                  <a:gd name="connsiteX26" fmla="*/ 239923 w 2003925"/>
                  <a:gd name="connsiteY26" fmla="*/ 1608426 h 1843219"/>
                  <a:gd name="connsiteX27" fmla="*/ 228107 w 2003925"/>
                  <a:gd name="connsiteY27" fmla="*/ 1612732 h 1843219"/>
                  <a:gd name="connsiteX28" fmla="*/ 88875 w 2003925"/>
                  <a:gd name="connsiteY28" fmla="*/ 1605746 h 1843219"/>
                  <a:gd name="connsiteX29" fmla="*/ 257413 w 2003925"/>
                  <a:gd name="connsiteY29" fmla="*/ 485240 h 1843219"/>
                  <a:gd name="connsiteX30" fmla="*/ 518449 w 2003925"/>
                  <a:gd name="connsiteY30" fmla="*/ 175386 h 1843219"/>
                  <a:gd name="connsiteX31" fmla="*/ 614061 w 2003925"/>
                  <a:gd name="connsiteY31" fmla="*/ 110219 h 1843219"/>
                  <a:gd name="connsiteX32" fmla="*/ 640762 w 2003925"/>
                  <a:gd name="connsiteY32" fmla="*/ 72134 h 1843219"/>
                  <a:gd name="connsiteX0" fmla="*/ 1276344 w 2003925"/>
                  <a:gd name="connsiteY0" fmla="*/ 0 h 1843219"/>
                  <a:gd name="connsiteX1" fmla="*/ 1327342 w 2003925"/>
                  <a:gd name="connsiteY1" fmla="*/ 49521 h 1843219"/>
                  <a:gd name="connsiteX2" fmla="*/ 1746513 w 2003925"/>
                  <a:gd name="connsiteY2" fmla="*/ 485241 h 1843219"/>
                  <a:gd name="connsiteX3" fmla="*/ 1915050 w 2003925"/>
                  <a:gd name="connsiteY3" fmla="*/ 1605747 h 1843219"/>
                  <a:gd name="connsiteX4" fmla="*/ 1874388 w 2003925"/>
                  <a:gd name="connsiteY4" fmla="*/ 1620545 h 1843219"/>
                  <a:gd name="connsiteX5" fmla="*/ 1841979 w 2003925"/>
                  <a:gd name="connsiteY5" fmla="*/ 1621914 h 1843219"/>
                  <a:gd name="connsiteX6" fmla="*/ 1837396 w 2003925"/>
                  <a:gd name="connsiteY6" fmla="*/ 1656858 h 1843219"/>
                  <a:gd name="connsiteX7" fmla="*/ 1782737 w 2003925"/>
                  <a:gd name="connsiteY7" fmla="*/ 1742868 h 1843219"/>
                  <a:gd name="connsiteX8" fmla="*/ 1649952 w 2003925"/>
                  <a:gd name="connsiteY8" fmla="*/ 1736495 h 1843219"/>
                  <a:gd name="connsiteX9" fmla="*/ 1618739 w 2003925"/>
                  <a:gd name="connsiteY9" fmla="*/ 1720972 h 1843219"/>
                  <a:gd name="connsiteX10" fmla="*/ 1594928 w 2003925"/>
                  <a:gd name="connsiteY10" fmla="*/ 1756060 h 1843219"/>
                  <a:gd name="connsiteX11" fmla="*/ 1515474 w 2003925"/>
                  <a:gd name="connsiteY11" fmla="*/ 1810006 h 1843219"/>
                  <a:gd name="connsiteX12" fmla="*/ 1261192 w 2003925"/>
                  <a:gd name="connsiteY12" fmla="*/ 1693060 h 1843219"/>
                  <a:gd name="connsiteX13" fmla="*/ 1236672 w 2003925"/>
                  <a:gd name="connsiteY13" fmla="*/ 1666896 h 1843219"/>
                  <a:gd name="connsiteX14" fmla="*/ 1220373 w 2003925"/>
                  <a:gd name="connsiteY14" fmla="*/ 1695933 h 1843219"/>
                  <a:gd name="connsiteX15" fmla="*/ 1024547 w 2003925"/>
                  <a:gd name="connsiteY15" fmla="*/ 1843219 h 1843219"/>
                  <a:gd name="connsiteX16" fmla="*/ 829655 w 2003925"/>
                  <a:gd name="connsiteY16" fmla="*/ 1695933 h 1843219"/>
                  <a:gd name="connsiteX17" fmla="*/ 814919 w 2003925"/>
                  <a:gd name="connsiteY17" fmla="*/ 1669401 h 1843219"/>
                  <a:gd name="connsiteX18" fmla="*/ 792747 w 2003925"/>
                  <a:gd name="connsiteY18" fmla="*/ 1693060 h 1843219"/>
                  <a:gd name="connsiteX19" fmla="*/ 538465 w 2003925"/>
                  <a:gd name="connsiteY19" fmla="*/ 1810006 h 1843219"/>
                  <a:gd name="connsiteX20" fmla="*/ 459011 w 2003925"/>
                  <a:gd name="connsiteY20" fmla="*/ 1756060 h 1843219"/>
                  <a:gd name="connsiteX21" fmla="*/ 442702 w 2003925"/>
                  <a:gd name="connsiteY21" fmla="*/ 1732028 h 1843219"/>
                  <a:gd name="connsiteX22" fmla="*/ 433718 w 2003925"/>
                  <a:gd name="connsiteY22" fmla="*/ 1736496 h 1843219"/>
                  <a:gd name="connsiteX23" fmla="*/ 300933 w 2003925"/>
                  <a:gd name="connsiteY23" fmla="*/ 1742869 h 1843219"/>
                  <a:gd name="connsiteX24" fmla="*/ 246274 w 2003925"/>
                  <a:gd name="connsiteY24" fmla="*/ 1656858 h 1843219"/>
                  <a:gd name="connsiteX25" fmla="*/ 239923 w 2003925"/>
                  <a:gd name="connsiteY25" fmla="*/ 1608426 h 1843219"/>
                  <a:gd name="connsiteX26" fmla="*/ 228107 w 2003925"/>
                  <a:gd name="connsiteY26" fmla="*/ 1612732 h 1843219"/>
                  <a:gd name="connsiteX27" fmla="*/ 88875 w 2003925"/>
                  <a:gd name="connsiteY27" fmla="*/ 1605746 h 1843219"/>
                  <a:gd name="connsiteX28" fmla="*/ 257413 w 2003925"/>
                  <a:gd name="connsiteY28" fmla="*/ 485240 h 1843219"/>
                  <a:gd name="connsiteX29" fmla="*/ 518449 w 2003925"/>
                  <a:gd name="connsiteY29" fmla="*/ 175386 h 1843219"/>
                  <a:gd name="connsiteX30" fmla="*/ 614061 w 2003925"/>
                  <a:gd name="connsiteY30" fmla="*/ 110219 h 1843219"/>
                  <a:gd name="connsiteX31" fmla="*/ 640762 w 2003925"/>
                  <a:gd name="connsiteY31" fmla="*/ 72134 h 1843219"/>
                  <a:gd name="connsiteX0" fmla="*/ 1276344 w 2003925"/>
                  <a:gd name="connsiteY0" fmla="*/ 0 h 1843219"/>
                  <a:gd name="connsiteX1" fmla="*/ 1746513 w 2003925"/>
                  <a:gd name="connsiteY1" fmla="*/ 485241 h 1843219"/>
                  <a:gd name="connsiteX2" fmla="*/ 1915050 w 2003925"/>
                  <a:gd name="connsiteY2" fmla="*/ 1605747 h 1843219"/>
                  <a:gd name="connsiteX3" fmla="*/ 1874388 w 2003925"/>
                  <a:gd name="connsiteY3" fmla="*/ 1620545 h 1843219"/>
                  <a:gd name="connsiteX4" fmla="*/ 1841979 w 2003925"/>
                  <a:gd name="connsiteY4" fmla="*/ 1621914 h 1843219"/>
                  <a:gd name="connsiteX5" fmla="*/ 1837396 w 2003925"/>
                  <a:gd name="connsiteY5" fmla="*/ 1656858 h 1843219"/>
                  <a:gd name="connsiteX6" fmla="*/ 1782737 w 2003925"/>
                  <a:gd name="connsiteY6" fmla="*/ 1742868 h 1843219"/>
                  <a:gd name="connsiteX7" fmla="*/ 1649952 w 2003925"/>
                  <a:gd name="connsiteY7" fmla="*/ 1736495 h 1843219"/>
                  <a:gd name="connsiteX8" fmla="*/ 1618739 w 2003925"/>
                  <a:gd name="connsiteY8" fmla="*/ 1720972 h 1843219"/>
                  <a:gd name="connsiteX9" fmla="*/ 1594928 w 2003925"/>
                  <a:gd name="connsiteY9" fmla="*/ 1756060 h 1843219"/>
                  <a:gd name="connsiteX10" fmla="*/ 1515474 w 2003925"/>
                  <a:gd name="connsiteY10" fmla="*/ 1810006 h 1843219"/>
                  <a:gd name="connsiteX11" fmla="*/ 1261192 w 2003925"/>
                  <a:gd name="connsiteY11" fmla="*/ 1693060 h 1843219"/>
                  <a:gd name="connsiteX12" fmla="*/ 1236672 w 2003925"/>
                  <a:gd name="connsiteY12" fmla="*/ 1666896 h 1843219"/>
                  <a:gd name="connsiteX13" fmla="*/ 1220373 w 2003925"/>
                  <a:gd name="connsiteY13" fmla="*/ 1695933 h 1843219"/>
                  <a:gd name="connsiteX14" fmla="*/ 1024547 w 2003925"/>
                  <a:gd name="connsiteY14" fmla="*/ 1843219 h 1843219"/>
                  <a:gd name="connsiteX15" fmla="*/ 829655 w 2003925"/>
                  <a:gd name="connsiteY15" fmla="*/ 1695933 h 1843219"/>
                  <a:gd name="connsiteX16" fmla="*/ 814919 w 2003925"/>
                  <a:gd name="connsiteY16" fmla="*/ 1669401 h 1843219"/>
                  <a:gd name="connsiteX17" fmla="*/ 792747 w 2003925"/>
                  <a:gd name="connsiteY17" fmla="*/ 1693060 h 1843219"/>
                  <a:gd name="connsiteX18" fmla="*/ 538465 w 2003925"/>
                  <a:gd name="connsiteY18" fmla="*/ 1810006 h 1843219"/>
                  <a:gd name="connsiteX19" fmla="*/ 459011 w 2003925"/>
                  <a:gd name="connsiteY19" fmla="*/ 1756060 h 1843219"/>
                  <a:gd name="connsiteX20" fmla="*/ 442702 w 2003925"/>
                  <a:gd name="connsiteY20" fmla="*/ 1732028 h 1843219"/>
                  <a:gd name="connsiteX21" fmla="*/ 433718 w 2003925"/>
                  <a:gd name="connsiteY21" fmla="*/ 1736496 h 1843219"/>
                  <a:gd name="connsiteX22" fmla="*/ 300933 w 2003925"/>
                  <a:gd name="connsiteY22" fmla="*/ 1742869 h 1843219"/>
                  <a:gd name="connsiteX23" fmla="*/ 246274 w 2003925"/>
                  <a:gd name="connsiteY23" fmla="*/ 1656858 h 1843219"/>
                  <a:gd name="connsiteX24" fmla="*/ 239923 w 2003925"/>
                  <a:gd name="connsiteY24" fmla="*/ 1608426 h 1843219"/>
                  <a:gd name="connsiteX25" fmla="*/ 228107 w 2003925"/>
                  <a:gd name="connsiteY25" fmla="*/ 1612732 h 1843219"/>
                  <a:gd name="connsiteX26" fmla="*/ 88875 w 2003925"/>
                  <a:gd name="connsiteY26" fmla="*/ 1605746 h 1843219"/>
                  <a:gd name="connsiteX27" fmla="*/ 257413 w 2003925"/>
                  <a:gd name="connsiteY27" fmla="*/ 485240 h 1843219"/>
                  <a:gd name="connsiteX28" fmla="*/ 518449 w 2003925"/>
                  <a:gd name="connsiteY28" fmla="*/ 175386 h 1843219"/>
                  <a:gd name="connsiteX29" fmla="*/ 614061 w 2003925"/>
                  <a:gd name="connsiteY29" fmla="*/ 110219 h 1843219"/>
                  <a:gd name="connsiteX30" fmla="*/ 640762 w 2003925"/>
                  <a:gd name="connsiteY30" fmla="*/ 72134 h 1843219"/>
                  <a:gd name="connsiteX0" fmla="*/ 1746513 w 2003925"/>
                  <a:gd name="connsiteY0" fmla="*/ 413106 h 1771084"/>
                  <a:gd name="connsiteX1" fmla="*/ 1915050 w 2003925"/>
                  <a:gd name="connsiteY1" fmla="*/ 1533612 h 1771084"/>
                  <a:gd name="connsiteX2" fmla="*/ 1874388 w 2003925"/>
                  <a:gd name="connsiteY2" fmla="*/ 1548410 h 1771084"/>
                  <a:gd name="connsiteX3" fmla="*/ 1841979 w 2003925"/>
                  <a:gd name="connsiteY3" fmla="*/ 1549779 h 1771084"/>
                  <a:gd name="connsiteX4" fmla="*/ 1837396 w 2003925"/>
                  <a:gd name="connsiteY4" fmla="*/ 1584723 h 1771084"/>
                  <a:gd name="connsiteX5" fmla="*/ 1782737 w 2003925"/>
                  <a:gd name="connsiteY5" fmla="*/ 1670733 h 1771084"/>
                  <a:gd name="connsiteX6" fmla="*/ 1649952 w 2003925"/>
                  <a:gd name="connsiteY6" fmla="*/ 1664360 h 1771084"/>
                  <a:gd name="connsiteX7" fmla="*/ 1618739 w 2003925"/>
                  <a:gd name="connsiteY7" fmla="*/ 1648837 h 1771084"/>
                  <a:gd name="connsiteX8" fmla="*/ 1594928 w 2003925"/>
                  <a:gd name="connsiteY8" fmla="*/ 1683925 h 1771084"/>
                  <a:gd name="connsiteX9" fmla="*/ 1515474 w 2003925"/>
                  <a:gd name="connsiteY9" fmla="*/ 1737871 h 1771084"/>
                  <a:gd name="connsiteX10" fmla="*/ 1261192 w 2003925"/>
                  <a:gd name="connsiteY10" fmla="*/ 1620925 h 1771084"/>
                  <a:gd name="connsiteX11" fmla="*/ 1236672 w 2003925"/>
                  <a:gd name="connsiteY11" fmla="*/ 1594761 h 1771084"/>
                  <a:gd name="connsiteX12" fmla="*/ 1220373 w 2003925"/>
                  <a:gd name="connsiteY12" fmla="*/ 1623798 h 1771084"/>
                  <a:gd name="connsiteX13" fmla="*/ 1024547 w 2003925"/>
                  <a:gd name="connsiteY13" fmla="*/ 1771084 h 1771084"/>
                  <a:gd name="connsiteX14" fmla="*/ 829655 w 2003925"/>
                  <a:gd name="connsiteY14" fmla="*/ 1623798 h 1771084"/>
                  <a:gd name="connsiteX15" fmla="*/ 814919 w 2003925"/>
                  <a:gd name="connsiteY15" fmla="*/ 1597266 h 1771084"/>
                  <a:gd name="connsiteX16" fmla="*/ 792747 w 2003925"/>
                  <a:gd name="connsiteY16" fmla="*/ 1620925 h 1771084"/>
                  <a:gd name="connsiteX17" fmla="*/ 538465 w 2003925"/>
                  <a:gd name="connsiteY17" fmla="*/ 1737871 h 1771084"/>
                  <a:gd name="connsiteX18" fmla="*/ 459011 w 2003925"/>
                  <a:gd name="connsiteY18" fmla="*/ 1683925 h 1771084"/>
                  <a:gd name="connsiteX19" fmla="*/ 442702 w 2003925"/>
                  <a:gd name="connsiteY19" fmla="*/ 1659893 h 1771084"/>
                  <a:gd name="connsiteX20" fmla="*/ 433718 w 2003925"/>
                  <a:gd name="connsiteY20" fmla="*/ 1664361 h 1771084"/>
                  <a:gd name="connsiteX21" fmla="*/ 300933 w 2003925"/>
                  <a:gd name="connsiteY21" fmla="*/ 1670734 h 1771084"/>
                  <a:gd name="connsiteX22" fmla="*/ 246274 w 2003925"/>
                  <a:gd name="connsiteY22" fmla="*/ 1584723 h 1771084"/>
                  <a:gd name="connsiteX23" fmla="*/ 239923 w 2003925"/>
                  <a:gd name="connsiteY23" fmla="*/ 1536291 h 1771084"/>
                  <a:gd name="connsiteX24" fmla="*/ 228107 w 2003925"/>
                  <a:gd name="connsiteY24" fmla="*/ 1540597 h 1771084"/>
                  <a:gd name="connsiteX25" fmla="*/ 88875 w 2003925"/>
                  <a:gd name="connsiteY25" fmla="*/ 1533611 h 1771084"/>
                  <a:gd name="connsiteX26" fmla="*/ 257413 w 2003925"/>
                  <a:gd name="connsiteY26" fmla="*/ 413105 h 1771084"/>
                  <a:gd name="connsiteX27" fmla="*/ 518449 w 2003925"/>
                  <a:gd name="connsiteY27" fmla="*/ 103251 h 1771084"/>
                  <a:gd name="connsiteX28" fmla="*/ 614061 w 2003925"/>
                  <a:gd name="connsiteY28" fmla="*/ 38084 h 1771084"/>
                  <a:gd name="connsiteX29" fmla="*/ 640762 w 2003925"/>
                  <a:gd name="connsiteY29" fmla="*/ -1 h 1771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003925" h="1771084">
                    <a:moveTo>
                      <a:pt x="1746513" y="413106"/>
                    </a:moveTo>
                    <a:cubicBezTo>
                      <a:pt x="1943509" y="754314"/>
                      <a:pt x="2114276" y="1418589"/>
                      <a:pt x="1915050" y="1533612"/>
                    </a:cubicBezTo>
                    <a:cubicBezTo>
                      <a:pt x="1902599" y="1540801"/>
                      <a:pt x="1888996" y="1545675"/>
                      <a:pt x="1874388" y="1548410"/>
                    </a:cubicBezTo>
                    <a:lnTo>
                      <a:pt x="1841979" y="1549779"/>
                    </a:lnTo>
                    <a:lnTo>
                      <a:pt x="1837396" y="1584723"/>
                    </a:lnTo>
                    <a:cubicBezTo>
                      <a:pt x="1827684" y="1624887"/>
                      <a:pt x="1810027" y="1654977"/>
                      <a:pt x="1782737" y="1670733"/>
                    </a:cubicBezTo>
                    <a:cubicBezTo>
                      <a:pt x="1748625" y="1690428"/>
                      <a:pt x="1702486" y="1685978"/>
                      <a:pt x="1649952" y="1664360"/>
                    </a:cubicBezTo>
                    <a:lnTo>
                      <a:pt x="1618739" y="1648837"/>
                    </a:lnTo>
                    <a:lnTo>
                      <a:pt x="1594928" y="1683925"/>
                    </a:lnTo>
                    <a:cubicBezTo>
                      <a:pt x="1571932" y="1711181"/>
                      <a:pt x="1545522" y="1729819"/>
                      <a:pt x="1515474" y="1737871"/>
                    </a:cubicBezTo>
                    <a:cubicBezTo>
                      <a:pt x="1440353" y="1757999"/>
                      <a:pt x="1351384" y="1709580"/>
                      <a:pt x="1261192" y="1620925"/>
                    </a:cubicBezTo>
                    <a:lnTo>
                      <a:pt x="1236672" y="1594761"/>
                    </a:lnTo>
                    <a:lnTo>
                      <a:pt x="1220373" y="1623798"/>
                    </a:lnTo>
                    <a:cubicBezTo>
                      <a:pt x="1160999" y="1714549"/>
                      <a:pt x="1094541" y="1771084"/>
                      <a:pt x="1024547" y="1771084"/>
                    </a:cubicBezTo>
                    <a:cubicBezTo>
                      <a:pt x="954554" y="1771084"/>
                      <a:pt x="888479" y="1714549"/>
                      <a:pt x="829655" y="1623798"/>
                    </a:cubicBezTo>
                    <a:lnTo>
                      <a:pt x="814919" y="1597266"/>
                    </a:lnTo>
                    <a:lnTo>
                      <a:pt x="792747" y="1620925"/>
                    </a:lnTo>
                    <a:cubicBezTo>
                      <a:pt x="702554" y="1709579"/>
                      <a:pt x="613586" y="1757999"/>
                      <a:pt x="538465" y="1737871"/>
                    </a:cubicBezTo>
                    <a:cubicBezTo>
                      <a:pt x="508417" y="1729819"/>
                      <a:pt x="482007" y="1711181"/>
                      <a:pt x="459011" y="1683925"/>
                    </a:cubicBezTo>
                    <a:lnTo>
                      <a:pt x="442702" y="1659893"/>
                    </a:lnTo>
                    <a:lnTo>
                      <a:pt x="433718" y="1664361"/>
                    </a:lnTo>
                    <a:cubicBezTo>
                      <a:pt x="381184" y="1685979"/>
                      <a:pt x="335046" y="1690429"/>
                      <a:pt x="300933" y="1670734"/>
                    </a:cubicBezTo>
                    <a:cubicBezTo>
                      <a:pt x="273643" y="1654978"/>
                      <a:pt x="255987" y="1624888"/>
                      <a:pt x="246274" y="1584723"/>
                    </a:cubicBezTo>
                    <a:lnTo>
                      <a:pt x="239923" y="1536291"/>
                    </a:lnTo>
                    <a:lnTo>
                      <a:pt x="228107" y="1540597"/>
                    </a:lnTo>
                    <a:cubicBezTo>
                      <a:pt x="173939" y="1555904"/>
                      <a:pt x="126229" y="1555178"/>
                      <a:pt x="88875" y="1533611"/>
                    </a:cubicBezTo>
                    <a:cubicBezTo>
                      <a:pt x="-110350" y="1418589"/>
                      <a:pt x="60417" y="754312"/>
                      <a:pt x="257413" y="413105"/>
                    </a:cubicBezTo>
                    <a:cubicBezTo>
                      <a:pt x="331286" y="285153"/>
                      <a:pt x="422626" y="179398"/>
                      <a:pt x="518449" y="103251"/>
                    </a:cubicBezTo>
                    <a:lnTo>
                      <a:pt x="614061" y="38084"/>
                    </a:lnTo>
                    <a:lnTo>
                      <a:pt x="640762" y="-1"/>
                    </a:lnTo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96" name="グループ化 195"/>
              <p:cNvGrpSpPr/>
              <p:nvPr/>
            </p:nvGrpSpPr>
            <p:grpSpPr>
              <a:xfrm rot="19800000" flipH="1">
                <a:off x="1308625" y="5775237"/>
                <a:ext cx="361373" cy="573609"/>
                <a:chOff x="2303575" y="4116440"/>
                <a:chExt cx="725376" cy="1151392"/>
              </a:xfrm>
            </p:grpSpPr>
            <p:sp>
              <p:nvSpPr>
                <p:cNvPr id="213" name="台形 212"/>
                <p:cNvSpPr/>
                <p:nvPr/>
              </p:nvSpPr>
              <p:spPr bwMode="auto">
                <a:xfrm rot="10800000">
                  <a:off x="2634607" y="4581524"/>
                  <a:ext cx="208606" cy="335316"/>
                </a:xfrm>
                <a:prstGeom prst="trapezoid">
                  <a:avLst/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4" name="楕円 213"/>
                <p:cNvSpPr/>
                <p:nvPr/>
              </p:nvSpPr>
              <p:spPr bwMode="auto">
                <a:xfrm>
                  <a:off x="2466562" y="4116440"/>
                  <a:ext cx="562389" cy="560335"/>
                </a:xfrm>
                <a:prstGeom prst="ellipse">
                  <a:avLst/>
                </a:prstGeom>
                <a:solidFill>
                  <a:srgbClr val="FF33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5" name="フリーフォーム: 図形 214"/>
                <p:cNvSpPr/>
                <p:nvPr/>
              </p:nvSpPr>
              <p:spPr bwMode="auto">
                <a:xfrm>
                  <a:off x="2303575" y="4797102"/>
                  <a:ext cx="611076" cy="470730"/>
                </a:xfrm>
                <a:custGeom>
                  <a:avLst/>
                  <a:gdLst>
                    <a:gd name="connsiteX0" fmla="*/ 415359 w 977138"/>
                    <a:gd name="connsiteY0" fmla="*/ 0 h 752719"/>
                    <a:gd name="connsiteX1" fmla="*/ 977138 w 977138"/>
                    <a:gd name="connsiteY1" fmla="*/ 0 h 752719"/>
                    <a:gd name="connsiteX2" fmla="*/ 977138 w 977138"/>
                    <a:gd name="connsiteY2" fmla="*/ 710058 h 752719"/>
                    <a:gd name="connsiteX3" fmla="*/ 934477 w 977138"/>
                    <a:gd name="connsiteY3" fmla="*/ 752719 h 752719"/>
                    <a:gd name="connsiteX4" fmla="*/ 785426 w 977138"/>
                    <a:gd name="connsiteY4" fmla="*/ 752719 h 752719"/>
                    <a:gd name="connsiteX5" fmla="*/ 458020 w 977138"/>
                    <a:gd name="connsiteY5" fmla="*/ 752719 h 752719"/>
                    <a:gd name="connsiteX6" fmla="*/ 129927 w 977138"/>
                    <a:gd name="connsiteY6" fmla="*/ 752719 h 752719"/>
                    <a:gd name="connsiteX7" fmla="*/ 0 w 977138"/>
                    <a:gd name="connsiteY7" fmla="*/ 622792 h 752719"/>
                    <a:gd name="connsiteX8" fmla="*/ 0 w 977138"/>
                    <a:gd name="connsiteY8" fmla="*/ 505192 h 752719"/>
                    <a:gd name="connsiteX9" fmla="*/ 247527 w 977138"/>
                    <a:gd name="connsiteY9" fmla="*/ 257665 h 752719"/>
                    <a:gd name="connsiteX10" fmla="*/ 415359 w 977138"/>
                    <a:gd name="connsiteY10" fmla="*/ 257665 h 752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7138" h="752719">
                      <a:moveTo>
                        <a:pt x="415359" y="0"/>
                      </a:moveTo>
                      <a:lnTo>
                        <a:pt x="977138" y="0"/>
                      </a:lnTo>
                      <a:lnTo>
                        <a:pt x="977138" y="710058"/>
                      </a:lnTo>
                      <a:cubicBezTo>
                        <a:pt x="977138" y="733619"/>
                        <a:pt x="958038" y="752719"/>
                        <a:pt x="934477" y="752719"/>
                      </a:cubicBezTo>
                      <a:lnTo>
                        <a:pt x="785426" y="752719"/>
                      </a:lnTo>
                      <a:lnTo>
                        <a:pt x="458020" y="752719"/>
                      </a:lnTo>
                      <a:lnTo>
                        <a:pt x="129927" y="752719"/>
                      </a:lnTo>
                      <a:cubicBezTo>
                        <a:pt x="58170" y="752719"/>
                        <a:pt x="0" y="694549"/>
                        <a:pt x="0" y="622792"/>
                      </a:cubicBezTo>
                      <a:lnTo>
                        <a:pt x="0" y="505192"/>
                      </a:lnTo>
                      <a:cubicBezTo>
                        <a:pt x="0" y="368487"/>
                        <a:pt x="110822" y="257665"/>
                        <a:pt x="247527" y="257665"/>
                      </a:cubicBezTo>
                      <a:lnTo>
                        <a:pt x="415359" y="257665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97" name="グループ化 196"/>
              <p:cNvGrpSpPr/>
              <p:nvPr/>
            </p:nvGrpSpPr>
            <p:grpSpPr>
              <a:xfrm rot="1800000" flipH="1">
                <a:off x="811390" y="5792411"/>
                <a:ext cx="361371" cy="573612"/>
                <a:chOff x="2450853" y="4116435"/>
                <a:chExt cx="725372" cy="1151397"/>
              </a:xfrm>
            </p:grpSpPr>
            <p:sp>
              <p:nvSpPr>
                <p:cNvPr id="210" name="台形 209"/>
                <p:cNvSpPr/>
                <p:nvPr/>
              </p:nvSpPr>
              <p:spPr bwMode="auto">
                <a:xfrm rot="10800000">
                  <a:off x="2781885" y="4581524"/>
                  <a:ext cx="208606" cy="335316"/>
                </a:xfrm>
                <a:prstGeom prst="trapezoid">
                  <a:avLst/>
                </a:prstGeom>
                <a:pattFill prst="dkHorz">
                  <a:fgClr>
                    <a:srgbClr val="FFC000"/>
                  </a:fgClr>
                  <a:bgClr>
                    <a:srgbClr val="FFFF00"/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1" name="楕円 210"/>
                <p:cNvSpPr/>
                <p:nvPr/>
              </p:nvSpPr>
              <p:spPr bwMode="auto">
                <a:xfrm>
                  <a:off x="2613837" y="4116435"/>
                  <a:ext cx="562388" cy="560335"/>
                </a:xfrm>
                <a:prstGeom prst="ellipse">
                  <a:avLst/>
                </a:prstGeom>
                <a:solidFill>
                  <a:srgbClr val="FF99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2" name="フリーフォーム: 図形 211"/>
                <p:cNvSpPr/>
                <p:nvPr/>
              </p:nvSpPr>
              <p:spPr bwMode="auto">
                <a:xfrm>
                  <a:off x="2450853" y="4797102"/>
                  <a:ext cx="611076" cy="470730"/>
                </a:xfrm>
                <a:custGeom>
                  <a:avLst/>
                  <a:gdLst>
                    <a:gd name="connsiteX0" fmla="*/ 415359 w 977138"/>
                    <a:gd name="connsiteY0" fmla="*/ 0 h 752719"/>
                    <a:gd name="connsiteX1" fmla="*/ 977138 w 977138"/>
                    <a:gd name="connsiteY1" fmla="*/ 0 h 752719"/>
                    <a:gd name="connsiteX2" fmla="*/ 977138 w 977138"/>
                    <a:gd name="connsiteY2" fmla="*/ 710058 h 752719"/>
                    <a:gd name="connsiteX3" fmla="*/ 934477 w 977138"/>
                    <a:gd name="connsiteY3" fmla="*/ 752719 h 752719"/>
                    <a:gd name="connsiteX4" fmla="*/ 785426 w 977138"/>
                    <a:gd name="connsiteY4" fmla="*/ 752719 h 752719"/>
                    <a:gd name="connsiteX5" fmla="*/ 458020 w 977138"/>
                    <a:gd name="connsiteY5" fmla="*/ 752719 h 752719"/>
                    <a:gd name="connsiteX6" fmla="*/ 129927 w 977138"/>
                    <a:gd name="connsiteY6" fmla="*/ 752719 h 752719"/>
                    <a:gd name="connsiteX7" fmla="*/ 0 w 977138"/>
                    <a:gd name="connsiteY7" fmla="*/ 622792 h 752719"/>
                    <a:gd name="connsiteX8" fmla="*/ 0 w 977138"/>
                    <a:gd name="connsiteY8" fmla="*/ 505192 h 752719"/>
                    <a:gd name="connsiteX9" fmla="*/ 247527 w 977138"/>
                    <a:gd name="connsiteY9" fmla="*/ 257665 h 752719"/>
                    <a:gd name="connsiteX10" fmla="*/ 415359 w 977138"/>
                    <a:gd name="connsiteY10" fmla="*/ 257665 h 752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7138" h="752719">
                      <a:moveTo>
                        <a:pt x="415359" y="0"/>
                      </a:moveTo>
                      <a:lnTo>
                        <a:pt x="977138" y="0"/>
                      </a:lnTo>
                      <a:lnTo>
                        <a:pt x="977138" y="710058"/>
                      </a:lnTo>
                      <a:cubicBezTo>
                        <a:pt x="977138" y="733619"/>
                        <a:pt x="958038" y="752719"/>
                        <a:pt x="934477" y="752719"/>
                      </a:cubicBezTo>
                      <a:lnTo>
                        <a:pt x="785426" y="752719"/>
                      </a:lnTo>
                      <a:lnTo>
                        <a:pt x="458020" y="752719"/>
                      </a:lnTo>
                      <a:lnTo>
                        <a:pt x="129927" y="752719"/>
                      </a:lnTo>
                      <a:cubicBezTo>
                        <a:pt x="58170" y="752719"/>
                        <a:pt x="0" y="694549"/>
                        <a:pt x="0" y="622792"/>
                      </a:cubicBezTo>
                      <a:lnTo>
                        <a:pt x="0" y="505192"/>
                      </a:lnTo>
                      <a:cubicBezTo>
                        <a:pt x="0" y="368487"/>
                        <a:pt x="110822" y="257665"/>
                        <a:pt x="247527" y="257665"/>
                      </a:cubicBezTo>
                      <a:lnTo>
                        <a:pt x="415359" y="25766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98" name="フリーフォーム: 図形 197"/>
              <p:cNvSpPr/>
              <p:nvPr/>
            </p:nvSpPr>
            <p:spPr bwMode="auto">
              <a:xfrm flipH="1">
                <a:off x="976418" y="4473636"/>
                <a:ext cx="443607" cy="350056"/>
              </a:xfrm>
              <a:custGeom>
                <a:avLst/>
                <a:gdLst>
                  <a:gd name="connsiteX0" fmla="*/ 566057 w 1494106"/>
                  <a:gd name="connsiteY0" fmla="*/ 0 h 1179023"/>
                  <a:gd name="connsiteX1" fmla="*/ 777134 w 1494106"/>
                  <a:gd name="connsiteY1" fmla="*/ 209410 h 1179023"/>
                  <a:gd name="connsiteX2" fmla="*/ 781880 w 1494106"/>
                  <a:gd name="connsiteY2" fmla="*/ 220908 h 1179023"/>
                  <a:gd name="connsiteX3" fmla="*/ 803323 w 1494106"/>
                  <a:gd name="connsiteY3" fmla="*/ 194303 h 1179023"/>
                  <a:gd name="connsiteX4" fmla="*/ 980777 w 1494106"/>
                  <a:gd name="connsiteY4" fmla="*/ 103786 h 1179023"/>
                  <a:gd name="connsiteX5" fmla="*/ 1113140 w 1494106"/>
                  <a:gd name="connsiteY5" fmla="*/ 333635 h 1179023"/>
                  <a:gd name="connsiteX6" fmla="*/ 1119118 w 1494106"/>
                  <a:gd name="connsiteY6" fmla="*/ 377282 h 1179023"/>
                  <a:gd name="connsiteX7" fmla="*/ 1179268 w 1494106"/>
                  <a:gd name="connsiteY7" fmla="*/ 347873 h 1179023"/>
                  <a:gd name="connsiteX8" fmla="*/ 1280671 w 1494106"/>
                  <a:gd name="connsiteY8" fmla="*/ 347131 h 1179023"/>
                  <a:gd name="connsiteX9" fmla="*/ 1332453 w 1494106"/>
                  <a:gd name="connsiteY9" fmla="*/ 561300 h 1179023"/>
                  <a:gd name="connsiteX10" fmla="*/ 1326257 w 1494106"/>
                  <a:gd name="connsiteY10" fmla="*/ 596591 h 1179023"/>
                  <a:gd name="connsiteX11" fmla="*/ 1344410 w 1494106"/>
                  <a:gd name="connsiteY11" fmla="*/ 590060 h 1179023"/>
                  <a:gd name="connsiteX12" fmla="*/ 1473312 w 1494106"/>
                  <a:gd name="connsiteY12" fmla="*/ 599795 h 1179023"/>
                  <a:gd name="connsiteX13" fmla="*/ 1363422 w 1494106"/>
                  <a:gd name="connsiteY13" fmla="*/ 954626 h 1179023"/>
                  <a:gd name="connsiteX14" fmla="*/ 1357334 w 1494106"/>
                  <a:gd name="connsiteY14" fmla="*/ 961521 h 1179023"/>
                  <a:gd name="connsiteX15" fmla="*/ 1343247 w 1494106"/>
                  <a:gd name="connsiteY15" fmla="*/ 983719 h 1179023"/>
                  <a:gd name="connsiteX16" fmla="*/ 740899 w 1494106"/>
                  <a:gd name="connsiteY16" fmla="*/ 1179023 h 1179023"/>
                  <a:gd name="connsiteX17" fmla="*/ 100459 w 1494106"/>
                  <a:gd name="connsiteY17" fmla="*/ 923694 h 1179023"/>
                  <a:gd name="connsiteX18" fmla="*/ 100219 w 1494106"/>
                  <a:gd name="connsiteY18" fmla="*/ 922526 h 1179023"/>
                  <a:gd name="connsiteX19" fmla="*/ 81604 w 1494106"/>
                  <a:gd name="connsiteY19" fmla="*/ 894620 h 1179023"/>
                  <a:gd name="connsiteX20" fmla="*/ 23866 w 1494106"/>
                  <a:gd name="connsiteY20" fmla="*/ 747184 h 1179023"/>
                  <a:gd name="connsiteX21" fmla="*/ 147951 w 1494106"/>
                  <a:gd name="connsiteY21" fmla="*/ 103786 h 1179023"/>
                  <a:gd name="connsiteX22" fmla="*/ 175864 w 1494106"/>
                  <a:gd name="connsiteY22" fmla="*/ 101374 h 1179023"/>
                  <a:gd name="connsiteX23" fmla="*/ 321648 w 1494106"/>
                  <a:gd name="connsiteY23" fmla="*/ 190274 h 1179023"/>
                  <a:gd name="connsiteX24" fmla="*/ 348367 w 1494106"/>
                  <a:gd name="connsiteY24" fmla="*/ 222121 h 1179023"/>
                  <a:gd name="connsiteX25" fmla="*/ 389364 w 1494106"/>
                  <a:gd name="connsiteY25" fmla="*/ 141553 h 1179023"/>
                  <a:gd name="connsiteX26" fmla="*/ 566057 w 1494106"/>
                  <a:gd name="connsiteY26" fmla="*/ 0 h 117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94106" h="1179023">
                    <a:moveTo>
                      <a:pt x="566057" y="0"/>
                    </a:moveTo>
                    <a:cubicBezTo>
                      <a:pt x="647623" y="0"/>
                      <a:pt x="721577" y="89413"/>
                      <a:pt x="777134" y="209410"/>
                    </a:cubicBezTo>
                    <a:lnTo>
                      <a:pt x="781880" y="220908"/>
                    </a:lnTo>
                    <a:lnTo>
                      <a:pt x="803323" y="194303"/>
                    </a:lnTo>
                    <a:cubicBezTo>
                      <a:pt x="863369" y="129283"/>
                      <a:pt x="926234" y="90534"/>
                      <a:pt x="980777" y="103786"/>
                    </a:cubicBezTo>
                    <a:cubicBezTo>
                      <a:pt x="1048955" y="120350"/>
                      <a:pt x="1092029" y="215225"/>
                      <a:pt x="1113140" y="333635"/>
                    </a:cubicBezTo>
                    <a:lnTo>
                      <a:pt x="1119118" y="377282"/>
                    </a:lnTo>
                    <a:lnTo>
                      <a:pt x="1179268" y="347873"/>
                    </a:lnTo>
                    <a:cubicBezTo>
                      <a:pt x="1218478" y="333604"/>
                      <a:pt x="1253750" y="331588"/>
                      <a:pt x="1280671" y="347131"/>
                    </a:cubicBezTo>
                    <a:cubicBezTo>
                      <a:pt x="1331148" y="376274"/>
                      <a:pt x="1343305" y="461973"/>
                      <a:pt x="1332453" y="561300"/>
                    </a:cubicBezTo>
                    <a:lnTo>
                      <a:pt x="1326257" y="596591"/>
                    </a:lnTo>
                    <a:lnTo>
                      <a:pt x="1344410" y="590060"/>
                    </a:lnTo>
                    <a:cubicBezTo>
                      <a:pt x="1399636" y="574294"/>
                      <a:pt x="1447557" y="574039"/>
                      <a:pt x="1473312" y="599795"/>
                    </a:cubicBezTo>
                    <a:cubicBezTo>
                      <a:pt x="1533407" y="659890"/>
                      <a:pt x="1452916" y="841684"/>
                      <a:pt x="1363422" y="954626"/>
                    </a:cubicBezTo>
                    <a:lnTo>
                      <a:pt x="1357334" y="961521"/>
                    </a:lnTo>
                    <a:lnTo>
                      <a:pt x="1343247" y="983719"/>
                    </a:lnTo>
                    <a:cubicBezTo>
                      <a:pt x="1244007" y="1098491"/>
                      <a:pt x="1011679" y="1179023"/>
                      <a:pt x="740899" y="1179023"/>
                    </a:cubicBezTo>
                    <a:cubicBezTo>
                      <a:pt x="424989" y="1179023"/>
                      <a:pt x="161417" y="1069410"/>
                      <a:pt x="100459" y="923694"/>
                    </a:cubicBezTo>
                    <a:lnTo>
                      <a:pt x="100219" y="922526"/>
                    </a:lnTo>
                    <a:lnTo>
                      <a:pt x="81604" y="894620"/>
                    </a:lnTo>
                    <a:cubicBezTo>
                      <a:pt x="56892" y="850996"/>
                      <a:pt x="37005" y="801265"/>
                      <a:pt x="23866" y="747184"/>
                    </a:cubicBezTo>
                    <a:cubicBezTo>
                      <a:pt x="-28691" y="530858"/>
                      <a:pt x="2503" y="139123"/>
                      <a:pt x="147951" y="103786"/>
                    </a:cubicBezTo>
                    <a:cubicBezTo>
                      <a:pt x="157041" y="101577"/>
                      <a:pt x="166363" y="100813"/>
                      <a:pt x="175864" y="101374"/>
                    </a:cubicBezTo>
                    <a:cubicBezTo>
                      <a:pt x="222182" y="104110"/>
                      <a:pt x="272769" y="138344"/>
                      <a:pt x="321648" y="190274"/>
                    </a:cubicBezTo>
                    <a:lnTo>
                      <a:pt x="348367" y="222121"/>
                    </a:lnTo>
                    <a:lnTo>
                      <a:pt x="389364" y="141553"/>
                    </a:lnTo>
                    <a:cubicBezTo>
                      <a:pt x="439947" y="57225"/>
                      <a:pt x="500805" y="0"/>
                      <a:pt x="56605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" name="楕円 2"/>
              <p:cNvSpPr/>
              <p:nvPr/>
            </p:nvSpPr>
            <p:spPr bwMode="auto">
              <a:xfrm flipH="1">
                <a:off x="698340" y="4720266"/>
                <a:ext cx="1121046" cy="1282422"/>
              </a:xfrm>
              <a:custGeom>
                <a:avLst/>
                <a:gdLst>
                  <a:gd name="connsiteX0" fmla="*/ 0 w 2835315"/>
                  <a:gd name="connsiteY0" fmla="*/ 1417658 h 2835315"/>
                  <a:gd name="connsiteX1" fmla="*/ 1417658 w 2835315"/>
                  <a:gd name="connsiteY1" fmla="*/ 0 h 2835315"/>
                  <a:gd name="connsiteX2" fmla="*/ 2835316 w 2835315"/>
                  <a:gd name="connsiteY2" fmla="*/ 1417658 h 2835315"/>
                  <a:gd name="connsiteX3" fmla="*/ 1417658 w 2835315"/>
                  <a:gd name="connsiteY3" fmla="*/ 2835316 h 2835315"/>
                  <a:gd name="connsiteX4" fmla="*/ 0 w 2835315"/>
                  <a:gd name="connsiteY4" fmla="*/ 1417658 h 2835315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2095838 h 3513496"/>
                  <a:gd name="connsiteX1" fmla="*/ 1425278 w 2835316"/>
                  <a:gd name="connsiteY1" fmla="*/ 0 h 3513496"/>
                  <a:gd name="connsiteX2" fmla="*/ 2835316 w 2835316"/>
                  <a:gd name="connsiteY2" fmla="*/ 2095838 h 3513496"/>
                  <a:gd name="connsiteX3" fmla="*/ 1417658 w 2835316"/>
                  <a:gd name="connsiteY3" fmla="*/ 3513496 h 3513496"/>
                  <a:gd name="connsiteX4" fmla="*/ 0 w 2835316"/>
                  <a:gd name="connsiteY4" fmla="*/ 2095838 h 351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5316" h="3513496">
                    <a:moveTo>
                      <a:pt x="0" y="2095838"/>
                    </a:moveTo>
                    <a:cubicBezTo>
                      <a:pt x="0" y="1312887"/>
                      <a:pt x="642327" y="0"/>
                      <a:pt x="1425278" y="0"/>
                    </a:cubicBezTo>
                    <a:cubicBezTo>
                      <a:pt x="2208229" y="0"/>
                      <a:pt x="2835316" y="1312887"/>
                      <a:pt x="2835316" y="2095838"/>
                    </a:cubicBezTo>
                    <a:cubicBezTo>
                      <a:pt x="2835316" y="2878789"/>
                      <a:pt x="2200609" y="3513496"/>
                      <a:pt x="1417658" y="3513496"/>
                    </a:cubicBezTo>
                    <a:cubicBezTo>
                      <a:pt x="634707" y="3513496"/>
                      <a:pt x="0" y="2878789"/>
                      <a:pt x="0" y="2095838"/>
                    </a:cubicBezTo>
                    <a:close/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楕円 199"/>
              <p:cNvSpPr/>
              <p:nvPr/>
            </p:nvSpPr>
            <p:spPr bwMode="auto">
              <a:xfrm flipH="1">
                <a:off x="1197193" y="4859305"/>
                <a:ext cx="209419" cy="31389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" name="楕円 200"/>
              <p:cNvSpPr/>
              <p:nvPr/>
            </p:nvSpPr>
            <p:spPr bwMode="auto">
              <a:xfrm flipH="1">
                <a:off x="1524218" y="4859305"/>
                <a:ext cx="209419" cy="31389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02" name="グループ化 201"/>
              <p:cNvGrpSpPr/>
              <p:nvPr/>
            </p:nvGrpSpPr>
            <p:grpSpPr>
              <a:xfrm rot="1175298">
                <a:off x="1811536" y="5106181"/>
                <a:ext cx="195340" cy="462416"/>
                <a:chOff x="3505224" y="4953739"/>
                <a:chExt cx="195340" cy="462416"/>
              </a:xfrm>
            </p:grpSpPr>
            <p:sp>
              <p:nvSpPr>
                <p:cNvPr id="208" name="四角形: 角を丸くする 207"/>
                <p:cNvSpPr/>
                <p:nvPr/>
              </p:nvSpPr>
              <p:spPr bwMode="auto">
                <a:xfrm rot="1800000">
                  <a:off x="3505224" y="4953739"/>
                  <a:ext cx="195340" cy="462416"/>
                </a:xfrm>
                <a:prstGeom prst="roundRect">
                  <a:avLst>
                    <a:gd name="adj" fmla="val 6275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9" name="四角形: 角を丸くする 208"/>
                <p:cNvSpPr/>
                <p:nvPr/>
              </p:nvSpPr>
              <p:spPr bwMode="auto">
                <a:xfrm rot="1800000">
                  <a:off x="3535645" y="4973000"/>
                  <a:ext cx="119828" cy="4003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B0F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03" name="楕円 202"/>
              <p:cNvSpPr/>
              <p:nvPr/>
            </p:nvSpPr>
            <p:spPr bwMode="auto">
              <a:xfrm flipH="1">
                <a:off x="1289323" y="4995954"/>
                <a:ext cx="101294" cy="11697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" name="楕円 203"/>
              <p:cNvSpPr/>
              <p:nvPr/>
            </p:nvSpPr>
            <p:spPr bwMode="auto">
              <a:xfrm flipH="1">
                <a:off x="1550468" y="4981758"/>
                <a:ext cx="101294" cy="11697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" name="直角三角形 204"/>
              <p:cNvSpPr/>
              <p:nvPr/>
            </p:nvSpPr>
            <p:spPr bwMode="auto">
              <a:xfrm>
                <a:off x="1524218" y="5034159"/>
                <a:ext cx="291472" cy="156946"/>
              </a:xfrm>
              <a:prstGeom prst="rt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" name="直角三角形 205"/>
              <p:cNvSpPr/>
              <p:nvPr/>
            </p:nvSpPr>
            <p:spPr bwMode="auto">
              <a:xfrm flipV="1">
                <a:off x="1524218" y="5191105"/>
                <a:ext cx="264975" cy="134526"/>
              </a:xfrm>
              <a:prstGeom prst="rt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" name="フリーフォーム: 図形 206"/>
              <p:cNvSpPr/>
              <p:nvPr/>
            </p:nvSpPr>
            <p:spPr bwMode="auto">
              <a:xfrm rot="17080094" flipH="1">
                <a:off x="1113249" y="5105634"/>
                <a:ext cx="653316" cy="901011"/>
              </a:xfrm>
              <a:custGeom>
                <a:avLst/>
                <a:gdLst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995697 w 2003925"/>
                  <a:gd name="connsiteY37" fmla="*/ 0 h 1944107"/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1093653 w 2003925"/>
                  <a:gd name="connsiteY37" fmla="*/ 97956 h 1944107"/>
                  <a:gd name="connsiteX0" fmla="*/ 1276344 w 2003925"/>
                  <a:gd name="connsiteY0" fmla="*/ 50795 h 1894014"/>
                  <a:gd name="connsiteX1" fmla="*/ 1327344 w 2003925"/>
                  <a:gd name="connsiteY1" fmla="*/ 100315 h 1894014"/>
                  <a:gd name="connsiteX2" fmla="*/ 1357154 w 2003925"/>
                  <a:gd name="connsiteY2" fmla="*/ 124216 h 1894014"/>
                  <a:gd name="connsiteX3" fmla="*/ 1405720 w 2003925"/>
                  <a:gd name="connsiteY3" fmla="*/ 171812 h 1894014"/>
                  <a:gd name="connsiteX4" fmla="*/ 1405739 w 2003925"/>
                  <a:gd name="connsiteY4" fmla="*/ 171834 h 1894014"/>
                  <a:gd name="connsiteX5" fmla="*/ 1485476 w 2003925"/>
                  <a:gd name="connsiteY5" fmla="*/ 226182 h 1894014"/>
                  <a:gd name="connsiteX6" fmla="*/ 1746513 w 2003925"/>
                  <a:gd name="connsiteY6" fmla="*/ 536036 h 1894014"/>
                  <a:gd name="connsiteX7" fmla="*/ 1915050 w 2003925"/>
                  <a:gd name="connsiteY7" fmla="*/ 1656542 h 1894014"/>
                  <a:gd name="connsiteX8" fmla="*/ 1874388 w 2003925"/>
                  <a:gd name="connsiteY8" fmla="*/ 1671340 h 1894014"/>
                  <a:gd name="connsiteX9" fmla="*/ 1841979 w 2003925"/>
                  <a:gd name="connsiteY9" fmla="*/ 1672709 h 1894014"/>
                  <a:gd name="connsiteX10" fmla="*/ 1837396 w 2003925"/>
                  <a:gd name="connsiteY10" fmla="*/ 1707653 h 1894014"/>
                  <a:gd name="connsiteX11" fmla="*/ 1782737 w 2003925"/>
                  <a:gd name="connsiteY11" fmla="*/ 1793663 h 1894014"/>
                  <a:gd name="connsiteX12" fmla="*/ 1649952 w 2003925"/>
                  <a:gd name="connsiteY12" fmla="*/ 1787290 h 1894014"/>
                  <a:gd name="connsiteX13" fmla="*/ 1618739 w 2003925"/>
                  <a:gd name="connsiteY13" fmla="*/ 1771767 h 1894014"/>
                  <a:gd name="connsiteX14" fmla="*/ 1594928 w 2003925"/>
                  <a:gd name="connsiteY14" fmla="*/ 1806855 h 1894014"/>
                  <a:gd name="connsiteX15" fmla="*/ 1515474 w 2003925"/>
                  <a:gd name="connsiteY15" fmla="*/ 1860801 h 1894014"/>
                  <a:gd name="connsiteX16" fmla="*/ 1261192 w 2003925"/>
                  <a:gd name="connsiteY16" fmla="*/ 1743855 h 1894014"/>
                  <a:gd name="connsiteX17" fmla="*/ 1236672 w 2003925"/>
                  <a:gd name="connsiteY17" fmla="*/ 1717691 h 1894014"/>
                  <a:gd name="connsiteX18" fmla="*/ 1220373 w 2003925"/>
                  <a:gd name="connsiteY18" fmla="*/ 1746728 h 1894014"/>
                  <a:gd name="connsiteX19" fmla="*/ 1024547 w 2003925"/>
                  <a:gd name="connsiteY19" fmla="*/ 1894014 h 1894014"/>
                  <a:gd name="connsiteX20" fmla="*/ 829655 w 2003925"/>
                  <a:gd name="connsiteY20" fmla="*/ 1746728 h 1894014"/>
                  <a:gd name="connsiteX21" fmla="*/ 814919 w 2003925"/>
                  <a:gd name="connsiteY21" fmla="*/ 1720196 h 1894014"/>
                  <a:gd name="connsiteX22" fmla="*/ 792747 w 2003925"/>
                  <a:gd name="connsiteY22" fmla="*/ 1743855 h 1894014"/>
                  <a:gd name="connsiteX23" fmla="*/ 538465 w 2003925"/>
                  <a:gd name="connsiteY23" fmla="*/ 1860801 h 1894014"/>
                  <a:gd name="connsiteX24" fmla="*/ 459011 w 2003925"/>
                  <a:gd name="connsiteY24" fmla="*/ 1806855 h 1894014"/>
                  <a:gd name="connsiteX25" fmla="*/ 442702 w 2003925"/>
                  <a:gd name="connsiteY25" fmla="*/ 1782823 h 1894014"/>
                  <a:gd name="connsiteX26" fmla="*/ 433718 w 2003925"/>
                  <a:gd name="connsiteY26" fmla="*/ 1787291 h 1894014"/>
                  <a:gd name="connsiteX27" fmla="*/ 300933 w 2003925"/>
                  <a:gd name="connsiteY27" fmla="*/ 1793664 h 1894014"/>
                  <a:gd name="connsiteX28" fmla="*/ 246274 w 2003925"/>
                  <a:gd name="connsiteY28" fmla="*/ 1707653 h 1894014"/>
                  <a:gd name="connsiteX29" fmla="*/ 239923 w 2003925"/>
                  <a:gd name="connsiteY29" fmla="*/ 1659221 h 1894014"/>
                  <a:gd name="connsiteX30" fmla="*/ 228107 w 2003925"/>
                  <a:gd name="connsiteY30" fmla="*/ 1663527 h 1894014"/>
                  <a:gd name="connsiteX31" fmla="*/ 88875 w 2003925"/>
                  <a:gd name="connsiteY31" fmla="*/ 1656541 h 1894014"/>
                  <a:gd name="connsiteX32" fmla="*/ 257413 w 2003925"/>
                  <a:gd name="connsiteY32" fmla="*/ 536035 h 1894014"/>
                  <a:gd name="connsiteX33" fmla="*/ 518449 w 2003925"/>
                  <a:gd name="connsiteY33" fmla="*/ 226181 h 1894014"/>
                  <a:gd name="connsiteX34" fmla="*/ 614061 w 2003925"/>
                  <a:gd name="connsiteY34" fmla="*/ 161014 h 1894014"/>
                  <a:gd name="connsiteX35" fmla="*/ 640762 w 2003925"/>
                  <a:gd name="connsiteY35" fmla="*/ 122929 h 1894014"/>
                  <a:gd name="connsiteX36" fmla="*/ 1093653 w 2003925"/>
                  <a:gd name="connsiteY36" fmla="*/ 47863 h 1894014"/>
                  <a:gd name="connsiteX0" fmla="*/ 1276344 w 2003925"/>
                  <a:gd name="connsiteY0" fmla="*/ 0 h 1843219"/>
                  <a:gd name="connsiteX1" fmla="*/ 1327344 w 2003925"/>
                  <a:gd name="connsiteY1" fmla="*/ 49520 h 1843219"/>
                  <a:gd name="connsiteX2" fmla="*/ 1357154 w 2003925"/>
                  <a:gd name="connsiteY2" fmla="*/ 73421 h 1843219"/>
                  <a:gd name="connsiteX3" fmla="*/ 1405720 w 2003925"/>
                  <a:gd name="connsiteY3" fmla="*/ 121017 h 1843219"/>
                  <a:gd name="connsiteX4" fmla="*/ 1405739 w 2003925"/>
                  <a:gd name="connsiteY4" fmla="*/ 121039 h 1843219"/>
                  <a:gd name="connsiteX5" fmla="*/ 1485476 w 2003925"/>
                  <a:gd name="connsiteY5" fmla="*/ 175387 h 1843219"/>
                  <a:gd name="connsiteX6" fmla="*/ 1746513 w 2003925"/>
                  <a:gd name="connsiteY6" fmla="*/ 485241 h 1843219"/>
                  <a:gd name="connsiteX7" fmla="*/ 1915050 w 2003925"/>
                  <a:gd name="connsiteY7" fmla="*/ 1605747 h 1843219"/>
                  <a:gd name="connsiteX8" fmla="*/ 1874388 w 2003925"/>
                  <a:gd name="connsiteY8" fmla="*/ 1620545 h 1843219"/>
                  <a:gd name="connsiteX9" fmla="*/ 1841979 w 2003925"/>
                  <a:gd name="connsiteY9" fmla="*/ 1621914 h 1843219"/>
                  <a:gd name="connsiteX10" fmla="*/ 1837396 w 2003925"/>
                  <a:gd name="connsiteY10" fmla="*/ 1656858 h 1843219"/>
                  <a:gd name="connsiteX11" fmla="*/ 1782737 w 2003925"/>
                  <a:gd name="connsiteY11" fmla="*/ 1742868 h 1843219"/>
                  <a:gd name="connsiteX12" fmla="*/ 1649952 w 2003925"/>
                  <a:gd name="connsiteY12" fmla="*/ 1736495 h 1843219"/>
                  <a:gd name="connsiteX13" fmla="*/ 1618739 w 2003925"/>
                  <a:gd name="connsiteY13" fmla="*/ 1720972 h 1843219"/>
                  <a:gd name="connsiteX14" fmla="*/ 1594928 w 2003925"/>
                  <a:gd name="connsiteY14" fmla="*/ 1756060 h 1843219"/>
                  <a:gd name="connsiteX15" fmla="*/ 1515474 w 2003925"/>
                  <a:gd name="connsiteY15" fmla="*/ 1810006 h 1843219"/>
                  <a:gd name="connsiteX16" fmla="*/ 1261192 w 2003925"/>
                  <a:gd name="connsiteY16" fmla="*/ 1693060 h 1843219"/>
                  <a:gd name="connsiteX17" fmla="*/ 1236672 w 2003925"/>
                  <a:gd name="connsiteY17" fmla="*/ 1666896 h 1843219"/>
                  <a:gd name="connsiteX18" fmla="*/ 1220373 w 2003925"/>
                  <a:gd name="connsiteY18" fmla="*/ 1695933 h 1843219"/>
                  <a:gd name="connsiteX19" fmla="*/ 1024547 w 2003925"/>
                  <a:gd name="connsiteY19" fmla="*/ 1843219 h 1843219"/>
                  <a:gd name="connsiteX20" fmla="*/ 829655 w 2003925"/>
                  <a:gd name="connsiteY20" fmla="*/ 1695933 h 1843219"/>
                  <a:gd name="connsiteX21" fmla="*/ 814919 w 2003925"/>
                  <a:gd name="connsiteY21" fmla="*/ 1669401 h 1843219"/>
                  <a:gd name="connsiteX22" fmla="*/ 792747 w 2003925"/>
                  <a:gd name="connsiteY22" fmla="*/ 1693060 h 1843219"/>
                  <a:gd name="connsiteX23" fmla="*/ 538465 w 2003925"/>
                  <a:gd name="connsiteY23" fmla="*/ 1810006 h 1843219"/>
                  <a:gd name="connsiteX24" fmla="*/ 459011 w 2003925"/>
                  <a:gd name="connsiteY24" fmla="*/ 1756060 h 1843219"/>
                  <a:gd name="connsiteX25" fmla="*/ 442702 w 2003925"/>
                  <a:gd name="connsiteY25" fmla="*/ 1732028 h 1843219"/>
                  <a:gd name="connsiteX26" fmla="*/ 433718 w 2003925"/>
                  <a:gd name="connsiteY26" fmla="*/ 1736496 h 1843219"/>
                  <a:gd name="connsiteX27" fmla="*/ 300933 w 2003925"/>
                  <a:gd name="connsiteY27" fmla="*/ 1742869 h 1843219"/>
                  <a:gd name="connsiteX28" fmla="*/ 246274 w 2003925"/>
                  <a:gd name="connsiteY28" fmla="*/ 1656858 h 1843219"/>
                  <a:gd name="connsiteX29" fmla="*/ 239923 w 2003925"/>
                  <a:gd name="connsiteY29" fmla="*/ 1608426 h 1843219"/>
                  <a:gd name="connsiteX30" fmla="*/ 228107 w 2003925"/>
                  <a:gd name="connsiteY30" fmla="*/ 1612732 h 1843219"/>
                  <a:gd name="connsiteX31" fmla="*/ 88875 w 2003925"/>
                  <a:gd name="connsiteY31" fmla="*/ 1605746 h 1843219"/>
                  <a:gd name="connsiteX32" fmla="*/ 257413 w 2003925"/>
                  <a:gd name="connsiteY32" fmla="*/ 485240 h 1843219"/>
                  <a:gd name="connsiteX33" fmla="*/ 518449 w 2003925"/>
                  <a:gd name="connsiteY33" fmla="*/ 175386 h 1843219"/>
                  <a:gd name="connsiteX34" fmla="*/ 614061 w 2003925"/>
                  <a:gd name="connsiteY34" fmla="*/ 110219 h 1843219"/>
                  <a:gd name="connsiteX35" fmla="*/ 640762 w 2003925"/>
                  <a:gd name="connsiteY35" fmla="*/ 72134 h 1843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003925" h="1843219">
                    <a:moveTo>
                      <a:pt x="1276344" y="0"/>
                    </a:moveTo>
                    <a:lnTo>
                      <a:pt x="1327344" y="49520"/>
                    </a:lnTo>
                    <a:lnTo>
                      <a:pt x="1357154" y="73421"/>
                    </a:lnTo>
                    <a:cubicBezTo>
                      <a:pt x="1373648" y="88093"/>
                      <a:pt x="1389861" y="103983"/>
                      <a:pt x="1405720" y="121017"/>
                    </a:cubicBezTo>
                    <a:lnTo>
                      <a:pt x="1405739" y="121039"/>
                    </a:lnTo>
                    <a:lnTo>
                      <a:pt x="1485476" y="175387"/>
                    </a:lnTo>
                    <a:cubicBezTo>
                      <a:pt x="1581299" y="251534"/>
                      <a:pt x="1672639" y="357289"/>
                      <a:pt x="1746513" y="485241"/>
                    </a:cubicBezTo>
                    <a:cubicBezTo>
                      <a:pt x="1943509" y="826449"/>
                      <a:pt x="2114276" y="1490724"/>
                      <a:pt x="1915050" y="1605747"/>
                    </a:cubicBezTo>
                    <a:cubicBezTo>
                      <a:pt x="1902599" y="1612936"/>
                      <a:pt x="1888996" y="1617810"/>
                      <a:pt x="1874388" y="1620545"/>
                    </a:cubicBezTo>
                    <a:lnTo>
                      <a:pt x="1841979" y="1621914"/>
                    </a:lnTo>
                    <a:lnTo>
                      <a:pt x="1837396" y="1656858"/>
                    </a:lnTo>
                    <a:cubicBezTo>
                      <a:pt x="1827684" y="1697022"/>
                      <a:pt x="1810027" y="1727112"/>
                      <a:pt x="1782737" y="1742868"/>
                    </a:cubicBezTo>
                    <a:cubicBezTo>
                      <a:pt x="1748625" y="1762563"/>
                      <a:pt x="1702486" y="1758113"/>
                      <a:pt x="1649952" y="1736495"/>
                    </a:cubicBezTo>
                    <a:lnTo>
                      <a:pt x="1618739" y="1720972"/>
                    </a:lnTo>
                    <a:lnTo>
                      <a:pt x="1594928" y="1756060"/>
                    </a:lnTo>
                    <a:cubicBezTo>
                      <a:pt x="1571932" y="1783316"/>
                      <a:pt x="1545522" y="1801954"/>
                      <a:pt x="1515474" y="1810006"/>
                    </a:cubicBezTo>
                    <a:cubicBezTo>
                      <a:pt x="1440353" y="1830134"/>
                      <a:pt x="1351384" y="1781715"/>
                      <a:pt x="1261192" y="1693060"/>
                    </a:cubicBezTo>
                    <a:lnTo>
                      <a:pt x="1236672" y="1666896"/>
                    </a:lnTo>
                    <a:lnTo>
                      <a:pt x="1220373" y="1695933"/>
                    </a:lnTo>
                    <a:cubicBezTo>
                      <a:pt x="1160999" y="1786684"/>
                      <a:pt x="1094541" y="1843219"/>
                      <a:pt x="1024547" y="1843219"/>
                    </a:cubicBezTo>
                    <a:cubicBezTo>
                      <a:pt x="954554" y="1843219"/>
                      <a:pt x="888479" y="1786684"/>
                      <a:pt x="829655" y="1695933"/>
                    </a:cubicBezTo>
                    <a:lnTo>
                      <a:pt x="814919" y="1669401"/>
                    </a:lnTo>
                    <a:lnTo>
                      <a:pt x="792747" y="1693060"/>
                    </a:lnTo>
                    <a:cubicBezTo>
                      <a:pt x="702554" y="1781714"/>
                      <a:pt x="613586" y="1830134"/>
                      <a:pt x="538465" y="1810006"/>
                    </a:cubicBezTo>
                    <a:cubicBezTo>
                      <a:pt x="508417" y="1801954"/>
                      <a:pt x="482007" y="1783316"/>
                      <a:pt x="459011" y="1756060"/>
                    </a:cubicBezTo>
                    <a:lnTo>
                      <a:pt x="442702" y="1732028"/>
                    </a:lnTo>
                    <a:lnTo>
                      <a:pt x="433718" y="1736496"/>
                    </a:lnTo>
                    <a:cubicBezTo>
                      <a:pt x="381184" y="1758114"/>
                      <a:pt x="335046" y="1762564"/>
                      <a:pt x="300933" y="1742869"/>
                    </a:cubicBezTo>
                    <a:cubicBezTo>
                      <a:pt x="273643" y="1727113"/>
                      <a:pt x="255987" y="1697023"/>
                      <a:pt x="246274" y="1656858"/>
                    </a:cubicBezTo>
                    <a:lnTo>
                      <a:pt x="239923" y="1608426"/>
                    </a:lnTo>
                    <a:lnTo>
                      <a:pt x="228107" y="1612732"/>
                    </a:lnTo>
                    <a:cubicBezTo>
                      <a:pt x="173939" y="1628039"/>
                      <a:pt x="126229" y="1627313"/>
                      <a:pt x="88875" y="1605746"/>
                    </a:cubicBezTo>
                    <a:cubicBezTo>
                      <a:pt x="-110350" y="1490724"/>
                      <a:pt x="60417" y="826447"/>
                      <a:pt x="257413" y="485240"/>
                    </a:cubicBezTo>
                    <a:cubicBezTo>
                      <a:pt x="331286" y="357288"/>
                      <a:pt x="422626" y="251533"/>
                      <a:pt x="518449" y="175386"/>
                    </a:cubicBezTo>
                    <a:lnTo>
                      <a:pt x="614061" y="110219"/>
                    </a:lnTo>
                    <a:lnTo>
                      <a:pt x="640762" y="72134"/>
                    </a:lnTo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16" name="グループ化 215"/>
          <p:cNvGrpSpPr/>
          <p:nvPr/>
        </p:nvGrpSpPr>
        <p:grpSpPr>
          <a:xfrm rot="411872">
            <a:off x="4289804" y="4978015"/>
            <a:ext cx="1426681" cy="1397246"/>
            <a:chOff x="7646178" y="509783"/>
            <a:chExt cx="1632612" cy="1598928"/>
          </a:xfrm>
        </p:grpSpPr>
        <p:sp>
          <p:nvSpPr>
            <p:cNvPr id="217" name="フリーフォーム: 図形 216"/>
            <p:cNvSpPr/>
            <p:nvPr/>
          </p:nvSpPr>
          <p:spPr bwMode="auto">
            <a:xfrm rot="864041">
              <a:off x="7706187" y="1059454"/>
              <a:ext cx="931921" cy="904102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003925" h="1944107">
                  <a:moveTo>
                    <a:pt x="995697" y="0"/>
                  </a:moveTo>
                  <a:cubicBezTo>
                    <a:pt x="1099655" y="0"/>
                    <a:pt x="1196232" y="37192"/>
                    <a:pt x="1276344" y="100888"/>
                  </a:cubicBezTo>
                  <a:lnTo>
                    <a:pt x="1327344" y="150408"/>
                  </a:lnTo>
                  <a:lnTo>
                    <a:pt x="1357154" y="174309"/>
                  </a:lnTo>
                  <a:cubicBezTo>
                    <a:pt x="1373648" y="188981"/>
                    <a:pt x="1389861" y="204871"/>
                    <a:pt x="1405720" y="221905"/>
                  </a:cubicBezTo>
                  <a:lnTo>
                    <a:pt x="1405739" y="221927"/>
                  </a:lnTo>
                  <a:lnTo>
                    <a:pt x="1485476" y="276275"/>
                  </a:lnTo>
                  <a:cubicBezTo>
                    <a:pt x="1581299" y="352422"/>
                    <a:pt x="1672639" y="458177"/>
                    <a:pt x="1746513" y="586129"/>
                  </a:cubicBezTo>
                  <a:cubicBezTo>
                    <a:pt x="1943509" y="927337"/>
                    <a:pt x="2114276" y="1591612"/>
                    <a:pt x="1915050" y="1706635"/>
                  </a:cubicBezTo>
                  <a:cubicBezTo>
                    <a:pt x="1902599" y="1713824"/>
                    <a:pt x="1888996" y="1718698"/>
                    <a:pt x="1874388" y="1721433"/>
                  </a:cubicBezTo>
                  <a:lnTo>
                    <a:pt x="1841979" y="1722802"/>
                  </a:lnTo>
                  <a:lnTo>
                    <a:pt x="1837396" y="1757746"/>
                  </a:lnTo>
                  <a:cubicBezTo>
                    <a:pt x="1827684" y="1797910"/>
                    <a:pt x="1810027" y="1828000"/>
                    <a:pt x="1782737" y="1843756"/>
                  </a:cubicBezTo>
                  <a:cubicBezTo>
                    <a:pt x="1748625" y="1863451"/>
                    <a:pt x="1702486" y="1859001"/>
                    <a:pt x="1649952" y="1837383"/>
                  </a:cubicBezTo>
                  <a:lnTo>
                    <a:pt x="1618739" y="1821860"/>
                  </a:lnTo>
                  <a:lnTo>
                    <a:pt x="1594928" y="1856948"/>
                  </a:lnTo>
                  <a:cubicBezTo>
                    <a:pt x="1571932" y="1884204"/>
                    <a:pt x="1545522" y="1902842"/>
                    <a:pt x="1515474" y="1910894"/>
                  </a:cubicBezTo>
                  <a:cubicBezTo>
                    <a:pt x="1440353" y="1931022"/>
                    <a:pt x="1351384" y="1882603"/>
                    <a:pt x="1261192" y="1793948"/>
                  </a:cubicBezTo>
                  <a:lnTo>
                    <a:pt x="1236672" y="1767784"/>
                  </a:lnTo>
                  <a:lnTo>
                    <a:pt x="1220373" y="1796821"/>
                  </a:lnTo>
                  <a:cubicBezTo>
                    <a:pt x="1160999" y="1887572"/>
                    <a:pt x="1094541" y="1944107"/>
                    <a:pt x="1024547" y="1944107"/>
                  </a:cubicBezTo>
                  <a:cubicBezTo>
                    <a:pt x="954554" y="1944107"/>
                    <a:pt x="888479" y="1887572"/>
                    <a:pt x="829655" y="1796821"/>
                  </a:cubicBezTo>
                  <a:lnTo>
                    <a:pt x="814919" y="1770289"/>
                  </a:lnTo>
                  <a:lnTo>
                    <a:pt x="792747" y="1793948"/>
                  </a:lnTo>
                  <a:cubicBezTo>
                    <a:pt x="702554" y="1882602"/>
                    <a:pt x="613586" y="1931022"/>
                    <a:pt x="538465" y="1910894"/>
                  </a:cubicBezTo>
                  <a:cubicBezTo>
                    <a:pt x="508417" y="1902842"/>
                    <a:pt x="482007" y="1884204"/>
                    <a:pt x="459011" y="1856948"/>
                  </a:cubicBezTo>
                  <a:lnTo>
                    <a:pt x="442702" y="1832916"/>
                  </a:lnTo>
                  <a:lnTo>
                    <a:pt x="433718" y="1837384"/>
                  </a:lnTo>
                  <a:cubicBezTo>
                    <a:pt x="381184" y="1859002"/>
                    <a:pt x="335046" y="1863452"/>
                    <a:pt x="300933" y="1843757"/>
                  </a:cubicBezTo>
                  <a:cubicBezTo>
                    <a:pt x="273643" y="1828001"/>
                    <a:pt x="255987" y="1797911"/>
                    <a:pt x="246274" y="1757746"/>
                  </a:cubicBezTo>
                  <a:lnTo>
                    <a:pt x="239923" y="1709314"/>
                  </a:lnTo>
                  <a:lnTo>
                    <a:pt x="228107" y="1713620"/>
                  </a:lnTo>
                  <a:cubicBezTo>
                    <a:pt x="173939" y="1728927"/>
                    <a:pt x="126229" y="1728201"/>
                    <a:pt x="88875" y="1706634"/>
                  </a:cubicBezTo>
                  <a:cubicBezTo>
                    <a:pt x="-110350" y="1591612"/>
                    <a:pt x="60417" y="927335"/>
                    <a:pt x="257413" y="586128"/>
                  </a:cubicBezTo>
                  <a:cubicBezTo>
                    <a:pt x="331286" y="458176"/>
                    <a:pt x="422626" y="352421"/>
                    <a:pt x="518449" y="276274"/>
                  </a:cubicBezTo>
                  <a:lnTo>
                    <a:pt x="614061" y="211107"/>
                  </a:lnTo>
                  <a:lnTo>
                    <a:pt x="640762" y="173022"/>
                  </a:lnTo>
                  <a:cubicBezTo>
                    <a:pt x="731597" y="66120"/>
                    <a:pt x="857086" y="-1"/>
                    <a:pt x="995697" y="0"/>
                  </a:cubicBezTo>
                  <a:close/>
                </a:path>
              </a:pathLst>
            </a:custGeom>
            <a:solidFill>
              <a:srgbClr val="FF33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8" name="フリーフォーム: 図形 217"/>
            <p:cNvSpPr/>
            <p:nvPr/>
          </p:nvSpPr>
          <p:spPr bwMode="auto">
            <a:xfrm rot="15300000">
              <a:off x="8610857" y="1564017"/>
              <a:ext cx="294133" cy="614247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05739 w 2003925"/>
                <a:gd name="connsiteY3" fmla="*/ 121039 h 1843219"/>
                <a:gd name="connsiteX4" fmla="*/ 1485476 w 2003925"/>
                <a:gd name="connsiteY4" fmla="*/ 175387 h 1843219"/>
                <a:gd name="connsiteX5" fmla="*/ 1746513 w 2003925"/>
                <a:gd name="connsiteY5" fmla="*/ 485241 h 1843219"/>
                <a:gd name="connsiteX6" fmla="*/ 1915050 w 2003925"/>
                <a:gd name="connsiteY6" fmla="*/ 1605747 h 1843219"/>
                <a:gd name="connsiteX7" fmla="*/ 1874388 w 2003925"/>
                <a:gd name="connsiteY7" fmla="*/ 1620545 h 1843219"/>
                <a:gd name="connsiteX8" fmla="*/ 1841979 w 2003925"/>
                <a:gd name="connsiteY8" fmla="*/ 1621914 h 1843219"/>
                <a:gd name="connsiteX9" fmla="*/ 1837396 w 2003925"/>
                <a:gd name="connsiteY9" fmla="*/ 1656858 h 1843219"/>
                <a:gd name="connsiteX10" fmla="*/ 1782737 w 2003925"/>
                <a:gd name="connsiteY10" fmla="*/ 1742868 h 1843219"/>
                <a:gd name="connsiteX11" fmla="*/ 1649952 w 2003925"/>
                <a:gd name="connsiteY11" fmla="*/ 1736495 h 1843219"/>
                <a:gd name="connsiteX12" fmla="*/ 1618739 w 2003925"/>
                <a:gd name="connsiteY12" fmla="*/ 1720972 h 1843219"/>
                <a:gd name="connsiteX13" fmla="*/ 1594928 w 2003925"/>
                <a:gd name="connsiteY13" fmla="*/ 1756060 h 1843219"/>
                <a:gd name="connsiteX14" fmla="*/ 1515474 w 2003925"/>
                <a:gd name="connsiteY14" fmla="*/ 1810006 h 1843219"/>
                <a:gd name="connsiteX15" fmla="*/ 1261192 w 2003925"/>
                <a:gd name="connsiteY15" fmla="*/ 1693060 h 1843219"/>
                <a:gd name="connsiteX16" fmla="*/ 1236672 w 2003925"/>
                <a:gd name="connsiteY16" fmla="*/ 1666896 h 1843219"/>
                <a:gd name="connsiteX17" fmla="*/ 1220373 w 2003925"/>
                <a:gd name="connsiteY17" fmla="*/ 1695933 h 1843219"/>
                <a:gd name="connsiteX18" fmla="*/ 1024547 w 2003925"/>
                <a:gd name="connsiteY18" fmla="*/ 1843219 h 1843219"/>
                <a:gd name="connsiteX19" fmla="*/ 829655 w 2003925"/>
                <a:gd name="connsiteY19" fmla="*/ 1695933 h 1843219"/>
                <a:gd name="connsiteX20" fmla="*/ 814919 w 2003925"/>
                <a:gd name="connsiteY20" fmla="*/ 1669401 h 1843219"/>
                <a:gd name="connsiteX21" fmla="*/ 792747 w 2003925"/>
                <a:gd name="connsiteY21" fmla="*/ 1693060 h 1843219"/>
                <a:gd name="connsiteX22" fmla="*/ 538465 w 2003925"/>
                <a:gd name="connsiteY22" fmla="*/ 1810006 h 1843219"/>
                <a:gd name="connsiteX23" fmla="*/ 459011 w 2003925"/>
                <a:gd name="connsiteY23" fmla="*/ 1756060 h 1843219"/>
                <a:gd name="connsiteX24" fmla="*/ 442702 w 2003925"/>
                <a:gd name="connsiteY24" fmla="*/ 1732028 h 1843219"/>
                <a:gd name="connsiteX25" fmla="*/ 433718 w 2003925"/>
                <a:gd name="connsiteY25" fmla="*/ 1736496 h 1843219"/>
                <a:gd name="connsiteX26" fmla="*/ 300933 w 2003925"/>
                <a:gd name="connsiteY26" fmla="*/ 1742869 h 1843219"/>
                <a:gd name="connsiteX27" fmla="*/ 246274 w 2003925"/>
                <a:gd name="connsiteY27" fmla="*/ 1656858 h 1843219"/>
                <a:gd name="connsiteX28" fmla="*/ 239923 w 2003925"/>
                <a:gd name="connsiteY28" fmla="*/ 1608426 h 1843219"/>
                <a:gd name="connsiteX29" fmla="*/ 228107 w 2003925"/>
                <a:gd name="connsiteY29" fmla="*/ 1612732 h 1843219"/>
                <a:gd name="connsiteX30" fmla="*/ 88875 w 2003925"/>
                <a:gd name="connsiteY30" fmla="*/ 1605746 h 1843219"/>
                <a:gd name="connsiteX31" fmla="*/ 257413 w 2003925"/>
                <a:gd name="connsiteY31" fmla="*/ 485240 h 1843219"/>
                <a:gd name="connsiteX32" fmla="*/ 518449 w 2003925"/>
                <a:gd name="connsiteY32" fmla="*/ 175386 h 1843219"/>
                <a:gd name="connsiteX33" fmla="*/ 614061 w 2003925"/>
                <a:gd name="connsiteY33" fmla="*/ 110219 h 1843219"/>
                <a:gd name="connsiteX34" fmla="*/ 640762 w 2003925"/>
                <a:gd name="connsiteY34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85476 w 2003925"/>
                <a:gd name="connsiteY2" fmla="*/ 175387 h 1843219"/>
                <a:gd name="connsiteX3" fmla="*/ 1746513 w 2003925"/>
                <a:gd name="connsiteY3" fmla="*/ 485241 h 1843219"/>
                <a:gd name="connsiteX4" fmla="*/ 1915050 w 2003925"/>
                <a:gd name="connsiteY4" fmla="*/ 1605747 h 1843219"/>
                <a:gd name="connsiteX5" fmla="*/ 1874388 w 2003925"/>
                <a:gd name="connsiteY5" fmla="*/ 1620545 h 1843219"/>
                <a:gd name="connsiteX6" fmla="*/ 1841979 w 2003925"/>
                <a:gd name="connsiteY6" fmla="*/ 1621914 h 1843219"/>
                <a:gd name="connsiteX7" fmla="*/ 1837396 w 2003925"/>
                <a:gd name="connsiteY7" fmla="*/ 1656858 h 1843219"/>
                <a:gd name="connsiteX8" fmla="*/ 1782737 w 2003925"/>
                <a:gd name="connsiteY8" fmla="*/ 1742868 h 1843219"/>
                <a:gd name="connsiteX9" fmla="*/ 1649952 w 2003925"/>
                <a:gd name="connsiteY9" fmla="*/ 1736495 h 1843219"/>
                <a:gd name="connsiteX10" fmla="*/ 1618739 w 2003925"/>
                <a:gd name="connsiteY10" fmla="*/ 1720972 h 1843219"/>
                <a:gd name="connsiteX11" fmla="*/ 1594928 w 2003925"/>
                <a:gd name="connsiteY11" fmla="*/ 1756060 h 1843219"/>
                <a:gd name="connsiteX12" fmla="*/ 1515474 w 2003925"/>
                <a:gd name="connsiteY12" fmla="*/ 1810006 h 1843219"/>
                <a:gd name="connsiteX13" fmla="*/ 1261192 w 2003925"/>
                <a:gd name="connsiteY13" fmla="*/ 1693060 h 1843219"/>
                <a:gd name="connsiteX14" fmla="*/ 1236672 w 2003925"/>
                <a:gd name="connsiteY14" fmla="*/ 1666896 h 1843219"/>
                <a:gd name="connsiteX15" fmla="*/ 1220373 w 2003925"/>
                <a:gd name="connsiteY15" fmla="*/ 1695933 h 1843219"/>
                <a:gd name="connsiteX16" fmla="*/ 1024547 w 2003925"/>
                <a:gd name="connsiteY16" fmla="*/ 1843219 h 1843219"/>
                <a:gd name="connsiteX17" fmla="*/ 829655 w 2003925"/>
                <a:gd name="connsiteY17" fmla="*/ 1695933 h 1843219"/>
                <a:gd name="connsiteX18" fmla="*/ 814919 w 2003925"/>
                <a:gd name="connsiteY18" fmla="*/ 1669401 h 1843219"/>
                <a:gd name="connsiteX19" fmla="*/ 792747 w 2003925"/>
                <a:gd name="connsiteY19" fmla="*/ 1693060 h 1843219"/>
                <a:gd name="connsiteX20" fmla="*/ 538465 w 2003925"/>
                <a:gd name="connsiteY20" fmla="*/ 1810006 h 1843219"/>
                <a:gd name="connsiteX21" fmla="*/ 459011 w 2003925"/>
                <a:gd name="connsiteY21" fmla="*/ 1756060 h 1843219"/>
                <a:gd name="connsiteX22" fmla="*/ 442702 w 2003925"/>
                <a:gd name="connsiteY22" fmla="*/ 1732028 h 1843219"/>
                <a:gd name="connsiteX23" fmla="*/ 433718 w 2003925"/>
                <a:gd name="connsiteY23" fmla="*/ 1736496 h 1843219"/>
                <a:gd name="connsiteX24" fmla="*/ 300933 w 2003925"/>
                <a:gd name="connsiteY24" fmla="*/ 1742869 h 1843219"/>
                <a:gd name="connsiteX25" fmla="*/ 246274 w 2003925"/>
                <a:gd name="connsiteY25" fmla="*/ 1656858 h 1843219"/>
                <a:gd name="connsiteX26" fmla="*/ 239923 w 2003925"/>
                <a:gd name="connsiteY26" fmla="*/ 1608426 h 1843219"/>
                <a:gd name="connsiteX27" fmla="*/ 228107 w 2003925"/>
                <a:gd name="connsiteY27" fmla="*/ 1612732 h 1843219"/>
                <a:gd name="connsiteX28" fmla="*/ 88875 w 2003925"/>
                <a:gd name="connsiteY28" fmla="*/ 1605746 h 1843219"/>
                <a:gd name="connsiteX29" fmla="*/ 257413 w 2003925"/>
                <a:gd name="connsiteY29" fmla="*/ 485240 h 1843219"/>
                <a:gd name="connsiteX30" fmla="*/ 518449 w 2003925"/>
                <a:gd name="connsiteY30" fmla="*/ 175386 h 1843219"/>
                <a:gd name="connsiteX31" fmla="*/ 614061 w 2003925"/>
                <a:gd name="connsiteY31" fmla="*/ 110219 h 1843219"/>
                <a:gd name="connsiteX32" fmla="*/ 640762 w 2003925"/>
                <a:gd name="connsiteY32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746513 w 2003925"/>
                <a:gd name="connsiteY2" fmla="*/ 485241 h 1843219"/>
                <a:gd name="connsiteX3" fmla="*/ 1915050 w 2003925"/>
                <a:gd name="connsiteY3" fmla="*/ 1605747 h 1843219"/>
                <a:gd name="connsiteX4" fmla="*/ 1874388 w 2003925"/>
                <a:gd name="connsiteY4" fmla="*/ 1620545 h 1843219"/>
                <a:gd name="connsiteX5" fmla="*/ 1841979 w 2003925"/>
                <a:gd name="connsiteY5" fmla="*/ 1621914 h 1843219"/>
                <a:gd name="connsiteX6" fmla="*/ 1837396 w 2003925"/>
                <a:gd name="connsiteY6" fmla="*/ 1656858 h 1843219"/>
                <a:gd name="connsiteX7" fmla="*/ 1782737 w 2003925"/>
                <a:gd name="connsiteY7" fmla="*/ 1742868 h 1843219"/>
                <a:gd name="connsiteX8" fmla="*/ 1649952 w 2003925"/>
                <a:gd name="connsiteY8" fmla="*/ 1736495 h 1843219"/>
                <a:gd name="connsiteX9" fmla="*/ 1618739 w 2003925"/>
                <a:gd name="connsiteY9" fmla="*/ 1720972 h 1843219"/>
                <a:gd name="connsiteX10" fmla="*/ 1594928 w 2003925"/>
                <a:gd name="connsiteY10" fmla="*/ 1756060 h 1843219"/>
                <a:gd name="connsiteX11" fmla="*/ 1515474 w 2003925"/>
                <a:gd name="connsiteY11" fmla="*/ 1810006 h 1843219"/>
                <a:gd name="connsiteX12" fmla="*/ 1261192 w 2003925"/>
                <a:gd name="connsiteY12" fmla="*/ 1693060 h 1843219"/>
                <a:gd name="connsiteX13" fmla="*/ 1236672 w 2003925"/>
                <a:gd name="connsiteY13" fmla="*/ 1666896 h 1843219"/>
                <a:gd name="connsiteX14" fmla="*/ 1220373 w 2003925"/>
                <a:gd name="connsiteY14" fmla="*/ 1695933 h 1843219"/>
                <a:gd name="connsiteX15" fmla="*/ 1024547 w 2003925"/>
                <a:gd name="connsiteY15" fmla="*/ 1843219 h 1843219"/>
                <a:gd name="connsiteX16" fmla="*/ 829655 w 2003925"/>
                <a:gd name="connsiteY16" fmla="*/ 1695933 h 1843219"/>
                <a:gd name="connsiteX17" fmla="*/ 814919 w 2003925"/>
                <a:gd name="connsiteY17" fmla="*/ 1669401 h 1843219"/>
                <a:gd name="connsiteX18" fmla="*/ 792747 w 2003925"/>
                <a:gd name="connsiteY18" fmla="*/ 1693060 h 1843219"/>
                <a:gd name="connsiteX19" fmla="*/ 538465 w 2003925"/>
                <a:gd name="connsiteY19" fmla="*/ 1810006 h 1843219"/>
                <a:gd name="connsiteX20" fmla="*/ 459011 w 2003925"/>
                <a:gd name="connsiteY20" fmla="*/ 1756060 h 1843219"/>
                <a:gd name="connsiteX21" fmla="*/ 442702 w 2003925"/>
                <a:gd name="connsiteY21" fmla="*/ 1732028 h 1843219"/>
                <a:gd name="connsiteX22" fmla="*/ 433718 w 2003925"/>
                <a:gd name="connsiteY22" fmla="*/ 1736496 h 1843219"/>
                <a:gd name="connsiteX23" fmla="*/ 300933 w 2003925"/>
                <a:gd name="connsiteY23" fmla="*/ 1742869 h 1843219"/>
                <a:gd name="connsiteX24" fmla="*/ 246274 w 2003925"/>
                <a:gd name="connsiteY24" fmla="*/ 1656858 h 1843219"/>
                <a:gd name="connsiteX25" fmla="*/ 239923 w 2003925"/>
                <a:gd name="connsiteY25" fmla="*/ 1608426 h 1843219"/>
                <a:gd name="connsiteX26" fmla="*/ 228107 w 2003925"/>
                <a:gd name="connsiteY26" fmla="*/ 1612732 h 1843219"/>
                <a:gd name="connsiteX27" fmla="*/ 88875 w 2003925"/>
                <a:gd name="connsiteY27" fmla="*/ 1605746 h 1843219"/>
                <a:gd name="connsiteX28" fmla="*/ 257413 w 2003925"/>
                <a:gd name="connsiteY28" fmla="*/ 485240 h 1843219"/>
                <a:gd name="connsiteX29" fmla="*/ 518449 w 2003925"/>
                <a:gd name="connsiteY29" fmla="*/ 175386 h 1843219"/>
                <a:gd name="connsiteX30" fmla="*/ 614061 w 2003925"/>
                <a:gd name="connsiteY30" fmla="*/ 110219 h 1843219"/>
                <a:gd name="connsiteX31" fmla="*/ 640762 w 2003925"/>
                <a:gd name="connsiteY31" fmla="*/ 72134 h 1843219"/>
                <a:gd name="connsiteX0" fmla="*/ 1276344 w 2003925"/>
                <a:gd name="connsiteY0" fmla="*/ 0 h 1843219"/>
                <a:gd name="connsiteX1" fmla="*/ 1746513 w 2003925"/>
                <a:gd name="connsiteY1" fmla="*/ 485241 h 1843219"/>
                <a:gd name="connsiteX2" fmla="*/ 1915050 w 2003925"/>
                <a:gd name="connsiteY2" fmla="*/ 1605747 h 1843219"/>
                <a:gd name="connsiteX3" fmla="*/ 1874388 w 2003925"/>
                <a:gd name="connsiteY3" fmla="*/ 1620545 h 1843219"/>
                <a:gd name="connsiteX4" fmla="*/ 1841979 w 2003925"/>
                <a:gd name="connsiteY4" fmla="*/ 1621914 h 1843219"/>
                <a:gd name="connsiteX5" fmla="*/ 1837396 w 2003925"/>
                <a:gd name="connsiteY5" fmla="*/ 1656858 h 1843219"/>
                <a:gd name="connsiteX6" fmla="*/ 1782737 w 2003925"/>
                <a:gd name="connsiteY6" fmla="*/ 1742868 h 1843219"/>
                <a:gd name="connsiteX7" fmla="*/ 1649952 w 2003925"/>
                <a:gd name="connsiteY7" fmla="*/ 1736495 h 1843219"/>
                <a:gd name="connsiteX8" fmla="*/ 1618739 w 2003925"/>
                <a:gd name="connsiteY8" fmla="*/ 1720972 h 1843219"/>
                <a:gd name="connsiteX9" fmla="*/ 1594928 w 2003925"/>
                <a:gd name="connsiteY9" fmla="*/ 1756060 h 1843219"/>
                <a:gd name="connsiteX10" fmla="*/ 1515474 w 2003925"/>
                <a:gd name="connsiteY10" fmla="*/ 1810006 h 1843219"/>
                <a:gd name="connsiteX11" fmla="*/ 1261192 w 2003925"/>
                <a:gd name="connsiteY11" fmla="*/ 1693060 h 1843219"/>
                <a:gd name="connsiteX12" fmla="*/ 1236672 w 2003925"/>
                <a:gd name="connsiteY12" fmla="*/ 1666896 h 1843219"/>
                <a:gd name="connsiteX13" fmla="*/ 1220373 w 2003925"/>
                <a:gd name="connsiteY13" fmla="*/ 1695933 h 1843219"/>
                <a:gd name="connsiteX14" fmla="*/ 1024547 w 2003925"/>
                <a:gd name="connsiteY14" fmla="*/ 1843219 h 1843219"/>
                <a:gd name="connsiteX15" fmla="*/ 829655 w 2003925"/>
                <a:gd name="connsiteY15" fmla="*/ 1695933 h 1843219"/>
                <a:gd name="connsiteX16" fmla="*/ 814919 w 2003925"/>
                <a:gd name="connsiteY16" fmla="*/ 1669401 h 1843219"/>
                <a:gd name="connsiteX17" fmla="*/ 792747 w 2003925"/>
                <a:gd name="connsiteY17" fmla="*/ 1693060 h 1843219"/>
                <a:gd name="connsiteX18" fmla="*/ 538465 w 2003925"/>
                <a:gd name="connsiteY18" fmla="*/ 1810006 h 1843219"/>
                <a:gd name="connsiteX19" fmla="*/ 459011 w 2003925"/>
                <a:gd name="connsiteY19" fmla="*/ 1756060 h 1843219"/>
                <a:gd name="connsiteX20" fmla="*/ 442702 w 2003925"/>
                <a:gd name="connsiteY20" fmla="*/ 1732028 h 1843219"/>
                <a:gd name="connsiteX21" fmla="*/ 433718 w 2003925"/>
                <a:gd name="connsiteY21" fmla="*/ 1736496 h 1843219"/>
                <a:gd name="connsiteX22" fmla="*/ 300933 w 2003925"/>
                <a:gd name="connsiteY22" fmla="*/ 1742869 h 1843219"/>
                <a:gd name="connsiteX23" fmla="*/ 246274 w 2003925"/>
                <a:gd name="connsiteY23" fmla="*/ 1656858 h 1843219"/>
                <a:gd name="connsiteX24" fmla="*/ 239923 w 2003925"/>
                <a:gd name="connsiteY24" fmla="*/ 1608426 h 1843219"/>
                <a:gd name="connsiteX25" fmla="*/ 228107 w 2003925"/>
                <a:gd name="connsiteY25" fmla="*/ 1612732 h 1843219"/>
                <a:gd name="connsiteX26" fmla="*/ 88875 w 2003925"/>
                <a:gd name="connsiteY26" fmla="*/ 1605746 h 1843219"/>
                <a:gd name="connsiteX27" fmla="*/ 257413 w 2003925"/>
                <a:gd name="connsiteY27" fmla="*/ 485240 h 1843219"/>
                <a:gd name="connsiteX28" fmla="*/ 518449 w 2003925"/>
                <a:gd name="connsiteY28" fmla="*/ 175386 h 1843219"/>
                <a:gd name="connsiteX29" fmla="*/ 614061 w 2003925"/>
                <a:gd name="connsiteY29" fmla="*/ 110219 h 1843219"/>
                <a:gd name="connsiteX30" fmla="*/ 640762 w 2003925"/>
                <a:gd name="connsiteY30" fmla="*/ 72134 h 1843219"/>
                <a:gd name="connsiteX0" fmla="*/ 1746513 w 2003925"/>
                <a:gd name="connsiteY0" fmla="*/ 413106 h 1771084"/>
                <a:gd name="connsiteX1" fmla="*/ 1915050 w 2003925"/>
                <a:gd name="connsiteY1" fmla="*/ 1533612 h 1771084"/>
                <a:gd name="connsiteX2" fmla="*/ 1874388 w 2003925"/>
                <a:gd name="connsiteY2" fmla="*/ 1548410 h 1771084"/>
                <a:gd name="connsiteX3" fmla="*/ 1841979 w 2003925"/>
                <a:gd name="connsiteY3" fmla="*/ 1549779 h 1771084"/>
                <a:gd name="connsiteX4" fmla="*/ 1837396 w 2003925"/>
                <a:gd name="connsiteY4" fmla="*/ 1584723 h 1771084"/>
                <a:gd name="connsiteX5" fmla="*/ 1782737 w 2003925"/>
                <a:gd name="connsiteY5" fmla="*/ 1670733 h 1771084"/>
                <a:gd name="connsiteX6" fmla="*/ 1649952 w 2003925"/>
                <a:gd name="connsiteY6" fmla="*/ 1664360 h 1771084"/>
                <a:gd name="connsiteX7" fmla="*/ 1618739 w 2003925"/>
                <a:gd name="connsiteY7" fmla="*/ 1648837 h 1771084"/>
                <a:gd name="connsiteX8" fmla="*/ 1594928 w 2003925"/>
                <a:gd name="connsiteY8" fmla="*/ 1683925 h 1771084"/>
                <a:gd name="connsiteX9" fmla="*/ 1515474 w 2003925"/>
                <a:gd name="connsiteY9" fmla="*/ 1737871 h 1771084"/>
                <a:gd name="connsiteX10" fmla="*/ 1261192 w 2003925"/>
                <a:gd name="connsiteY10" fmla="*/ 1620925 h 1771084"/>
                <a:gd name="connsiteX11" fmla="*/ 1236672 w 2003925"/>
                <a:gd name="connsiteY11" fmla="*/ 1594761 h 1771084"/>
                <a:gd name="connsiteX12" fmla="*/ 1220373 w 2003925"/>
                <a:gd name="connsiteY12" fmla="*/ 1623798 h 1771084"/>
                <a:gd name="connsiteX13" fmla="*/ 1024547 w 2003925"/>
                <a:gd name="connsiteY13" fmla="*/ 1771084 h 1771084"/>
                <a:gd name="connsiteX14" fmla="*/ 829655 w 2003925"/>
                <a:gd name="connsiteY14" fmla="*/ 1623798 h 1771084"/>
                <a:gd name="connsiteX15" fmla="*/ 814919 w 2003925"/>
                <a:gd name="connsiteY15" fmla="*/ 1597266 h 1771084"/>
                <a:gd name="connsiteX16" fmla="*/ 792747 w 2003925"/>
                <a:gd name="connsiteY16" fmla="*/ 1620925 h 1771084"/>
                <a:gd name="connsiteX17" fmla="*/ 538465 w 2003925"/>
                <a:gd name="connsiteY17" fmla="*/ 1737871 h 1771084"/>
                <a:gd name="connsiteX18" fmla="*/ 459011 w 2003925"/>
                <a:gd name="connsiteY18" fmla="*/ 1683925 h 1771084"/>
                <a:gd name="connsiteX19" fmla="*/ 442702 w 2003925"/>
                <a:gd name="connsiteY19" fmla="*/ 1659893 h 1771084"/>
                <a:gd name="connsiteX20" fmla="*/ 433718 w 2003925"/>
                <a:gd name="connsiteY20" fmla="*/ 1664361 h 1771084"/>
                <a:gd name="connsiteX21" fmla="*/ 300933 w 2003925"/>
                <a:gd name="connsiteY21" fmla="*/ 1670734 h 1771084"/>
                <a:gd name="connsiteX22" fmla="*/ 246274 w 2003925"/>
                <a:gd name="connsiteY22" fmla="*/ 1584723 h 1771084"/>
                <a:gd name="connsiteX23" fmla="*/ 239923 w 2003925"/>
                <a:gd name="connsiteY23" fmla="*/ 1536291 h 1771084"/>
                <a:gd name="connsiteX24" fmla="*/ 228107 w 2003925"/>
                <a:gd name="connsiteY24" fmla="*/ 1540597 h 1771084"/>
                <a:gd name="connsiteX25" fmla="*/ 88875 w 2003925"/>
                <a:gd name="connsiteY25" fmla="*/ 1533611 h 1771084"/>
                <a:gd name="connsiteX26" fmla="*/ 257413 w 2003925"/>
                <a:gd name="connsiteY26" fmla="*/ 413105 h 1771084"/>
                <a:gd name="connsiteX27" fmla="*/ 518449 w 2003925"/>
                <a:gd name="connsiteY27" fmla="*/ 103251 h 1771084"/>
                <a:gd name="connsiteX28" fmla="*/ 614061 w 2003925"/>
                <a:gd name="connsiteY28" fmla="*/ 38084 h 1771084"/>
                <a:gd name="connsiteX29" fmla="*/ 640762 w 2003925"/>
                <a:gd name="connsiteY29" fmla="*/ -1 h 177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03925" h="1771084">
                  <a:moveTo>
                    <a:pt x="1746513" y="413106"/>
                  </a:moveTo>
                  <a:cubicBezTo>
                    <a:pt x="1943509" y="754314"/>
                    <a:pt x="2114276" y="1418589"/>
                    <a:pt x="1915050" y="1533612"/>
                  </a:cubicBezTo>
                  <a:cubicBezTo>
                    <a:pt x="1902599" y="1540801"/>
                    <a:pt x="1888996" y="1545675"/>
                    <a:pt x="1874388" y="1548410"/>
                  </a:cubicBezTo>
                  <a:lnTo>
                    <a:pt x="1841979" y="1549779"/>
                  </a:lnTo>
                  <a:lnTo>
                    <a:pt x="1837396" y="1584723"/>
                  </a:lnTo>
                  <a:cubicBezTo>
                    <a:pt x="1827684" y="1624887"/>
                    <a:pt x="1810027" y="1654977"/>
                    <a:pt x="1782737" y="1670733"/>
                  </a:cubicBezTo>
                  <a:cubicBezTo>
                    <a:pt x="1748625" y="1690428"/>
                    <a:pt x="1702486" y="1685978"/>
                    <a:pt x="1649952" y="1664360"/>
                  </a:cubicBezTo>
                  <a:lnTo>
                    <a:pt x="1618739" y="1648837"/>
                  </a:lnTo>
                  <a:lnTo>
                    <a:pt x="1594928" y="1683925"/>
                  </a:lnTo>
                  <a:cubicBezTo>
                    <a:pt x="1571932" y="1711181"/>
                    <a:pt x="1545522" y="1729819"/>
                    <a:pt x="1515474" y="1737871"/>
                  </a:cubicBezTo>
                  <a:cubicBezTo>
                    <a:pt x="1440353" y="1757999"/>
                    <a:pt x="1351384" y="1709580"/>
                    <a:pt x="1261192" y="1620925"/>
                  </a:cubicBezTo>
                  <a:lnTo>
                    <a:pt x="1236672" y="1594761"/>
                  </a:lnTo>
                  <a:lnTo>
                    <a:pt x="1220373" y="1623798"/>
                  </a:lnTo>
                  <a:cubicBezTo>
                    <a:pt x="1160999" y="1714549"/>
                    <a:pt x="1094541" y="1771084"/>
                    <a:pt x="1024547" y="1771084"/>
                  </a:cubicBezTo>
                  <a:cubicBezTo>
                    <a:pt x="954554" y="1771084"/>
                    <a:pt x="888479" y="1714549"/>
                    <a:pt x="829655" y="1623798"/>
                  </a:cubicBezTo>
                  <a:lnTo>
                    <a:pt x="814919" y="1597266"/>
                  </a:lnTo>
                  <a:lnTo>
                    <a:pt x="792747" y="1620925"/>
                  </a:lnTo>
                  <a:cubicBezTo>
                    <a:pt x="702554" y="1709579"/>
                    <a:pt x="613586" y="1757999"/>
                    <a:pt x="538465" y="1737871"/>
                  </a:cubicBezTo>
                  <a:cubicBezTo>
                    <a:pt x="508417" y="1729819"/>
                    <a:pt x="482007" y="1711181"/>
                    <a:pt x="459011" y="1683925"/>
                  </a:cubicBezTo>
                  <a:lnTo>
                    <a:pt x="442702" y="1659893"/>
                  </a:lnTo>
                  <a:lnTo>
                    <a:pt x="433718" y="1664361"/>
                  </a:lnTo>
                  <a:cubicBezTo>
                    <a:pt x="381184" y="1685979"/>
                    <a:pt x="335046" y="1690429"/>
                    <a:pt x="300933" y="1670734"/>
                  </a:cubicBezTo>
                  <a:cubicBezTo>
                    <a:pt x="273643" y="1654978"/>
                    <a:pt x="255987" y="1624888"/>
                    <a:pt x="246274" y="1584723"/>
                  </a:cubicBezTo>
                  <a:lnTo>
                    <a:pt x="239923" y="1536291"/>
                  </a:lnTo>
                  <a:lnTo>
                    <a:pt x="228107" y="1540597"/>
                  </a:lnTo>
                  <a:cubicBezTo>
                    <a:pt x="173939" y="1555904"/>
                    <a:pt x="126229" y="1555178"/>
                    <a:pt x="88875" y="1533611"/>
                  </a:cubicBezTo>
                  <a:cubicBezTo>
                    <a:pt x="-110350" y="1418589"/>
                    <a:pt x="60417" y="754312"/>
                    <a:pt x="257413" y="413105"/>
                  </a:cubicBezTo>
                  <a:cubicBezTo>
                    <a:pt x="331286" y="285153"/>
                    <a:pt x="422626" y="179398"/>
                    <a:pt x="518449" y="103251"/>
                  </a:cubicBezTo>
                  <a:lnTo>
                    <a:pt x="614061" y="38084"/>
                  </a:lnTo>
                  <a:lnTo>
                    <a:pt x="640762" y="-1"/>
                  </a:lnTo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19" name="グループ化 218"/>
            <p:cNvGrpSpPr/>
            <p:nvPr/>
          </p:nvGrpSpPr>
          <p:grpSpPr>
            <a:xfrm rot="4500000">
              <a:off x="7752296" y="1570435"/>
              <a:ext cx="361373" cy="573609"/>
              <a:chOff x="2303575" y="4116440"/>
              <a:chExt cx="725376" cy="1151392"/>
            </a:xfrm>
          </p:grpSpPr>
          <p:sp>
            <p:nvSpPr>
              <p:cNvPr id="236" name="台形 235"/>
              <p:cNvSpPr/>
              <p:nvPr/>
            </p:nvSpPr>
            <p:spPr bwMode="auto">
              <a:xfrm rot="10800000">
                <a:off x="2634607" y="4581524"/>
                <a:ext cx="208606" cy="3353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" name="楕円 236"/>
              <p:cNvSpPr/>
              <p:nvPr/>
            </p:nvSpPr>
            <p:spPr bwMode="auto">
              <a:xfrm>
                <a:off x="2466562" y="4116440"/>
                <a:ext cx="562389" cy="56033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8" name="フリーフォーム: 図形 237"/>
              <p:cNvSpPr/>
              <p:nvPr/>
            </p:nvSpPr>
            <p:spPr bwMode="auto">
              <a:xfrm>
                <a:off x="2303575" y="4797102"/>
                <a:ext cx="611076" cy="470730"/>
              </a:xfrm>
              <a:custGeom>
                <a:avLst/>
                <a:gdLst>
                  <a:gd name="connsiteX0" fmla="*/ 415359 w 977138"/>
                  <a:gd name="connsiteY0" fmla="*/ 0 h 752719"/>
                  <a:gd name="connsiteX1" fmla="*/ 977138 w 977138"/>
                  <a:gd name="connsiteY1" fmla="*/ 0 h 752719"/>
                  <a:gd name="connsiteX2" fmla="*/ 977138 w 977138"/>
                  <a:gd name="connsiteY2" fmla="*/ 710058 h 752719"/>
                  <a:gd name="connsiteX3" fmla="*/ 934477 w 977138"/>
                  <a:gd name="connsiteY3" fmla="*/ 752719 h 752719"/>
                  <a:gd name="connsiteX4" fmla="*/ 785426 w 977138"/>
                  <a:gd name="connsiteY4" fmla="*/ 752719 h 752719"/>
                  <a:gd name="connsiteX5" fmla="*/ 458020 w 977138"/>
                  <a:gd name="connsiteY5" fmla="*/ 752719 h 752719"/>
                  <a:gd name="connsiteX6" fmla="*/ 129927 w 977138"/>
                  <a:gd name="connsiteY6" fmla="*/ 752719 h 752719"/>
                  <a:gd name="connsiteX7" fmla="*/ 0 w 977138"/>
                  <a:gd name="connsiteY7" fmla="*/ 622792 h 752719"/>
                  <a:gd name="connsiteX8" fmla="*/ 0 w 977138"/>
                  <a:gd name="connsiteY8" fmla="*/ 505192 h 752719"/>
                  <a:gd name="connsiteX9" fmla="*/ 247527 w 977138"/>
                  <a:gd name="connsiteY9" fmla="*/ 257665 h 752719"/>
                  <a:gd name="connsiteX10" fmla="*/ 415359 w 977138"/>
                  <a:gd name="connsiteY10" fmla="*/ 257665 h 75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7138" h="752719">
                    <a:moveTo>
                      <a:pt x="415359" y="0"/>
                    </a:moveTo>
                    <a:lnTo>
                      <a:pt x="977138" y="0"/>
                    </a:lnTo>
                    <a:lnTo>
                      <a:pt x="977138" y="710058"/>
                    </a:lnTo>
                    <a:cubicBezTo>
                      <a:pt x="977138" y="733619"/>
                      <a:pt x="958038" y="752719"/>
                      <a:pt x="934477" y="752719"/>
                    </a:cubicBezTo>
                    <a:lnTo>
                      <a:pt x="785426" y="752719"/>
                    </a:lnTo>
                    <a:lnTo>
                      <a:pt x="458020" y="752719"/>
                    </a:lnTo>
                    <a:lnTo>
                      <a:pt x="129927" y="752719"/>
                    </a:lnTo>
                    <a:cubicBezTo>
                      <a:pt x="58170" y="752719"/>
                      <a:pt x="0" y="694549"/>
                      <a:pt x="0" y="622792"/>
                    </a:cubicBezTo>
                    <a:lnTo>
                      <a:pt x="0" y="505192"/>
                    </a:lnTo>
                    <a:cubicBezTo>
                      <a:pt x="0" y="368487"/>
                      <a:pt x="110822" y="257665"/>
                      <a:pt x="247527" y="257665"/>
                    </a:cubicBezTo>
                    <a:lnTo>
                      <a:pt x="415359" y="257665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0" name="フリーフォーム: 図形 219"/>
            <p:cNvSpPr/>
            <p:nvPr/>
          </p:nvSpPr>
          <p:spPr bwMode="auto">
            <a:xfrm>
              <a:off x="8231573" y="509783"/>
              <a:ext cx="443607" cy="350056"/>
            </a:xfrm>
            <a:custGeom>
              <a:avLst/>
              <a:gdLst>
                <a:gd name="connsiteX0" fmla="*/ 566057 w 1494106"/>
                <a:gd name="connsiteY0" fmla="*/ 0 h 1179023"/>
                <a:gd name="connsiteX1" fmla="*/ 777134 w 1494106"/>
                <a:gd name="connsiteY1" fmla="*/ 209410 h 1179023"/>
                <a:gd name="connsiteX2" fmla="*/ 781880 w 1494106"/>
                <a:gd name="connsiteY2" fmla="*/ 220908 h 1179023"/>
                <a:gd name="connsiteX3" fmla="*/ 803323 w 1494106"/>
                <a:gd name="connsiteY3" fmla="*/ 194303 h 1179023"/>
                <a:gd name="connsiteX4" fmla="*/ 980777 w 1494106"/>
                <a:gd name="connsiteY4" fmla="*/ 103786 h 1179023"/>
                <a:gd name="connsiteX5" fmla="*/ 1113140 w 1494106"/>
                <a:gd name="connsiteY5" fmla="*/ 333635 h 1179023"/>
                <a:gd name="connsiteX6" fmla="*/ 1119118 w 1494106"/>
                <a:gd name="connsiteY6" fmla="*/ 377282 h 1179023"/>
                <a:gd name="connsiteX7" fmla="*/ 1179268 w 1494106"/>
                <a:gd name="connsiteY7" fmla="*/ 347873 h 1179023"/>
                <a:gd name="connsiteX8" fmla="*/ 1280671 w 1494106"/>
                <a:gd name="connsiteY8" fmla="*/ 347131 h 1179023"/>
                <a:gd name="connsiteX9" fmla="*/ 1332453 w 1494106"/>
                <a:gd name="connsiteY9" fmla="*/ 561300 h 1179023"/>
                <a:gd name="connsiteX10" fmla="*/ 1326257 w 1494106"/>
                <a:gd name="connsiteY10" fmla="*/ 596591 h 1179023"/>
                <a:gd name="connsiteX11" fmla="*/ 1344410 w 1494106"/>
                <a:gd name="connsiteY11" fmla="*/ 590060 h 1179023"/>
                <a:gd name="connsiteX12" fmla="*/ 1473312 w 1494106"/>
                <a:gd name="connsiteY12" fmla="*/ 599795 h 1179023"/>
                <a:gd name="connsiteX13" fmla="*/ 1363422 w 1494106"/>
                <a:gd name="connsiteY13" fmla="*/ 954626 h 1179023"/>
                <a:gd name="connsiteX14" fmla="*/ 1357334 w 1494106"/>
                <a:gd name="connsiteY14" fmla="*/ 961521 h 1179023"/>
                <a:gd name="connsiteX15" fmla="*/ 1343247 w 1494106"/>
                <a:gd name="connsiteY15" fmla="*/ 983719 h 1179023"/>
                <a:gd name="connsiteX16" fmla="*/ 740899 w 1494106"/>
                <a:gd name="connsiteY16" fmla="*/ 1179023 h 1179023"/>
                <a:gd name="connsiteX17" fmla="*/ 100459 w 1494106"/>
                <a:gd name="connsiteY17" fmla="*/ 923694 h 1179023"/>
                <a:gd name="connsiteX18" fmla="*/ 100219 w 1494106"/>
                <a:gd name="connsiteY18" fmla="*/ 922526 h 1179023"/>
                <a:gd name="connsiteX19" fmla="*/ 81604 w 1494106"/>
                <a:gd name="connsiteY19" fmla="*/ 894620 h 1179023"/>
                <a:gd name="connsiteX20" fmla="*/ 23866 w 1494106"/>
                <a:gd name="connsiteY20" fmla="*/ 747184 h 1179023"/>
                <a:gd name="connsiteX21" fmla="*/ 147951 w 1494106"/>
                <a:gd name="connsiteY21" fmla="*/ 103786 h 1179023"/>
                <a:gd name="connsiteX22" fmla="*/ 175864 w 1494106"/>
                <a:gd name="connsiteY22" fmla="*/ 101374 h 1179023"/>
                <a:gd name="connsiteX23" fmla="*/ 321648 w 1494106"/>
                <a:gd name="connsiteY23" fmla="*/ 190274 h 1179023"/>
                <a:gd name="connsiteX24" fmla="*/ 348367 w 1494106"/>
                <a:gd name="connsiteY24" fmla="*/ 222121 h 1179023"/>
                <a:gd name="connsiteX25" fmla="*/ 389364 w 1494106"/>
                <a:gd name="connsiteY25" fmla="*/ 141553 h 1179023"/>
                <a:gd name="connsiteX26" fmla="*/ 566057 w 1494106"/>
                <a:gd name="connsiteY26" fmla="*/ 0 h 117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494106" h="1179023">
                  <a:moveTo>
                    <a:pt x="566057" y="0"/>
                  </a:moveTo>
                  <a:cubicBezTo>
                    <a:pt x="647623" y="0"/>
                    <a:pt x="721577" y="89413"/>
                    <a:pt x="777134" y="209410"/>
                  </a:cubicBezTo>
                  <a:lnTo>
                    <a:pt x="781880" y="220908"/>
                  </a:lnTo>
                  <a:lnTo>
                    <a:pt x="803323" y="194303"/>
                  </a:lnTo>
                  <a:cubicBezTo>
                    <a:pt x="863369" y="129283"/>
                    <a:pt x="926234" y="90534"/>
                    <a:pt x="980777" y="103786"/>
                  </a:cubicBezTo>
                  <a:cubicBezTo>
                    <a:pt x="1048955" y="120350"/>
                    <a:pt x="1092029" y="215225"/>
                    <a:pt x="1113140" y="333635"/>
                  </a:cubicBezTo>
                  <a:lnTo>
                    <a:pt x="1119118" y="377282"/>
                  </a:lnTo>
                  <a:lnTo>
                    <a:pt x="1179268" y="347873"/>
                  </a:lnTo>
                  <a:cubicBezTo>
                    <a:pt x="1218478" y="333604"/>
                    <a:pt x="1253750" y="331588"/>
                    <a:pt x="1280671" y="347131"/>
                  </a:cubicBezTo>
                  <a:cubicBezTo>
                    <a:pt x="1331148" y="376274"/>
                    <a:pt x="1343305" y="461973"/>
                    <a:pt x="1332453" y="561300"/>
                  </a:cubicBezTo>
                  <a:lnTo>
                    <a:pt x="1326257" y="596591"/>
                  </a:lnTo>
                  <a:lnTo>
                    <a:pt x="1344410" y="590060"/>
                  </a:lnTo>
                  <a:cubicBezTo>
                    <a:pt x="1399636" y="574294"/>
                    <a:pt x="1447557" y="574039"/>
                    <a:pt x="1473312" y="599795"/>
                  </a:cubicBezTo>
                  <a:cubicBezTo>
                    <a:pt x="1533407" y="659890"/>
                    <a:pt x="1452916" y="841684"/>
                    <a:pt x="1363422" y="954626"/>
                  </a:cubicBezTo>
                  <a:lnTo>
                    <a:pt x="1357334" y="961521"/>
                  </a:lnTo>
                  <a:lnTo>
                    <a:pt x="1343247" y="983719"/>
                  </a:lnTo>
                  <a:cubicBezTo>
                    <a:pt x="1244007" y="1098491"/>
                    <a:pt x="1011679" y="1179023"/>
                    <a:pt x="740899" y="1179023"/>
                  </a:cubicBezTo>
                  <a:cubicBezTo>
                    <a:pt x="424989" y="1179023"/>
                    <a:pt x="161417" y="1069410"/>
                    <a:pt x="100459" y="923694"/>
                  </a:cubicBezTo>
                  <a:lnTo>
                    <a:pt x="100219" y="922526"/>
                  </a:lnTo>
                  <a:lnTo>
                    <a:pt x="81604" y="894620"/>
                  </a:lnTo>
                  <a:cubicBezTo>
                    <a:pt x="56892" y="850996"/>
                    <a:pt x="37005" y="801265"/>
                    <a:pt x="23866" y="747184"/>
                  </a:cubicBezTo>
                  <a:cubicBezTo>
                    <a:pt x="-28691" y="530858"/>
                    <a:pt x="2503" y="139123"/>
                    <a:pt x="147951" y="103786"/>
                  </a:cubicBezTo>
                  <a:cubicBezTo>
                    <a:pt x="157041" y="101577"/>
                    <a:pt x="166363" y="100813"/>
                    <a:pt x="175864" y="101374"/>
                  </a:cubicBezTo>
                  <a:cubicBezTo>
                    <a:pt x="222182" y="104110"/>
                    <a:pt x="272769" y="138344"/>
                    <a:pt x="321648" y="190274"/>
                  </a:cubicBezTo>
                  <a:lnTo>
                    <a:pt x="348367" y="222121"/>
                  </a:lnTo>
                  <a:lnTo>
                    <a:pt x="389364" y="141553"/>
                  </a:lnTo>
                  <a:cubicBezTo>
                    <a:pt x="439947" y="57225"/>
                    <a:pt x="500805" y="0"/>
                    <a:pt x="566057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1" name="楕円 2"/>
            <p:cNvSpPr/>
            <p:nvPr/>
          </p:nvSpPr>
          <p:spPr bwMode="auto">
            <a:xfrm>
              <a:off x="7832212" y="756413"/>
              <a:ext cx="1121046" cy="1282422"/>
            </a:xfrm>
            <a:custGeom>
              <a:avLst/>
              <a:gdLst>
                <a:gd name="connsiteX0" fmla="*/ 0 w 2835315"/>
                <a:gd name="connsiteY0" fmla="*/ 1417658 h 2835315"/>
                <a:gd name="connsiteX1" fmla="*/ 1417658 w 2835315"/>
                <a:gd name="connsiteY1" fmla="*/ 0 h 2835315"/>
                <a:gd name="connsiteX2" fmla="*/ 2835316 w 2835315"/>
                <a:gd name="connsiteY2" fmla="*/ 1417658 h 2835315"/>
                <a:gd name="connsiteX3" fmla="*/ 1417658 w 2835315"/>
                <a:gd name="connsiteY3" fmla="*/ 2835316 h 2835315"/>
                <a:gd name="connsiteX4" fmla="*/ 0 w 2835315"/>
                <a:gd name="connsiteY4" fmla="*/ 1417658 h 2835315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2095838 h 3513496"/>
                <a:gd name="connsiteX1" fmla="*/ 1425278 w 2835316"/>
                <a:gd name="connsiteY1" fmla="*/ 0 h 3513496"/>
                <a:gd name="connsiteX2" fmla="*/ 2835316 w 2835316"/>
                <a:gd name="connsiteY2" fmla="*/ 2095838 h 3513496"/>
                <a:gd name="connsiteX3" fmla="*/ 1417658 w 2835316"/>
                <a:gd name="connsiteY3" fmla="*/ 3513496 h 3513496"/>
                <a:gd name="connsiteX4" fmla="*/ 0 w 2835316"/>
                <a:gd name="connsiteY4" fmla="*/ 2095838 h 3513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5316" h="3513496">
                  <a:moveTo>
                    <a:pt x="0" y="2095838"/>
                  </a:moveTo>
                  <a:cubicBezTo>
                    <a:pt x="0" y="1312887"/>
                    <a:pt x="642327" y="0"/>
                    <a:pt x="1425278" y="0"/>
                  </a:cubicBezTo>
                  <a:cubicBezTo>
                    <a:pt x="2208229" y="0"/>
                    <a:pt x="2835316" y="1312887"/>
                    <a:pt x="2835316" y="2095838"/>
                  </a:cubicBezTo>
                  <a:cubicBezTo>
                    <a:pt x="2835316" y="2878789"/>
                    <a:pt x="2200609" y="3513496"/>
                    <a:pt x="1417658" y="3513496"/>
                  </a:cubicBezTo>
                  <a:cubicBezTo>
                    <a:pt x="634707" y="3513496"/>
                    <a:pt x="0" y="2878789"/>
                    <a:pt x="0" y="2095838"/>
                  </a:cubicBezTo>
                  <a:close/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楕円 221"/>
            <p:cNvSpPr/>
            <p:nvPr/>
          </p:nvSpPr>
          <p:spPr bwMode="auto">
            <a:xfrm>
              <a:off x="8244986" y="895452"/>
              <a:ext cx="209419" cy="31389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3" name="楕円 222"/>
            <p:cNvSpPr/>
            <p:nvPr/>
          </p:nvSpPr>
          <p:spPr bwMode="auto">
            <a:xfrm>
              <a:off x="8251785" y="971001"/>
              <a:ext cx="108612" cy="162796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4" name="フリーフォーム: 図形 223"/>
            <p:cNvSpPr/>
            <p:nvPr/>
          </p:nvSpPr>
          <p:spPr bwMode="auto">
            <a:xfrm rot="20400150">
              <a:off x="8346869" y="1093097"/>
              <a:ext cx="931921" cy="857184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1276344 w 2003925"/>
                <a:gd name="connsiteY0" fmla="*/ 50795 h 1894014"/>
                <a:gd name="connsiteX1" fmla="*/ 1327344 w 2003925"/>
                <a:gd name="connsiteY1" fmla="*/ 100315 h 1894014"/>
                <a:gd name="connsiteX2" fmla="*/ 1357154 w 2003925"/>
                <a:gd name="connsiteY2" fmla="*/ 124216 h 1894014"/>
                <a:gd name="connsiteX3" fmla="*/ 1405720 w 2003925"/>
                <a:gd name="connsiteY3" fmla="*/ 171812 h 1894014"/>
                <a:gd name="connsiteX4" fmla="*/ 1405739 w 2003925"/>
                <a:gd name="connsiteY4" fmla="*/ 171834 h 1894014"/>
                <a:gd name="connsiteX5" fmla="*/ 1485476 w 2003925"/>
                <a:gd name="connsiteY5" fmla="*/ 226182 h 1894014"/>
                <a:gd name="connsiteX6" fmla="*/ 1746513 w 2003925"/>
                <a:gd name="connsiteY6" fmla="*/ 536036 h 1894014"/>
                <a:gd name="connsiteX7" fmla="*/ 1915050 w 2003925"/>
                <a:gd name="connsiteY7" fmla="*/ 1656542 h 1894014"/>
                <a:gd name="connsiteX8" fmla="*/ 1874388 w 2003925"/>
                <a:gd name="connsiteY8" fmla="*/ 1671340 h 1894014"/>
                <a:gd name="connsiteX9" fmla="*/ 1841979 w 2003925"/>
                <a:gd name="connsiteY9" fmla="*/ 1672709 h 1894014"/>
                <a:gd name="connsiteX10" fmla="*/ 1837396 w 2003925"/>
                <a:gd name="connsiteY10" fmla="*/ 1707653 h 1894014"/>
                <a:gd name="connsiteX11" fmla="*/ 1782737 w 2003925"/>
                <a:gd name="connsiteY11" fmla="*/ 1793663 h 1894014"/>
                <a:gd name="connsiteX12" fmla="*/ 1649952 w 2003925"/>
                <a:gd name="connsiteY12" fmla="*/ 1787290 h 1894014"/>
                <a:gd name="connsiteX13" fmla="*/ 1618739 w 2003925"/>
                <a:gd name="connsiteY13" fmla="*/ 1771767 h 1894014"/>
                <a:gd name="connsiteX14" fmla="*/ 1594928 w 2003925"/>
                <a:gd name="connsiteY14" fmla="*/ 1806855 h 1894014"/>
                <a:gd name="connsiteX15" fmla="*/ 1515474 w 2003925"/>
                <a:gd name="connsiteY15" fmla="*/ 1860801 h 1894014"/>
                <a:gd name="connsiteX16" fmla="*/ 1261192 w 2003925"/>
                <a:gd name="connsiteY16" fmla="*/ 1743855 h 1894014"/>
                <a:gd name="connsiteX17" fmla="*/ 1236672 w 2003925"/>
                <a:gd name="connsiteY17" fmla="*/ 1717691 h 1894014"/>
                <a:gd name="connsiteX18" fmla="*/ 1220373 w 2003925"/>
                <a:gd name="connsiteY18" fmla="*/ 1746728 h 1894014"/>
                <a:gd name="connsiteX19" fmla="*/ 1024547 w 2003925"/>
                <a:gd name="connsiteY19" fmla="*/ 1894014 h 1894014"/>
                <a:gd name="connsiteX20" fmla="*/ 829655 w 2003925"/>
                <a:gd name="connsiteY20" fmla="*/ 1746728 h 1894014"/>
                <a:gd name="connsiteX21" fmla="*/ 814919 w 2003925"/>
                <a:gd name="connsiteY21" fmla="*/ 1720196 h 1894014"/>
                <a:gd name="connsiteX22" fmla="*/ 792747 w 2003925"/>
                <a:gd name="connsiteY22" fmla="*/ 1743855 h 1894014"/>
                <a:gd name="connsiteX23" fmla="*/ 538465 w 2003925"/>
                <a:gd name="connsiteY23" fmla="*/ 1860801 h 1894014"/>
                <a:gd name="connsiteX24" fmla="*/ 459011 w 2003925"/>
                <a:gd name="connsiteY24" fmla="*/ 1806855 h 1894014"/>
                <a:gd name="connsiteX25" fmla="*/ 442702 w 2003925"/>
                <a:gd name="connsiteY25" fmla="*/ 1782823 h 1894014"/>
                <a:gd name="connsiteX26" fmla="*/ 433718 w 2003925"/>
                <a:gd name="connsiteY26" fmla="*/ 1787291 h 1894014"/>
                <a:gd name="connsiteX27" fmla="*/ 300933 w 2003925"/>
                <a:gd name="connsiteY27" fmla="*/ 1793664 h 1894014"/>
                <a:gd name="connsiteX28" fmla="*/ 246274 w 2003925"/>
                <a:gd name="connsiteY28" fmla="*/ 1707653 h 1894014"/>
                <a:gd name="connsiteX29" fmla="*/ 239923 w 2003925"/>
                <a:gd name="connsiteY29" fmla="*/ 1659221 h 1894014"/>
                <a:gd name="connsiteX30" fmla="*/ 228107 w 2003925"/>
                <a:gd name="connsiteY30" fmla="*/ 1663527 h 1894014"/>
                <a:gd name="connsiteX31" fmla="*/ 88875 w 2003925"/>
                <a:gd name="connsiteY31" fmla="*/ 1656541 h 1894014"/>
                <a:gd name="connsiteX32" fmla="*/ 257413 w 2003925"/>
                <a:gd name="connsiteY32" fmla="*/ 536035 h 1894014"/>
                <a:gd name="connsiteX33" fmla="*/ 518449 w 2003925"/>
                <a:gd name="connsiteY33" fmla="*/ 226181 h 1894014"/>
                <a:gd name="connsiteX34" fmla="*/ 614061 w 2003925"/>
                <a:gd name="connsiteY34" fmla="*/ 161014 h 1894014"/>
                <a:gd name="connsiteX35" fmla="*/ 640762 w 2003925"/>
                <a:gd name="connsiteY35" fmla="*/ 122929 h 1894014"/>
                <a:gd name="connsiteX36" fmla="*/ 1093653 w 2003925"/>
                <a:gd name="connsiteY36" fmla="*/ 47863 h 1894014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003925" h="1843219">
                  <a:moveTo>
                    <a:pt x="1276344" y="0"/>
                  </a:moveTo>
                  <a:lnTo>
                    <a:pt x="1327344" y="49520"/>
                  </a:lnTo>
                  <a:lnTo>
                    <a:pt x="1357154" y="73421"/>
                  </a:lnTo>
                  <a:cubicBezTo>
                    <a:pt x="1373648" y="88093"/>
                    <a:pt x="1389861" y="103983"/>
                    <a:pt x="1405720" y="121017"/>
                  </a:cubicBezTo>
                  <a:lnTo>
                    <a:pt x="1405739" y="121039"/>
                  </a:lnTo>
                  <a:lnTo>
                    <a:pt x="1485476" y="175387"/>
                  </a:lnTo>
                  <a:cubicBezTo>
                    <a:pt x="1581299" y="251534"/>
                    <a:pt x="1672639" y="357289"/>
                    <a:pt x="1746513" y="485241"/>
                  </a:cubicBezTo>
                  <a:cubicBezTo>
                    <a:pt x="1943509" y="826449"/>
                    <a:pt x="2114276" y="1490724"/>
                    <a:pt x="1915050" y="1605747"/>
                  </a:cubicBezTo>
                  <a:cubicBezTo>
                    <a:pt x="1902599" y="1612936"/>
                    <a:pt x="1888996" y="1617810"/>
                    <a:pt x="1874388" y="1620545"/>
                  </a:cubicBezTo>
                  <a:lnTo>
                    <a:pt x="1841979" y="1621914"/>
                  </a:lnTo>
                  <a:lnTo>
                    <a:pt x="1837396" y="1656858"/>
                  </a:lnTo>
                  <a:cubicBezTo>
                    <a:pt x="1827684" y="1697022"/>
                    <a:pt x="1810027" y="1727112"/>
                    <a:pt x="1782737" y="1742868"/>
                  </a:cubicBezTo>
                  <a:cubicBezTo>
                    <a:pt x="1748625" y="1762563"/>
                    <a:pt x="1702486" y="1758113"/>
                    <a:pt x="1649952" y="1736495"/>
                  </a:cubicBezTo>
                  <a:lnTo>
                    <a:pt x="1618739" y="1720972"/>
                  </a:lnTo>
                  <a:lnTo>
                    <a:pt x="1594928" y="1756060"/>
                  </a:lnTo>
                  <a:cubicBezTo>
                    <a:pt x="1571932" y="1783316"/>
                    <a:pt x="1545522" y="1801954"/>
                    <a:pt x="1515474" y="1810006"/>
                  </a:cubicBezTo>
                  <a:cubicBezTo>
                    <a:pt x="1440353" y="1830134"/>
                    <a:pt x="1351384" y="1781715"/>
                    <a:pt x="1261192" y="1693060"/>
                  </a:cubicBezTo>
                  <a:lnTo>
                    <a:pt x="1236672" y="1666896"/>
                  </a:lnTo>
                  <a:lnTo>
                    <a:pt x="1220373" y="1695933"/>
                  </a:lnTo>
                  <a:cubicBezTo>
                    <a:pt x="1160999" y="1786684"/>
                    <a:pt x="1094541" y="1843219"/>
                    <a:pt x="1024547" y="1843219"/>
                  </a:cubicBezTo>
                  <a:cubicBezTo>
                    <a:pt x="954554" y="1843219"/>
                    <a:pt x="888479" y="1786684"/>
                    <a:pt x="829655" y="1695933"/>
                  </a:cubicBezTo>
                  <a:lnTo>
                    <a:pt x="814919" y="1669401"/>
                  </a:lnTo>
                  <a:lnTo>
                    <a:pt x="792747" y="1693060"/>
                  </a:lnTo>
                  <a:cubicBezTo>
                    <a:pt x="702554" y="1781714"/>
                    <a:pt x="613586" y="1830134"/>
                    <a:pt x="538465" y="1810006"/>
                  </a:cubicBezTo>
                  <a:cubicBezTo>
                    <a:pt x="508417" y="1801954"/>
                    <a:pt x="482007" y="1783316"/>
                    <a:pt x="459011" y="1756060"/>
                  </a:cubicBezTo>
                  <a:lnTo>
                    <a:pt x="442702" y="1732028"/>
                  </a:lnTo>
                  <a:lnTo>
                    <a:pt x="433718" y="1736496"/>
                  </a:lnTo>
                  <a:cubicBezTo>
                    <a:pt x="381184" y="1758114"/>
                    <a:pt x="335046" y="1762564"/>
                    <a:pt x="300933" y="1742869"/>
                  </a:cubicBezTo>
                  <a:cubicBezTo>
                    <a:pt x="273643" y="1727113"/>
                    <a:pt x="255987" y="1697023"/>
                    <a:pt x="246274" y="1656858"/>
                  </a:cubicBezTo>
                  <a:lnTo>
                    <a:pt x="239923" y="1608426"/>
                  </a:lnTo>
                  <a:lnTo>
                    <a:pt x="228107" y="1612732"/>
                  </a:lnTo>
                  <a:cubicBezTo>
                    <a:pt x="173939" y="1628039"/>
                    <a:pt x="126229" y="1627313"/>
                    <a:pt x="88875" y="1605746"/>
                  </a:cubicBezTo>
                  <a:cubicBezTo>
                    <a:pt x="-110350" y="1490724"/>
                    <a:pt x="60417" y="826447"/>
                    <a:pt x="257413" y="485240"/>
                  </a:cubicBezTo>
                  <a:cubicBezTo>
                    <a:pt x="331286" y="357288"/>
                    <a:pt x="422626" y="251533"/>
                    <a:pt x="518449" y="175386"/>
                  </a:cubicBezTo>
                  <a:lnTo>
                    <a:pt x="614061" y="110219"/>
                  </a:lnTo>
                  <a:lnTo>
                    <a:pt x="640762" y="72134"/>
                  </a:lnTo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5" name="楕円 224"/>
            <p:cNvSpPr/>
            <p:nvPr/>
          </p:nvSpPr>
          <p:spPr bwMode="auto">
            <a:xfrm>
              <a:off x="7917961" y="895452"/>
              <a:ext cx="209419" cy="31389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6" name="楕円 225"/>
            <p:cNvSpPr/>
            <p:nvPr/>
          </p:nvSpPr>
          <p:spPr bwMode="auto">
            <a:xfrm>
              <a:off x="7924760" y="971001"/>
              <a:ext cx="108612" cy="162796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7" name="直角三角形 226"/>
            <p:cNvSpPr/>
            <p:nvPr/>
          </p:nvSpPr>
          <p:spPr bwMode="auto">
            <a:xfrm flipH="1">
              <a:off x="7835908" y="1070306"/>
              <a:ext cx="291472" cy="156946"/>
            </a:xfrm>
            <a:prstGeom prst="rtTriangle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8" name="直角三角形 227"/>
            <p:cNvSpPr/>
            <p:nvPr/>
          </p:nvSpPr>
          <p:spPr bwMode="auto">
            <a:xfrm flipH="1" flipV="1">
              <a:off x="7862405" y="1227252"/>
              <a:ext cx="264975" cy="134526"/>
            </a:xfrm>
            <a:prstGeom prst="rtTriangle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9" name="ハート 228"/>
            <p:cNvSpPr/>
            <p:nvPr/>
          </p:nvSpPr>
          <p:spPr bwMode="auto">
            <a:xfrm rot="10800000">
              <a:off x="8014100" y="1334466"/>
              <a:ext cx="195010" cy="390988"/>
            </a:xfrm>
            <a:prstGeom prst="hear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30" name="グループ化 229"/>
            <p:cNvGrpSpPr/>
            <p:nvPr/>
          </p:nvGrpSpPr>
          <p:grpSpPr>
            <a:xfrm rot="4500000">
              <a:off x="7949963" y="1651070"/>
              <a:ext cx="337240" cy="578042"/>
              <a:chOff x="2450853" y="4107539"/>
              <a:chExt cx="676936" cy="1160293"/>
            </a:xfrm>
          </p:grpSpPr>
          <p:sp>
            <p:nvSpPr>
              <p:cNvPr id="233" name="台形 232"/>
              <p:cNvSpPr/>
              <p:nvPr/>
            </p:nvSpPr>
            <p:spPr bwMode="auto">
              <a:xfrm rot="10800000">
                <a:off x="2781885" y="4581524"/>
                <a:ext cx="208606" cy="3353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" name="楕円 359"/>
              <p:cNvSpPr/>
              <p:nvPr/>
            </p:nvSpPr>
            <p:spPr bwMode="auto">
              <a:xfrm rot="6300000">
                <a:off x="2566425" y="4108569"/>
                <a:ext cx="562394" cy="560334"/>
              </a:xfrm>
              <a:custGeom>
                <a:avLst/>
                <a:gdLst>
                  <a:gd name="connsiteX0" fmla="*/ 0 w 280175"/>
                  <a:gd name="connsiteY0" fmla="*/ 139576 h 279152"/>
                  <a:gd name="connsiteX1" fmla="*/ 140088 w 280175"/>
                  <a:gd name="connsiteY1" fmla="*/ 0 h 279152"/>
                  <a:gd name="connsiteX2" fmla="*/ 280176 w 280175"/>
                  <a:gd name="connsiteY2" fmla="*/ 139576 h 279152"/>
                  <a:gd name="connsiteX3" fmla="*/ 140088 w 280175"/>
                  <a:gd name="connsiteY3" fmla="*/ 279152 h 279152"/>
                  <a:gd name="connsiteX4" fmla="*/ 0 w 280175"/>
                  <a:gd name="connsiteY4" fmla="*/ 139576 h 279152"/>
                  <a:gd name="connsiteX0" fmla="*/ 0 w 280176"/>
                  <a:gd name="connsiteY0" fmla="*/ 139576 h 279152"/>
                  <a:gd name="connsiteX1" fmla="*/ 140088 w 280176"/>
                  <a:gd name="connsiteY1" fmla="*/ 0 h 279152"/>
                  <a:gd name="connsiteX2" fmla="*/ 280176 w 280176"/>
                  <a:gd name="connsiteY2" fmla="*/ 139576 h 279152"/>
                  <a:gd name="connsiteX3" fmla="*/ 140088 w 280176"/>
                  <a:gd name="connsiteY3" fmla="*/ 279152 h 279152"/>
                  <a:gd name="connsiteX4" fmla="*/ 0 w 280176"/>
                  <a:gd name="connsiteY4" fmla="*/ 139576 h 279152"/>
                  <a:gd name="connsiteX0" fmla="*/ 0 w 280176"/>
                  <a:gd name="connsiteY0" fmla="*/ 139576 h 279152"/>
                  <a:gd name="connsiteX1" fmla="*/ 140088 w 280176"/>
                  <a:gd name="connsiteY1" fmla="*/ 0 h 279152"/>
                  <a:gd name="connsiteX2" fmla="*/ 280176 w 280176"/>
                  <a:gd name="connsiteY2" fmla="*/ 139576 h 279152"/>
                  <a:gd name="connsiteX3" fmla="*/ 140088 w 280176"/>
                  <a:gd name="connsiteY3" fmla="*/ 279152 h 279152"/>
                  <a:gd name="connsiteX4" fmla="*/ 0 w 280176"/>
                  <a:gd name="connsiteY4" fmla="*/ 139576 h 279152"/>
                  <a:gd name="connsiteX0" fmla="*/ 0 w 280176"/>
                  <a:gd name="connsiteY0" fmla="*/ 139576 h 279152"/>
                  <a:gd name="connsiteX1" fmla="*/ 140088 w 280176"/>
                  <a:gd name="connsiteY1" fmla="*/ 0 h 279152"/>
                  <a:gd name="connsiteX2" fmla="*/ 280176 w 280176"/>
                  <a:gd name="connsiteY2" fmla="*/ 139576 h 279152"/>
                  <a:gd name="connsiteX3" fmla="*/ 140088 w 280176"/>
                  <a:gd name="connsiteY3" fmla="*/ 279152 h 279152"/>
                  <a:gd name="connsiteX4" fmla="*/ 0 w 280176"/>
                  <a:gd name="connsiteY4" fmla="*/ 139576 h 279152"/>
                  <a:gd name="connsiteX0" fmla="*/ 0 w 280176"/>
                  <a:gd name="connsiteY0" fmla="*/ 139576 h 279152"/>
                  <a:gd name="connsiteX1" fmla="*/ 140088 w 280176"/>
                  <a:gd name="connsiteY1" fmla="*/ 0 h 279152"/>
                  <a:gd name="connsiteX2" fmla="*/ 280176 w 280176"/>
                  <a:gd name="connsiteY2" fmla="*/ 139576 h 279152"/>
                  <a:gd name="connsiteX3" fmla="*/ 140088 w 280176"/>
                  <a:gd name="connsiteY3" fmla="*/ 279152 h 279152"/>
                  <a:gd name="connsiteX4" fmla="*/ 91440 w 280176"/>
                  <a:gd name="connsiteY4" fmla="*/ 231016 h 279152"/>
                  <a:gd name="connsiteX0" fmla="*/ 0 w 280176"/>
                  <a:gd name="connsiteY0" fmla="*/ 139576 h 279152"/>
                  <a:gd name="connsiteX1" fmla="*/ 140088 w 280176"/>
                  <a:gd name="connsiteY1" fmla="*/ 0 h 279152"/>
                  <a:gd name="connsiteX2" fmla="*/ 280176 w 280176"/>
                  <a:gd name="connsiteY2" fmla="*/ 139576 h 279152"/>
                  <a:gd name="connsiteX3" fmla="*/ 140088 w 280176"/>
                  <a:gd name="connsiteY3" fmla="*/ 279152 h 279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0176" h="279152">
                    <a:moveTo>
                      <a:pt x="0" y="139576"/>
                    </a:moveTo>
                    <a:cubicBezTo>
                      <a:pt x="0" y="62490"/>
                      <a:pt x="62720" y="0"/>
                      <a:pt x="140088" y="0"/>
                    </a:cubicBezTo>
                    <a:cubicBezTo>
                      <a:pt x="217456" y="0"/>
                      <a:pt x="280176" y="62490"/>
                      <a:pt x="280176" y="139576"/>
                    </a:cubicBezTo>
                    <a:cubicBezTo>
                      <a:pt x="280176" y="216662"/>
                      <a:pt x="217456" y="279152"/>
                      <a:pt x="140088" y="279152"/>
                    </a:cubicBezTo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" name="フリーフォーム: 図形 234"/>
              <p:cNvSpPr/>
              <p:nvPr/>
            </p:nvSpPr>
            <p:spPr bwMode="auto">
              <a:xfrm>
                <a:off x="2450853" y="4797102"/>
                <a:ext cx="611076" cy="470730"/>
              </a:xfrm>
              <a:custGeom>
                <a:avLst/>
                <a:gdLst>
                  <a:gd name="connsiteX0" fmla="*/ 415359 w 977138"/>
                  <a:gd name="connsiteY0" fmla="*/ 0 h 752719"/>
                  <a:gd name="connsiteX1" fmla="*/ 977138 w 977138"/>
                  <a:gd name="connsiteY1" fmla="*/ 0 h 752719"/>
                  <a:gd name="connsiteX2" fmla="*/ 977138 w 977138"/>
                  <a:gd name="connsiteY2" fmla="*/ 710058 h 752719"/>
                  <a:gd name="connsiteX3" fmla="*/ 934477 w 977138"/>
                  <a:gd name="connsiteY3" fmla="*/ 752719 h 752719"/>
                  <a:gd name="connsiteX4" fmla="*/ 785426 w 977138"/>
                  <a:gd name="connsiteY4" fmla="*/ 752719 h 752719"/>
                  <a:gd name="connsiteX5" fmla="*/ 458020 w 977138"/>
                  <a:gd name="connsiteY5" fmla="*/ 752719 h 752719"/>
                  <a:gd name="connsiteX6" fmla="*/ 129927 w 977138"/>
                  <a:gd name="connsiteY6" fmla="*/ 752719 h 752719"/>
                  <a:gd name="connsiteX7" fmla="*/ 0 w 977138"/>
                  <a:gd name="connsiteY7" fmla="*/ 622792 h 752719"/>
                  <a:gd name="connsiteX8" fmla="*/ 0 w 977138"/>
                  <a:gd name="connsiteY8" fmla="*/ 505192 h 752719"/>
                  <a:gd name="connsiteX9" fmla="*/ 247527 w 977138"/>
                  <a:gd name="connsiteY9" fmla="*/ 257665 h 752719"/>
                  <a:gd name="connsiteX10" fmla="*/ 415359 w 977138"/>
                  <a:gd name="connsiteY10" fmla="*/ 257665 h 75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7138" h="752719">
                    <a:moveTo>
                      <a:pt x="415359" y="0"/>
                    </a:moveTo>
                    <a:lnTo>
                      <a:pt x="977138" y="0"/>
                    </a:lnTo>
                    <a:lnTo>
                      <a:pt x="977138" y="710058"/>
                    </a:lnTo>
                    <a:cubicBezTo>
                      <a:pt x="977138" y="733619"/>
                      <a:pt x="958038" y="752719"/>
                      <a:pt x="934477" y="752719"/>
                    </a:cubicBezTo>
                    <a:lnTo>
                      <a:pt x="785426" y="752719"/>
                    </a:lnTo>
                    <a:lnTo>
                      <a:pt x="458020" y="752719"/>
                    </a:lnTo>
                    <a:lnTo>
                      <a:pt x="129927" y="752719"/>
                    </a:lnTo>
                    <a:cubicBezTo>
                      <a:pt x="58170" y="752719"/>
                      <a:pt x="0" y="694549"/>
                      <a:pt x="0" y="622792"/>
                    </a:cubicBezTo>
                    <a:lnTo>
                      <a:pt x="0" y="505192"/>
                    </a:lnTo>
                    <a:cubicBezTo>
                      <a:pt x="0" y="368487"/>
                      <a:pt x="110822" y="257665"/>
                      <a:pt x="247527" y="257665"/>
                    </a:cubicBezTo>
                    <a:lnTo>
                      <a:pt x="415359" y="257665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1" name="フリーフォーム: 図形 230"/>
            <p:cNvSpPr/>
            <p:nvPr/>
          </p:nvSpPr>
          <p:spPr bwMode="auto">
            <a:xfrm>
              <a:off x="7916665" y="891214"/>
              <a:ext cx="208555" cy="157343"/>
            </a:xfrm>
            <a:custGeom>
              <a:avLst/>
              <a:gdLst>
                <a:gd name="connsiteX0" fmla="*/ 104710 w 208555"/>
                <a:gd name="connsiteY0" fmla="*/ 0 h 157343"/>
                <a:gd name="connsiteX1" fmla="*/ 201192 w 208555"/>
                <a:gd name="connsiteY1" fmla="*/ 95856 h 157343"/>
                <a:gd name="connsiteX2" fmla="*/ 208555 w 208555"/>
                <a:gd name="connsiteY2" fmla="*/ 150527 h 157343"/>
                <a:gd name="connsiteX3" fmla="*/ 203101 w 208555"/>
                <a:gd name="connsiteY3" fmla="*/ 148065 h 157343"/>
                <a:gd name="connsiteX4" fmla="*/ 111854 w 208555"/>
                <a:gd name="connsiteY4" fmla="*/ 135731 h 157343"/>
                <a:gd name="connsiteX5" fmla="*/ 20607 w 208555"/>
                <a:gd name="connsiteY5" fmla="*/ 148065 h 157343"/>
                <a:gd name="connsiteX6" fmla="*/ 54 w 208555"/>
                <a:gd name="connsiteY6" fmla="*/ 157343 h 157343"/>
                <a:gd name="connsiteX7" fmla="*/ 0 w 208555"/>
                <a:gd name="connsiteY7" fmla="*/ 156947 h 157343"/>
                <a:gd name="connsiteX8" fmla="*/ 104710 w 208555"/>
                <a:gd name="connsiteY8" fmla="*/ 0 h 15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555" h="157343">
                  <a:moveTo>
                    <a:pt x="104710" y="0"/>
                  </a:moveTo>
                  <a:cubicBezTo>
                    <a:pt x="148083" y="0"/>
                    <a:pt x="185296" y="39526"/>
                    <a:pt x="201192" y="95856"/>
                  </a:cubicBezTo>
                  <a:lnTo>
                    <a:pt x="208555" y="150527"/>
                  </a:lnTo>
                  <a:lnTo>
                    <a:pt x="203101" y="148065"/>
                  </a:lnTo>
                  <a:cubicBezTo>
                    <a:pt x="175056" y="140123"/>
                    <a:pt x="144221" y="135731"/>
                    <a:pt x="111854" y="135731"/>
                  </a:cubicBezTo>
                  <a:cubicBezTo>
                    <a:pt x="79487" y="135731"/>
                    <a:pt x="48653" y="140123"/>
                    <a:pt x="20607" y="148065"/>
                  </a:cubicBezTo>
                  <a:lnTo>
                    <a:pt x="54" y="157343"/>
                  </a:lnTo>
                  <a:lnTo>
                    <a:pt x="0" y="156947"/>
                  </a:lnTo>
                  <a:cubicBezTo>
                    <a:pt x="0" y="70268"/>
                    <a:pt x="46880" y="0"/>
                    <a:pt x="104710" y="0"/>
                  </a:cubicBezTo>
                  <a:close/>
                </a:path>
              </a:pathLst>
            </a:custGeom>
            <a:solidFill>
              <a:srgbClr val="FF33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2" name="フリーフォーム: 図形 231"/>
            <p:cNvSpPr/>
            <p:nvPr/>
          </p:nvSpPr>
          <p:spPr bwMode="auto">
            <a:xfrm>
              <a:off x="8245277" y="891214"/>
              <a:ext cx="208555" cy="157343"/>
            </a:xfrm>
            <a:custGeom>
              <a:avLst/>
              <a:gdLst>
                <a:gd name="connsiteX0" fmla="*/ 104710 w 208555"/>
                <a:gd name="connsiteY0" fmla="*/ 0 h 157343"/>
                <a:gd name="connsiteX1" fmla="*/ 201192 w 208555"/>
                <a:gd name="connsiteY1" fmla="*/ 95856 h 157343"/>
                <a:gd name="connsiteX2" fmla="*/ 208555 w 208555"/>
                <a:gd name="connsiteY2" fmla="*/ 150527 h 157343"/>
                <a:gd name="connsiteX3" fmla="*/ 203101 w 208555"/>
                <a:gd name="connsiteY3" fmla="*/ 148065 h 157343"/>
                <a:gd name="connsiteX4" fmla="*/ 111854 w 208555"/>
                <a:gd name="connsiteY4" fmla="*/ 135731 h 157343"/>
                <a:gd name="connsiteX5" fmla="*/ 20607 w 208555"/>
                <a:gd name="connsiteY5" fmla="*/ 148065 h 157343"/>
                <a:gd name="connsiteX6" fmla="*/ 54 w 208555"/>
                <a:gd name="connsiteY6" fmla="*/ 157343 h 157343"/>
                <a:gd name="connsiteX7" fmla="*/ 0 w 208555"/>
                <a:gd name="connsiteY7" fmla="*/ 156947 h 157343"/>
                <a:gd name="connsiteX8" fmla="*/ 104710 w 208555"/>
                <a:gd name="connsiteY8" fmla="*/ 0 h 15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555" h="157343">
                  <a:moveTo>
                    <a:pt x="104710" y="0"/>
                  </a:moveTo>
                  <a:cubicBezTo>
                    <a:pt x="148083" y="0"/>
                    <a:pt x="185296" y="39526"/>
                    <a:pt x="201192" y="95856"/>
                  </a:cubicBezTo>
                  <a:lnTo>
                    <a:pt x="208555" y="150527"/>
                  </a:lnTo>
                  <a:lnTo>
                    <a:pt x="203101" y="148065"/>
                  </a:lnTo>
                  <a:cubicBezTo>
                    <a:pt x="175056" y="140123"/>
                    <a:pt x="144221" y="135731"/>
                    <a:pt x="111854" y="135731"/>
                  </a:cubicBezTo>
                  <a:cubicBezTo>
                    <a:pt x="79487" y="135731"/>
                    <a:pt x="48653" y="140123"/>
                    <a:pt x="20607" y="148065"/>
                  </a:cubicBezTo>
                  <a:lnTo>
                    <a:pt x="54" y="157343"/>
                  </a:lnTo>
                  <a:lnTo>
                    <a:pt x="0" y="156947"/>
                  </a:lnTo>
                  <a:cubicBezTo>
                    <a:pt x="0" y="70268"/>
                    <a:pt x="46880" y="0"/>
                    <a:pt x="104710" y="0"/>
                  </a:cubicBezTo>
                  <a:close/>
                </a:path>
              </a:pathLst>
            </a:custGeom>
            <a:solidFill>
              <a:srgbClr val="FF33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5911150" y="5163530"/>
            <a:ext cx="1691314" cy="1120813"/>
            <a:chOff x="6325112" y="5168971"/>
            <a:chExt cx="1935443" cy="1282594"/>
          </a:xfrm>
        </p:grpSpPr>
        <p:sp>
          <p:nvSpPr>
            <p:cNvPr id="240" name="フリーフォーム: 図形 239"/>
            <p:cNvSpPr/>
            <p:nvPr/>
          </p:nvSpPr>
          <p:spPr bwMode="auto">
            <a:xfrm rot="5400000">
              <a:off x="6796743" y="5096275"/>
              <a:ext cx="545212" cy="1233067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003925" h="1944107">
                  <a:moveTo>
                    <a:pt x="995697" y="0"/>
                  </a:moveTo>
                  <a:cubicBezTo>
                    <a:pt x="1099655" y="0"/>
                    <a:pt x="1196232" y="37192"/>
                    <a:pt x="1276344" y="100888"/>
                  </a:cubicBezTo>
                  <a:lnTo>
                    <a:pt x="1327344" y="150408"/>
                  </a:lnTo>
                  <a:lnTo>
                    <a:pt x="1357154" y="174309"/>
                  </a:lnTo>
                  <a:cubicBezTo>
                    <a:pt x="1373648" y="188981"/>
                    <a:pt x="1389861" y="204871"/>
                    <a:pt x="1405720" y="221905"/>
                  </a:cubicBezTo>
                  <a:lnTo>
                    <a:pt x="1405739" y="221927"/>
                  </a:lnTo>
                  <a:lnTo>
                    <a:pt x="1485476" y="276275"/>
                  </a:lnTo>
                  <a:cubicBezTo>
                    <a:pt x="1581299" y="352422"/>
                    <a:pt x="1672639" y="458177"/>
                    <a:pt x="1746513" y="586129"/>
                  </a:cubicBezTo>
                  <a:cubicBezTo>
                    <a:pt x="1943509" y="927337"/>
                    <a:pt x="2114276" y="1591612"/>
                    <a:pt x="1915050" y="1706635"/>
                  </a:cubicBezTo>
                  <a:cubicBezTo>
                    <a:pt x="1902599" y="1713824"/>
                    <a:pt x="1888996" y="1718698"/>
                    <a:pt x="1874388" y="1721433"/>
                  </a:cubicBezTo>
                  <a:lnTo>
                    <a:pt x="1841979" y="1722802"/>
                  </a:lnTo>
                  <a:lnTo>
                    <a:pt x="1837396" y="1757746"/>
                  </a:lnTo>
                  <a:cubicBezTo>
                    <a:pt x="1827684" y="1797910"/>
                    <a:pt x="1810027" y="1828000"/>
                    <a:pt x="1782737" y="1843756"/>
                  </a:cubicBezTo>
                  <a:cubicBezTo>
                    <a:pt x="1748625" y="1863451"/>
                    <a:pt x="1702486" y="1859001"/>
                    <a:pt x="1649952" y="1837383"/>
                  </a:cubicBezTo>
                  <a:lnTo>
                    <a:pt x="1618739" y="1821860"/>
                  </a:lnTo>
                  <a:lnTo>
                    <a:pt x="1594928" y="1856948"/>
                  </a:lnTo>
                  <a:cubicBezTo>
                    <a:pt x="1571932" y="1884204"/>
                    <a:pt x="1545522" y="1902842"/>
                    <a:pt x="1515474" y="1910894"/>
                  </a:cubicBezTo>
                  <a:cubicBezTo>
                    <a:pt x="1440353" y="1931022"/>
                    <a:pt x="1351384" y="1882603"/>
                    <a:pt x="1261192" y="1793948"/>
                  </a:cubicBezTo>
                  <a:lnTo>
                    <a:pt x="1236672" y="1767784"/>
                  </a:lnTo>
                  <a:lnTo>
                    <a:pt x="1220373" y="1796821"/>
                  </a:lnTo>
                  <a:cubicBezTo>
                    <a:pt x="1160999" y="1887572"/>
                    <a:pt x="1094541" y="1944107"/>
                    <a:pt x="1024547" y="1944107"/>
                  </a:cubicBezTo>
                  <a:cubicBezTo>
                    <a:pt x="954554" y="1944107"/>
                    <a:pt x="888479" y="1887572"/>
                    <a:pt x="829655" y="1796821"/>
                  </a:cubicBezTo>
                  <a:lnTo>
                    <a:pt x="814919" y="1770289"/>
                  </a:lnTo>
                  <a:lnTo>
                    <a:pt x="792747" y="1793948"/>
                  </a:lnTo>
                  <a:cubicBezTo>
                    <a:pt x="702554" y="1882602"/>
                    <a:pt x="613586" y="1931022"/>
                    <a:pt x="538465" y="1910894"/>
                  </a:cubicBezTo>
                  <a:cubicBezTo>
                    <a:pt x="508417" y="1902842"/>
                    <a:pt x="482007" y="1884204"/>
                    <a:pt x="459011" y="1856948"/>
                  </a:cubicBezTo>
                  <a:lnTo>
                    <a:pt x="442702" y="1832916"/>
                  </a:lnTo>
                  <a:lnTo>
                    <a:pt x="433718" y="1837384"/>
                  </a:lnTo>
                  <a:cubicBezTo>
                    <a:pt x="381184" y="1859002"/>
                    <a:pt x="335046" y="1863452"/>
                    <a:pt x="300933" y="1843757"/>
                  </a:cubicBezTo>
                  <a:cubicBezTo>
                    <a:pt x="273643" y="1828001"/>
                    <a:pt x="255987" y="1797911"/>
                    <a:pt x="246274" y="1757746"/>
                  </a:cubicBezTo>
                  <a:lnTo>
                    <a:pt x="239923" y="1709314"/>
                  </a:lnTo>
                  <a:lnTo>
                    <a:pt x="228107" y="1713620"/>
                  </a:lnTo>
                  <a:cubicBezTo>
                    <a:pt x="173939" y="1728927"/>
                    <a:pt x="126229" y="1728201"/>
                    <a:pt x="88875" y="1706634"/>
                  </a:cubicBezTo>
                  <a:cubicBezTo>
                    <a:pt x="-110350" y="1591612"/>
                    <a:pt x="60417" y="927335"/>
                    <a:pt x="257413" y="586128"/>
                  </a:cubicBezTo>
                  <a:cubicBezTo>
                    <a:pt x="331286" y="458176"/>
                    <a:pt x="422626" y="352421"/>
                    <a:pt x="518449" y="276274"/>
                  </a:cubicBezTo>
                  <a:lnTo>
                    <a:pt x="614061" y="211107"/>
                  </a:lnTo>
                  <a:lnTo>
                    <a:pt x="640762" y="173022"/>
                  </a:lnTo>
                  <a:cubicBezTo>
                    <a:pt x="731597" y="66120"/>
                    <a:pt x="857086" y="-1"/>
                    <a:pt x="995697" y="0"/>
                  </a:cubicBezTo>
                  <a:close/>
                </a:path>
              </a:pathLst>
            </a:custGeom>
            <a:solidFill>
              <a:srgbClr val="FF33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41" name="グループ化 240"/>
            <p:cNvGrpSpPr/>
            <p:nvPr/>
          </p:nvGrpSpPr>
          <p:grpSpPr>
            <a:xfrm rot="4911872">
              <a:off x="6431230" y="5588438"/>
              <a:ext cx="361373" cy="573609"/>
              <a:chOff x="2303575" y="4116440"/>
              <a:chExt cx="725376" cy="1151392"/>
            </a:xfrm>
          </p:grpSpPr>
          <p:sp>
            <p:nvSpPr>
              <p:cNvPr id="261" name="台形 260"/>
              <p:cNvSpPr/>
              <p:nvPr/>
            </p:nvSpPr>
            <p:spPr bwMode="auto">
              <a:xfrm rot="10800000">
                <a:off x="2634607" y="4581524"/>
                <a:ext cx="208606" cy="3353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2" name="楕円 261"/>
              <p:cNvSpPr/>
              <p:nvPr/>
            </p:nvSpPr>
            <p:spPr bwMode="auto">
              <a:xfrm>
                <a:off x="2466562" y="4116440"/>
                <a:ext cx="562389" cy="560335"/>
              </a:xfrm>
              <a:prstGeom prst="ellipse">
                <a:avLst/>
              </a:prstGeom>
              <a:solidFill>
                <a:srgbClr val="FF33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3" name="フリーフォーム: 図形 262"/>
              <p:cNvSpPr/>
              <p:nvPr/>
            </p:nvSpPr>
            <p:spPr bwMode="auto">
              <a:xfrm>
                <a:off x="2303575" y="4797102"/>
                <a:ext cx="611076" cy="470730"/>
              </a:xfrm>
              <a:custGeom>
                <a:avLst/>
                <a:gdLst>
                  <a:gd name="connsiteX0" fmla="*/ 415359 w 977138"/>
                  <a:gd name="connsiteY0" fmla="*/ 0 h 752719"/>
                  <a:gd name="connsiteX1" fmla="*/ 977138 w 977138"/>
                  <a:gd name="connsiteY1" fmla="*/ 0 h 752719"/>
                  <a:gd name="connsiteX2" fmla="*/ 977138 w 977138"/>
                  <a:gd name="connsiteY2" fmla="*/ 710058 h 752719"/>
                  <a:gd name="connsiteX3" fmla="*/ 934477 w 977138"/>
                  <a:gd name="connsiteY3" fmla="*/ 752719 h 752719"/>
                  <a:gd name="connsiteX4" fmla="*/ 785426 w 977138"/>
                  <a:gd name="connsiteY4" fmla="*/ 752719 h 752719"/>
                  <a:gd name="connsiteX5" fmla="*/ 458020 w 977138"/>
                  <a:gd name="connsiteY5" fmla="*/ 752719 h 752719"/>
                  <a:gd name="connsiteX6" fmla="*/ 129927 w 977138"/>
                  <a:gd name="connsiteY6" fmla="*/ 752719 h 752719"/>
                  <a:gd name="connsiteX7" fmla="*/ 0 w 977138"/>
                  <a:gd name="connsiteY7" fmla="*/ 622792 h 752719"/>
                  <a:gd name="connsiteX8" fmla="*/ 0 w 977138"/>
                  <a:gd name="connsiteY8" fmla="*/ 505192 h 752719"/>
                  <a:gd name="connsiteX9" fmla="*/ 247527 w 977138"/>
                  <a:gd name="connsiteY9" fmla="*/ 257665 h 752719"/>
                  <a:gd name="connsiteX10" fmla="*/ 415359 w 977138"/>
                  <a:gd name="connsiteY10" fmla="*/ 257665 h 75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7138" h="752719">
                    <a:moveTo>
                      <a:pt x="415359" y="0"/>
                    </a:moveTo>
                    <a:lnTo>
                      <a:pt x="977138" y="0"/>
                    </a:lnTo>
                    <a:lnTo>
                      <a:pt x="977138" y="710058"/>
                    </a:lnTo>
                    <a:cubicBezTo>
                      <a:pt x="977138" y="733619"/>
                      <a:pt x="958038" y="752719"/>
                      <a:pt x="934477" y="752719"/>
                    </a:cubicBezTo>
                    <a:lnTo>
                      <a:pt x="785426" y="752719"/>
                    </a:lnTo>
                    <a:lnTo>
                      <a:pt x="458020" y="752719"/>
                    </a:lnTo>
                    <a:lnTo>
                      <a:pt x="129927" y="752719"/>
                    </a:lnTo>
                    <a:cubicBezTo>
                      <a:pt x="58170" y="752719"/>
                      <a:pt x="0" y="694549"/>
                      <a:pt x="0" y="622792"/>
                    </a:cubicBezTo>
                    <a:lnTo>
                      <a:pt x="0" y="505192"/>
                    </a:lnTo>
                    <a:cubicBezTo>
                      <a:pt x="0" y="368487"/>
                      <a:pt x="110822" y="257665"/>
                      <a:pt x="247527" y="257665"/>
                    </a:cubicBezTo>
                    <a:lnTo>
                      <a:pt x="415359" y="257665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2" name="グループ化 241"/>
            <p:cNvGrpSpPr/>
            <p:nvPr/>
          </p:nvGrpSpPr>
          <p:grpSpPr>
            <a:xfrm rot="4500000">
              <a:off x="6941685" y="4971147"/>
              <a:ext cx="1121046" cy="1516694"/>
              <a:chOff x="6595500" y="4710358"/>
              <a:chExt cx="1121046" cy="1516694"/>
            </a:xfrm>
          </p:grpSpPr>
          <p:sp>
            <p:nvSpPr>
              <p:cNvPr id="250" name="フリーフォーム: 図形 249"/>
              <p:cNvSpPr/>
              <p:nvPr/>
            </p:nvSpPr>
            <p:spPr bwMode="auto">
              <a:xfrm rot="411872">
                <a:off x="7079623" y="4710358"/>
                <a:ext cx="443607" cy="350056"/>
              </a:xfrm>
              <a:custGeom>
                <a:avLst/>
                <a:gdLst>
                  <a:gd name="connsiteX0" fmla="*/ 566057 w 1494106"/>
                  <a:gd name="connsiteY0" fmla="*/ 0 h 1179023"/>
                  <a:gd name="connsiteX1" fmla="*/ 777134 w 1494106"/>
                  <a:gd name="connsiteY1" fmla="*/ 209410 h 1179023"/>
                  <a:gd name="connsiteX2" fmla="*/ 781880 w 1494106"/>
                  <a:gd name="connsiteY2" fmla="*/ 220908 h 1179023"/>
                  <a:gd name="connsiteX3" fmla="*/ 803323 w 1494106"/>
                  <a:gd name="connsiteY3" fmla="*/ 194303 h 1179023"/>
                  <a:gd name="connsiteX4" fmla="*/ 980777 w 1494106"/>
                  <a:gd name="connsiteY4" fmla="*/ 103786 h 1179023"/>
                  <a:gd name="connsiteX5" fmla="*/ 1113140 w 1494106"/>
                  <a:gd name="connsiteY5" fmla="*/ 333635 h 1179023"/>
                  <a:gd name="connsiteX6" fmla="*/ 1119118 w 1494106"/>
                  <a:gd name="connsiteY6" fmla="*/ 377282 h 1179023"/>
                  <a:gd name="connsiteX7" fmla="*/ 1179268 w 1494106"/>
                  <a:gd name="connsiteY7" fmla="*/ 347873 h 1179023"/>
                  <a:gd name="connsiteX8" fmla="*/ 1280671 w 1494106"/>
                  <a:gd name="connsiteY8" fmla="*/ 347131 h 1179023"/>
                  <a:gd name="connsiteX9" fmla="*/ 1332453 w 1494106"/>
                  <a:gd name="connsiteY9" fmla="*/ 561300 h 1179023"/>
                  <a:gd name="connsiteX10" fmla="*/ 1326257 w 1494106"/>
                  <a:gd name="connsiteY10" fmla="*/ 596591 h 1179023"/>
                  <a:gd name="connsiteX11" fmla="*/ 1344410 w 1494106"/>
                  <a:gd name="connsiteY11" fmla="*/ 590060 h 1179023"/>
                  <a:gd name="connsiteX12" fmla="*/ 1473312 w 1494106"/>
                  <a:gd name="connsiteY12" fmla="*/ 599795 h 1179023"/>
                  <a:gd name="connsiteX13" fmla="*/ 1363422 w 1494106"/>
                  <a:gd name="connsiteY13" fmla="*/ 954626 h 1179023"/>
                  <a:gd name="connsiteX14" fmla="*/ 1357334 w 1494106"/>
                  <a:gd name="connsiteY14" fmla="*/ 961521 h 1179023"/>
                  <a:gd name="connsiteX15" fmla="*/ 1343247 w 1494106"/>
                  <a:gd name="connsiteY15" fmla="*/ 983719 h 1179023"/>
                  <a:gd name="connsiteX16" fmla="*/ 740899 w 1494106"/>
                  <a:gd name="connsiteY16" fmla="*/ 1179023 h 1179023"/>
                  <a:gd name="connsiteX17" fmla="*/ 100459 w 1494106"/>
                  <a:gd name="connsiteY17" fmla="*/ 923694 h 1179023"/>
                  <a:gd name="connsiteX18" fmla="*/ 100219 w 1494106"/>
                  <a:gd name="connsiteY18" fmla="*/ 922526 h 1179023"/>
                  <a:gd name="connsiteX19" fmla="*/ 81604 w 1494106"/>
                  <a:gd name="connsiteY19" fmla="*/ 894620 h 1179023"/>
                  <a:gd name="connsiteX20" fmla="*/ 23866 w 1494106"/>
                  <a:gd name="connsiteY20" fmla="*/ 747184 h 1179023"/>
                  <a:gd name="connsiteX21" fmla="*/ 147951 w 1494106"/>
                  <a:gd name="connsiteY21" fmla="*/ 103786 h 1179023"/>
                  <a:gd name="connsiteX22" fmla="*/ 175864 w 1494106"/>
                  <a:gd name="connsiteY22" fmla="*/ 101374 h 1179023"/>
                  <a:gd name="connsiteX23" fmla="*/ 321648 w 1494106"/>
                  <a:gd name="connsiteY23" fmla="*/ 190274 h 1179023"/>
                  <a:gd name="connsiteX24" fmla="*/ 348367 w 1494106"/>
                  <a:gd name="connsiteY24" fmla="*/ 222121 h 1179023"/>
                  <a:gd name="connsiteX25" fmla="*/ 389364 w 1494106"/>
                  <a:gd name="connsiteY25" fmla="*/ 141553 h 1179023"/>
                  <a:gd name="connsiteX26" fmla="*/ 566057 w 1494106"/>
                  <a:gd name="connsiteY26" fmla="*/ 0 h 117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94106" h="1179023">
                    <a:moveTo>
                      <a:pt x="566057" y="0"/>
                    </a:moveTo>
                    <a:cubicBezTo>
                      <a:pt x="647623" y="0"/>
                      <a:pt x="721577" y="89413"/>
                      <a:pt x="777134" y="209410"/>
                    </a:cubicBezTo>
                    <a:lnTo>
                      <a:pt x="781880" y="220908"/>
                    </a:lnTo>
                    <a:lnTo>
                      <a:pt x="803323" y="194303"/>
                    </a:lnTo>
                    <a:cubicBezTo>
                      <a:pt x="863369" y="129283"/>
                      <a:pt x="926234" y="90534"/>
                      <a:pt x="980777" y="103786"/>
                    </a:cubicBezTo>
                    <a:cubicBezTo>
                      <a:pt x="1048955" y="120350"/>
                      <a:pt x="1092029" y="215225"/>
                      <a:pt x="1113140" y="333635"/>
                    </a:cubicBezTo>
                    <a:lnTo>
                      <a:pt x="1119118" y="377282"/>
                    </a:lnTo>
                    <a:lnTo>
                      <a:pt x="1179268" y="347873"/>
                    </a:lnTo>
                    <a:cubicBezTo>
                      <a:pt x="1218478" y="333604"/>
                      <a:pt x="1253750" y="331588"/>
                      <a:pt x="1280671" y="347131"/>
                    </a:cubicBezTo>
                    <a:cubicBezTo>
                      <a:pt x="1331148" y="376274"/>
                      <a:pt x="1343305" y="461973"/>
                      <a:pt x="1332453" y="561300"/>
                    </a:cubicBezTo>
                    <a:lnTo>
                      <a:pt x="1326257" y="596591"/>
                    </a:lnTo>
                    <a:lnTo>
                      <a:pt x="1344410" y="590060"/>
                    </a:lnTo>
                    <a:cubicBezTo>
                      <a:pt x="1399636" y="574294"/>
                      <a:pt x="1447557" y="574039"/>
                      <a:pt x="1473312" y="599795"/>
                    </a:cubicBezTo>
                    <a:cubicBezTo>
                      <a:pt x="1533407" y="659890"/>
                      <a:pt x="1452916" y="841684"/>
                      <a:pt x="1363422" y="954626"/>
                    </a:cubicBezTo>
                    <a:lnTo>
                      <a:pt x="1357334" y="961521"/>
                    </a:lnTo>
                    <a:lnTo>
                      <a:pt x="1343247" y="983719"/>
                    </a:lnTo>
                    <a:cubicBezTo>
                      <a:pt x="1244007" y="1098491"/>
                      <a:pt x="1011679" y="1179023"/>
                      <a:pt x="740899" y="1179023"/>
                    </a:cubicBezTo>
                    <a:cubicBezTo>
                      <a:pt x="424989" y="1179023"/>
                      <a:pt x="161417" y="1069410"/>
                      <a:pt x="100459" y="923694"/>
                    </a:cubicBezTo>
                    <a:lnTo>
                      <a:pt x="100219" y="922526"/>
                    </a:lnTo>
                    <a:lnTo>
                      <a:pt x="81604" y="894620"/>
                    </a:lnTo>
                    <a:cubicBezTo>
                      <a:pt x="56892" y="850996"/>
                      <a:pt x="37005" y="801265"/>
                      <a:pt x="23866" y="747184"/>
                    </a:cubicBezTo>
                    <a:cubicBezTo>
                      <a:pt x="-28691" y="530858"/>
                      <a:pt x="2503" y="139123"/>
                      <a:pt x="147951" y="103786"/>
                    </a:cubicBezTo>
                    <a:cubicBezTo>
                      <a:pt x="157041" y="101577"/>
                      <a:pt x="166363" y="100813"/>
                      <a:pt x="175864" y="101374"/>
                    </a:cubicBezTo>
                    <a:cubicBezTo>
                      <a:pt x="222182" y="104110"/>
                      <a:pt x="272769" y="138344"/>
                      <a:pt x="321648" y="190274"/>
                    </a:cubicBezTo>
                    <a:lnTo>
                      <a:pt x="348367" y="222121"/>
                    </a:lnTo>
                    <a:lnTo>
                      <a:pt x="389364" y="141553"/>
                    </a:lnTo>
                    <a:cubicBezTo>
                      <a:pt x="439947" y="57225"/>
                      <a:pt x="500805" y="0"/>
                      <a:pt x="56605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1" name="楕円 2"/>
              <p:cNvSpPr/>
              <p:nvPr/>
            </p:nvSpPr>
            <p:spPr bwMode="auto">
              <a:xfrm rot="411872">
                <a:off x="6595500" y="4944630"/>
                <a:ext cx="1121046" cy="1282422"/>
              </a:xfrm>
              <a:custGeom>
                <a:avLst/>
                <a:gdLst>
                  <a:gd name="connsiteX0" fmla="*/ 0 w 2835315"/>
                  <a:gd name="connsiteY0" fmla="*/ 1417658 h 2835315"/>
                  <a:gd name="connsiteX1" fmla="*/ 1417658 w 2835315"/>
                  <a:gd name="connsiteY1" fmla="*/ 0 h 2835315"/>
                  <a:gd name="connsiteX2" fmla="*/ 2835316 w 2835315"/>
                  <a:gd name="connsiteY2" fmla="*/ 1417658 h 2835315"/>
                  <a:gd name="connsiteX3" fmla="*/ 1417658 w 2835315"/>
                  <a:gd name="connsiteY3" fmla="*/ 2835316 h 2835315"/>
                  <a:gd name="connsiteX4" fmla="*/ 0 w 2835315"/>
                  <a:gd name="connsiteY4" fmla="*/ 1417658 h 2835315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1417658 h 2835316"/>
                  <a:gd name="connsiteX1" fmla="*/ 1417658 w 2835316"/>
                  <a:gd name="connsiteY1" fmla="*/ 0 h 2835316"/>
                  <a:gd name="connsiteX2" fmla="*/ 2835316 w 2835316"/>
                  <a:gd name="connsiteY2" fmla="*/ 1417658 h 2835316"/>
                  <a:gd name="connsiteX3" fmla="*/ 1417658 w 2835316"/>
                  <a:gd name="connsiteY3" fmla="*/ 2835316 h 2835316"/>
                  <a:gd name="connsiteX4" fmla="*/ 0 w 2835316"/>
                  <a:gd name="connsiteY4" fmla="*/ 1417658 h 2835316"/>
                  <a:gd name="connsiteX0" fmla="*/ 0 w 2835316"/>
                  <a:gd name="connsiteY0" fmla="*/ 2095838 h 3513496"/>
                  <a:gd name="connsiteX1" fmla="*/ 1425278 w 2835316"/>
                  <a:gd name="connsiteY1" fmla="*/ 0 h 3513496"/>
                  <a:gd name="connsiteX2" fmla="*/ 2835316 w 2835316"/>
                  <a:gd name="connsiteY2" fmla="*/ 2095838 h 3513496"/>
                  <a:gd name="connsiteX3" fmla="*/ 1417658 w 2835316"/>
                  <a:gd name="connsiteY3" fmla="*/ 3513496 h 3513496"/>
                  <a:gd name="connsiteX4" fmla="*/ 0 w 2835316"/>
                  <a:gd name="connsiteY4" fmla="*/ 2095838 h 351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5316" h="3513496">
                    <a:moveTo>
                      <a:pt x="0" y="2095838"/>
                    </a:moveTo>
                    <a:cubicBezTo>
                      <a:pt x="0" y="1312887"/>
                      <a:pt x="642327" y="0"/>
                      <a:pt x="1425278" y="0"/>
                    </a:cubicBezTo>
                    <a:cubicBezTo>
                      <a:pt x="2208229" y="0"/>
                      <a:pt x="2835316" y="1312887"/>
                      <a:pt x="2835316" y="2095838"/>
                    </a:cubicBezTo>
                    <a:cubicBezTo>
                      <a:pt x="2835316" y="2878789"/>
                      <a:pt x="2200609" y="3513496"/>
                      <a:pt x="1417658" y="3513496"/>
                    </a:cubicBezTo>
                    <a:cubicBezTo>
                      <a:pt x="634707" y="3513496"/>
                      <a:pt x="0" y="2878789"/>
                      <a:pt x="0" y="2095838"/>
                    </a:cubicBezTo>
                    <a:close/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楕円 251"/>
              <p:cNvSpPr/>
              <p:nvPr/>
            </p:nvSpPr>
            <p:spPr bwMode="auto">
              <a:xfrm rot="411872">
                <a:off x="7049845" y="5080999"/>
                <a:ext cx="209419" cy="31389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楕円 252"/>
              <p:cNvSpPr/>
              <p:nvPr/>
            </p:nvSpPr>
            <p:spPr bwMode="auto">
              <a:xfrm rot="411872">
                <a:off x="7056956" y="5151337"/>
                <a:ext cx="108612" cy="16279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4" name="楕円 253"/>
              <p:cNvSpPr/>
              <p:nvPr/>
            </p:nvSpPr>
            <p:spPr bwMode="auto">
              <a:xfrm rot="411872">
                <a:off x="6725164" y="5041913"/>
                <a:ext cx="209419" cy="31389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" name="楕円 254"/>
              <p:cNvSpPr/>
              <p:nvPr/>
            </p:nvSpPr>
            <p:spPr bwMode="auto">
              <a:xfrm rot="411872">
                <a:off x="6732275" y="5112250"/>
                <a:ext cx="108612" cy="16279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6" name="直角三角形 255"/>
              <p:cNvSpPr/>
              <p:nvPr/>
            </p:nvSpPr>
            <p:spPr bwMode="auto">
              <a:xfrm rot="411872" flipH="1">
                <a:off x="6631885" y="5211172"/>
                <a:ext cx="291472" cy="156946"/>
              </a:xfrm>
              <a:prstGeom prst="rt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" name="直角三角形 256"/>
              <p:cNvSpPr/>
              <p:nvPr/>
            </p:nvSpPr>
            <p:spPr bwMode="auto">
              <a:xfrm rot="411872" flipH="1" flipV="1">
                <a:off x="6640869" y="5368657"/>
                <a:ext cx="264975" cy="134526"/>
              </a:xfrm>
              <a:prstGeom prst="rt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8" name="ハート 257"/>
              <p:cNvSpPr/>
              <p:nvPr/>
            </p:nvSpPr>
            <p:spPr bwMode="auto">
              <a:xfrm rot="11211872">
                <a:off x="6763586" y="5488133"/>
                <a:ext cx="195010" cy="390988"/>
              </a:xfrm>
              <a:prstGeom prst="hear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9" name="フリーフォーム: 図形 258"/>
              <p:cNvSpPr/>
              <p:nvPr/>
            </p:nvSpPr>
            <p:spPr bwMode="auto">
              <a:xfrm rot="411872">
                <a:off x="6733742" y="5038060"/>
                <a:ext cx="208555" cy="157343"/>
              </a:xfrm>
              <a:custGeom>
                <a:avLst/>
                <a:gdLst>
                  <a:gd name="connsiteX0" fmla="*/ 104710 w 208555"/>
                  <a:gd name="connsiteY0" fmla="*/ 0 h 157343"/>
                  <a:gd name="connsiteX1" fmla="*/ 201192 w 208555"/>
                  <a:gd name="connsiteY1" fmla="*/ 95856 h 157343"/>
                  <a:gd name="connsiteX2" fmla="*/ 208555 w 208555"/>
                  <a:gd name="connsiteY2" fmla="*/ 150527 h 157343"/>
                  <a:gd name="connsiteX3" fmla="*/ 203101 w 208555"/>
                  <a:gd name="connsiteY3" fmla="*/ 148065 h 157343"/>
                  <a:gd name="connsiteX4" fmla="*/ 111854 w 208555"/>
                  <a:gd name="connsiteY4" fmla="*/ 135731 h 157343"/>
                  <a:gd name="connsiteX5" fmla="*/ 20607 w 208555"/>
                  <a:gd name="connsiteY5" fmla="*/ 148065 h 157343"/>
                  <a:gd name="connsiteX6" fmla="*/ 54 w 208555"/>
                  <a:gd name="connsiteY6" fmla="*/ 157343 h 157343"/>
                  <a:gd name="connsiteX7" fmla="*/ 0 w 208555"/>
                  <a:gd name="connsiteY7" fmla="*/ 156947 h 157343"/>
                  <a:gd name="connsiteX8" fmla="*/ 104710 w 208555"/>
                  <a:gd name="connsiteY8" fmla="*/ 0 h 157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8555" h="157343">
                    <a:moveTo>
                      <a:pt x="104710" y="0"/>
                    </a:moveTo>
                    <a:cubicBezTo>
                      <a:pt x="148083" y="0"/>
                      <a:pt x="185296" y="39526"/>
                      <a:pt x="201192" y="95856"/>
                    </a:cubicBezTo>
                    <a:lnTo>
                      <a:pt x="208555" y="150527"/>
                    </a:lnTo>
                    <a:lnTo>
                      <a:pt x="203101" y="148065"/>
                    </a:lnTo>
                    <a:cubicBezTo>
                      <a:pt x="175056" y="140123"/>
                      <a:pt x="144221" y="135731"/>
                      <a:pt x="111854" y="135731"/>
                    </a:cubicBezTo>
                    <a:cubicBezTo>
                      <a:pt x="79487" y="135731"/>
                      <a:pt x="48653" y="140123"/>
                      <a:pt x="20607" y="148065"/>
                    </a:cubicBezTo>
                    <a:lnTo>
                      <a:pt x="54" y="157343"/>
                    </a:lnTo>
                    <a:lnTo>
                      <a:pt x="0" y="156947"/>
                    </a:lnTo>
                    <a:cubicBezTo>
                      <a:pt x="0" y="70268"/>
                      <a:pt x="46880" y="0"/>
                      <a:pt x="104710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0" name="フリーフォーム: 図形 259"/>
              <p:cNvSpPr/>
              <p:nvPr/>
            </p:nvSpPr>
            <p:spPr bwMode="auto">
              <a:xfrm rot="411872">
                <a:off x="7059999" y="5077336"/>
                <a:ext cx="208555" cy="157343"/>
              </a:xfrm>
              <a:custGeom>
                <a:avLst/>
                <a:gdLst>
                  <a:gd name="connsiteX0" fmla="*/ 104710 w 208555"/>
                  <a:gd name="connsiteY0" fmla="*/ 0 h 157343"/>
                  <a:gd name="connsiteX1" fmla="*/ 201192 w 208555"/>
                  <a:gd name="connsiteY1" fmla="*/ 95856 h 157343"/>
                  <a:gd name="connsiteX2" fmla="*/ 208555 w 208555"/>
                  <a:gd name="connsiteY2" fmla="*/ 150527 h 157343"/>
                  <a:gd name="connsiteX3" fmla="*/ 203101 w 208555"/>
                  <a:gd name="connsiteY3" fmla="*/ 148065 h 157343"/>
                  <a:gd name="connsiteX4" fmla="*/ 111854 w 208555"/>
                  <a:gd name="connsiteY4" fmla="*/ 135731 h 157343"/>
                  <a:gd name="connsiteX5" fmla="*/ 20607 w 208555"/>
                  <a:gd name="connsiteY5" fmla="*/ 148065 h 157343"/>
                  <a:gd name="connsiteX6" fmla="*/ 54 w 208555"/>
                  <a:gd name="connsiteY6" fmla="*/ 157343 h 157343"/>
                  <a:gd name="connsiteX7" fmla="*/ 0 w 208555"/>
                  <a:gd name="connsiteY7" fmla="*/ 156947 h 157343"/>
                  <a:gd name="connsiteX8" fmla="*/ 104710 w 208555"/>
                  <a:gd name="connsiteY8" fmla="*/ 0 h 157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8555" h="157343">
                    <a:moveTo>
                      <a:pt x="104710" y="0"/>
                    </a:moveTo>
                    <a:cubicBezTo>
                      <a:pt x="148083" y="0"/>
                      <a:pt x="185296" y="39526"/>
                      <a:pt x="201192" y="95856"/>
                    </a:cubicBezTo>
                    <a:lnTo>
                      <a:pt x="208555" y="150527"/>
                    </a:lnTo>
                    <a:lnTo>
                      <a:pt x="203101" y="148065"/>
                    </a:lnTo>
                    <a:cubicBezTo>
                      <a:pt x="175056" y="140123"/>
                      <a:pt x="144221" y="135731"/>
                      <a:pt x="111854" y="135731"/>
                    </a:cubicBezTo>
                    <a:cubicBezTo>
                      <a:pt x="79487" y="135731"/>
                      <a:pt x="48653" y="140123"/>
                      <a:pt x="20607" y="148065"/>
                    </a:cubicBezTo>
                    <a:lnTo>
                      <a:pt x="54" y="157343"/>
                    </a:lnTo>
                    <a:lnTo>
                      <a:pt x="0" y="156947"/>
                    </a:lnTo>
                    <a:cubicBezTo>
                      <a:pt x="0" y="70268"/>
                      <a:pt x="46880" y="0"/>
                      <a:pt x="104710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3" name="フリーフォーム: 図形 242"/>
            <p:cNvSpPr/>
            <p:nvPr/>
          </p:nvSpPr>
          <p:spPr bwMode="auto">
            <a:xfrm rot="16605243">
              <a:off x="7317446" y="5997375"/>
              <a:ext cx="294133" cy="614247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05739 w 2003925"/>
                <a:gd name="connsiteY3" fmla="*/ 121039 h 1843219"/>
                <a:gd name="connsiteX4" fmla="*/ 1485476 w 2003925"/>
                <a:gd name="connsiteY4" fmla="*/ 175387 h 1843219"/>
                <a:gd name="connsiteX5" fmla="*/ 1746513 w 2003925"/>
                <a:gd name="connsiteY5" fmla="*/ 485241 h 1843219"/>
                <a:gd name="connsiteX6" fmla="*/ 1915050 w 2003925"/>
                <a:gd name="connsiteY6" fmla="*/ 1605747 h 1843219"/>
                <a:gd name="connsiteX7" fmla="*/ 1874388 w 2003925"/>
                <a:gd name="connsiteY7" fmla="*/ 1620545 h 1843219"/>
                <a:gd name="connsiteX8" fmla="*/ 1841979 w 2003925"/>
                <a:gd name="connsiteY8" fmla="*/ 1621914 h 1843219"/>
                <a:gd name="connsiteX9" fmla="*/ 1837396 w 2003925"/>
                <a:gd name="connsiteY9" fmla="*/ 1656858 h 1843219"/>
                <a:gd name="connsiteX10" fmla="*/ 1782737 w 2003925"/>
                <a:gd name="connsiteY10" fmla="*/ 1742868 h 1843219"/>
                <a:gd name="connsiteX11" fmla="*/ 1649952 w 2003925"/>
                <a:gd name="connsiteY11" fmla="*/ 1736495 h 1843219"/>
                <a:gd name="connsiteX12" fmla="*/ 1618739 w 2003925"/>
                <a:gd name="connsiteY12" fmla="*/ 1720972 h 1843219"/>
                <a:gd name="connsiteX13" fmla="*/ 1594928 w 2003925"/>
                <a:gd name="connsiteY13" fmla="*/ 1756060 h 1843219"/>
                <a:gd name="connsiteX14" fmla="*/ 1515474 w 2003925"/>
                <a:gd name="connsiteY14" fmla="*/ 1810006 h 1843219"/>
                <a:gd name="connsiteX15" fmla="*/ 1261192 w 2003925"/>
                <a:gd name="connsiteY15" fmla="*/ 1693060 h 1843219"/>
                <a:gd name="connsiteX16" fmla="*/ 1236672 w 2003925"/>
                <a:gd name="connsiteY16" fmla="*/ 1666896 h 1843219"/>
                <a:gd name="connsiteX17" fmla="*/ 1220373 w 2003925"/>
                <a:gd name="connsiteY17" fmla="*/ 1695933 h 1843219"/>
                <a:gd name="connsiteX18" fmla="*/ 1024547 w 2003925"/>
                <a:gd name="connsiteY18" fmla="*/ 1843219 h 1843219"/>
                <a:gd name="connsiteX19" fmla="*/ 829655 w 2003925"/>
                <a:gd name="connsiteY19" fmla="*/ 1695933 h 1843219"/>
                <a:gd name="connsiteX20" fmla="*/ 814919 w 2003925"/>
                <a:gd name="connsiteY20" fmla="*/ 1669401 h 1843219"/>
                <a:gd name="connsiteX21" fmla="*/ 792747 w 2003925"/>
                <a:gd name="connsiteY21" fmla="*/ 1693060 h 1843219"/>
                <a:gd name="connsiteX22" fmla="*/ 538465 w 2003925"/>
                <a:gd name="connsiteY22" fmla="*/ 1810006 h 1843219"/>
                <a:gd name="connsiteX23" fmla="*/ 459011 w 2003925"/>
                <a:gd name="connsiteY23" fmla="*/ 1756060 h 1843219"/>
                <a:gd name="connsiteX24" fmla="*/ 442702 w 2003925"/>
                <a:gd name="connsiteY24" fmla="*/ 1732028 h 1843219"/>
                <a:gd name="connsiteX25" fmla="*/ 433718 w 2003925"/>
                <a:gd name="connsiteY25" fmla="*/ 1736496 h 1843219"/>
                <a:gd name="connsiteX26" fmla="*/ 300933 w 2003925"/>
                <a:gd name="connsiteY26" fmla="*/ 1742869 h 1843219"/>
                <a:gd name="connsiteX27" fmla="*/ 246274 w 2003925"/>
                <a:gd name="connsiteY27" fmla="*/ 1656858 h 1843219"/>
                <a:gd name="connsiteX28" fmla="*/ 239923 w 2003925"/>
                <a:gd name="connsiteY28" fmla="*/ 1608426 h 1843219"/>
                <a:gd name="connsiteX29" fmla="*/ 228107 w 2003925"/>
                <a:gd name="connsiteY29" fmla="*/ 1612732 h 1843219"/>
                <a:gd name="connsiteX30" fmla="*/ 88875 w 2003925"/>
                <a:gd name="connsiteY30" fmla="*/ 1605746 h 1843219"/>
                <a:gd name="connsiteX31" fmla="*/ 257413 w 2003925"/>
                <a:gd name="connsiteY31" fmla="*/ 485240 h 1843219"/>
                <a:gd name="connsiteX32" fmla="*/ 518449 w 2003925"/>
                <a:gd name="connsiteY32" fmla="*/ 175386 h 1843219"/>
                <a:gd name="connsiteX33" fmla="*/ 614061 w 2003925"/>
                <a:gd name="connsiteY33" fmla="*/ 110219 h 1843219"/>
                <a:gd name="connsiteX34" fmla="*/ 640762 w 2003925"/>
                <a:gd name="connsiteY34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85476 w 2003925"/>
                <a:gd name="connsiteY2" fmla="*/ 175387 h 1843219"/>
                <a:gd name="connsiteX3" fmla="*/ 1746513 w 2003925"/>
                <a:gd name="connsiteY3" fmla="*/ 485241 h 1843219"/>
                <a:gd name="connsiteX4" fmla="*/ 1915050 w 2003925"/>
                <a:gd name="connsiteY4" fmla="*/ 1605747 h 1843219"/>
                <a:gd name="connsiteX5" fmla="*/ 1874388 w 2003925"/>
                <a:gd name="connsiteY5" fmla="*/ 1620545 h 1843219"/>
                <a:gd name="connsiteX6" fmla="*/ 1841979 w 2003925"/>
                <a:gd name="connsiteY6" fmla="*/ 1621914 h 1843219"/>
                <a:gd name="connsiteX7" fmla="*/ 1837396 w 2003925"/>
                <a:gd name="connsiteY7" fmla="*/ 1656858 h 1843219"/>
                <a:gd name="connsiteX8" fmla="*/ 1782737 w 2003925"/>
                <a:gd name="connsiteY8" fmla="*/ 1742868 h 1843219"/>
                <a:gd name="connsiteX9" fmla="*/ 1649952 w 2003925"/>
                <a:gd name="connsiteY9" fmla="*/ 1736495 h 1843219"/>
                <a:gd name="connsiteX10" fmla="*/ 1618739 w 2003925"/>
                <a:gd name="connsiteY10" fmla="*/ 1720972 h 1843219"/>
                <a:gd name="connsiteX11" fmla="*/ 1594928 w 2003925"/>
                <a:gd name="connsiteY11" fmla="*/ 1756060 h 1843219"/>
                <a:gd name="connsiteX12" fmla="*/ 1515474 w 2003925"/>
                <a:gd name="connsiteY12" fmla="*/ 1810006 h 1843219"/>
                <a:gd name="connsiteX13" fmla="*/ 1261192 w 2003925"/>
                <a:gd name="connsiteY13" fmla="*/ 1693060 h 1843219"/>
                <a:gd name="connsiteX14" fmla="*/ 1236672 w 2003925"/>
                <a:gd name="connsiteY14" fmla="*/ 1666896 h 1843219"/>
                <a:gd name="connsiteX15" fmla="*/ 1220373 w 2003925"/>
                <a:gd name="connsiteY15" fmla="*/ 1695933 h 1843219"/>
                <a:gd name="connsiteX16" fmla="*/ 1024547 w 2003925"/>
                <a:gd name="connsiteY16" fmla="*/ 1843219 h 1843219"/>
                <a:gd name="connsiteX17" fmla="*/ 829655 w 2003925"/>
                <a:gd name="connsiteY17" fmla="*/ 1695933 h 1843219"/>
                <a:gd name="connsiteX18" fmla="*/ 814919 w 2003925"/>
                <a:gd name="connsiteY18" fmla="*/ 1669401 h 1843219"/>
                <a:gd name="connsiteX19" fmla="*/ 792747 w 2003925"/>
                <a:gd name="connsiteY19" fmla="*/ 1693060 h 1843219"/>
                <a:gd name="connsiteX20" fmla="*/ 538465 w 2003925"/>
                <a:gd name="connsiteY20" fmla="*/ 1810006 h 1843219"/>
                <a:gd name="connsiteX21" fmla="*/ 459011 w 2003925"/>
                <a:gd name="connsiteY21" fmla="*/ 1756060 h 1843219"/>
                <a:gd name="connsiteX22" fmla="*/ 442702 w 2003925"/>
                <a:gd name="connsiteY22" fmla="*/ 1732028 h 1843219"/>
                <a:gd name="connsiteX23" fmla="*/ 433718 w 2003925"/>
                <a:gd name="connsiteY23" fmla="*/ 1736496 h 1843219"/>
                <a:gd name="connsiteX24" fmla="*/ 300933 w 2003925"/>
                <a:gd name="connsiteY24" fmla="*/ 1742869 h 1843219"/>
                <a:gd name="connsiteX25" fmla="*/ 246274 w 2003925"/>
                <a:gd name="connsiteY25" fmla="*/ 1656858 h 1843219"/>
                <a:gd name="connsiteX26" fmla="*/ 239923 w 2003925"/>
                <a:gd name="connsiteY26" fmla="*/ 1608426 h 1843219"/>
                <a:gd name="connsiteX27" fmla="*/ 228107 w 2003925"/>
                <a:gd name="connsiteY27" fmla="*/ 1612732 h 1843219"/>
                <a:gd name="connsiteX28" fmla="*/ 88875 w 2003925"/>
                <a:gd name="connsiteY28" fmla="*/ 1605746 h 1843219"/>
                <a:gd name="connsiteX29" fmla="*/ 257413 w 2003925"/>
                <a:gd name="connsiteY29" fmla="*/ 485240 h 1843219"/>
                <a:gd name="connsiteX30" fmla="*/ 518449 w 2003925"/>
                <a:gd name="connsiteY30" fmla="*/ 175386 h 1843219"/>
                <a:gd name="connsiteX31" fmla="*/ 614061 w 2003925"/>
                <a:gd name="connsiteY31" fmla="*/ 110219 h 1843219"/>
                <a:gd name="connsiteX32" fmla="*/ 640762 w 2003925"/>
                <a:gd name="connsiteY32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746513 w 2003925"/>
                <a:gd name="connsiteY2" fmla="*/ 485241 h 1843219"/>
                <a:gd name="connsiteX3" fmla="*/ 1915050 w 2003925"/>
                <a:gd name="connsiteY3" fmla="*/ 1605747 h 1843219"/>
                <a:gd name="connsiteX4" fmla="*/ 1874388 w 2003925"/>
                <a:gd name="connsiteY4" fmla="*/ 1620545 h 1843219"/>
                <a:gd name="connsiteX5" fmla="*/ 1841979 w 2003925"/>
                <a:gd name="connsiteY5" fmla="*/ 1621914 h 1843219"/>
                <a:gd name="connsiteX6" fmla="*/ 1837396 w 2003925"/>
                <a:gd name="connsiteY6" fmla="*/ 1656858 h 1843219"/>
                <a:gd name="connsiteX7" fmla="*/ 1782737 w 2003925"/>
                <a:gd name="connsiteY7" fmla="*/ 1742868 h 1843219"/>
                <a:gd name="connsiteX8" fmla="*/ 1649952 w 2003925"/>
                <a:gd name="connsiteY8" fmla="*/ 1736495 h 1843219"/>
                <a:gd name="connsiteX9" fmla="*/ 1618739 w 2003925"/>
                <a:gd name="connsiteY9" fmla="*/ 1720972 h 1843219"/>
                <a:gd name="connsiteX10" fmla="*/ 1594928 w 2003925"/>
                <a:gd name="connsiteY10" fmla="*/ 1756060 h 1843219"/>
                <a:gd name="connsiteX11" fmla="*/ 1515474 w 2003925"/>
                <a:gd name="connsiteY11" fmla="*/ 1810006 h 1843219"/>
                <a:gd name="connsiteX12" fmla="*/ 1261192 w 2003925"/>
                <a:gd name="connsiteY12" fmla="*/ 1693060 h 1843219"/>
                <a:gd name="connsiteX13" fmla="*/ 1236672 w 2003925"/>
                <a:gd name="connsiteY13" fmla="*/ 1666896 h 1843219"/>
                <a:gd name="connsiteX14" fmla="*/ 1220373 w 2003925"/>
                <a:gd name="connsiteY14" fmla="*/ 1695933 h 1843219"/>
                <a:gd name="connsiteX15" fmla="*/ 1024547 w 2003925"/>
                <a:gd name="connsiteY15" fmla="*/ 1843219 h 1843219"/>
                <a:gd name="connsiteX16" fmla="*/ 829655 w 2003925"/>
                <a:gd name="connsiteY16" fmla="*/ 1695933 h 1843219"/>
                <a:gd name="connsiteX17" fmla="*/ 814919 w 2003925"/>
                <a:gd name="connsiteY17" fmla="*/ 1669401 h 1843219"/>
                <a:gd name="connsiteX18" fmla="*/ 792747 w 2003925"/>
                <a:gd name="connsiteY18" fmla="*/ 1693060 h 1843219"/>
                <a:gd name="connsiteX19" fmla="*/ 538465 w 2003925"/>
                <a:gd name="connsiteY19" fmla="*/ 1810006 h 1843219"/>
                <a:gd name="connsiteX20" fmla="*/ 459011 w 2003925"/>
                <a:gd name="connsiteY20" fmla="*/ 1756060 h 1843219"/>
                <a:gd name="connsiteX21" fmla="*/ 442702 w 2003925"/>
                <a:gd name="connsiteY21" fmla="*/ 1732028 h 1843219"/>
                <a:gd name="connsiteX22" fmla="*/ 433718 w 2003925"/>
                <a:gd name="connsiteY22" fmla="*/ 1736496 h 1843219"/>
                <a:gd name="connsiteX23" fmla="*/ 300933 w 2003925"/>
                <a:gd name="connsiteY23" fmla="*/ 1742869 h 1843219"/>
                <a:gd name="connsiteX24" fmla="*/ 246274 w 2003925"/>
                <a:gd name="connsiteY24" fmla="*/ 1656858 h 1843219"/>
                <a:gd name="connsiteX25" fmla="*/ 239923 w 2003925"/>
                <a:gd name="connsiteY25" fmla="*/ 1608426 h 1843219"/>
                <a:gd name="connsiteX26" fmla="*/ 228107 w 2003925"/>
                <a:gd name="connsiteY26" fmla="*/ 1612732 h 1843219"/>
                <a:gd name="connsiteX27" fmla="*/ 88875 w 2003925"/>
                <a:gd name="connsiteY27" fmla="*/ 1605746 h 1843219"/>
                <a:gd name="connsiteX28" fmla="*/ 257413 w 2003925"/>
                <a:gd name="connsiteY28" fmla="*/ 485240 h 1843219"/>
                <a:gd name="connsiteX29" fmla="*/ 518449 w 2003925"/>
                <a:gd name="connsiteY29" fmla="*/ 175386 h 1843219"/>
                <a:gd name="connsiteX30" fmla="*/ 614061 w 2003925"/>
                <a:gd name="connsiteY30" fmla="*/ 110219 h 1843219"/>
                <a:gd name="connsiteX31" fmla="*/ 640762 w 2003925"/>
                <a:gd name="connsiteY31" fmla="*/ 72134 h 1843219"/>
                <a:gd name="connsiteX0" fmla="*/ 1276344 w 2003925"/>
                <a:gd name="connsiteY0" fmla="*/ 0 h 1843219"/>
                <a:gd name="connsiteX1" fmla="*/ 1746513 w 2003925"/>
                <a:gd name="connsiteY1" fmla="*/ 485241 h 1843219"/>
                <a:gd name="connsiteX2" fmla="*/ 1915050 w 2003925"/>
                <a:gd name="connsiteY2" fmla="*/ 1605747 h 1843219"/>
                <a:gd name="connsiteX3" fmla="*/ 1874388 w 2003925"/>
                <a:gd name="connsiteY3" fmla="*/ 1620545 h 1843219"/>
                <a:gd name="connsiteX4" fmla="*/ 1841979 w 2003925"/>
                <a:gd name="connsiteY4" fmla="*/ 1621914 h 1843219"/>
                <a:gd name="connsiteX5" fmla="*/ 1837396 w 2003925"/>
                <a:gd name="connsiteY5" fmla="*/ 1656858 h 1843219"/>
                <a:gd name="connsiteX6" fmla="*/ 1782737 w 2003925"/>
                <a:gd name="connsiteY6" fmla="*/ 1742868 h 1843219"/>
                <a:gd name="connsiteX7" fmla="*/ 1649952 w 2003925"/>
                <a:gd name="connsiteY7" fmla="*/ 1736495 h 1843219"/>
                <a:gd name="connsiteX8" fmla="*/ 1618739 w 2003925"/>
                <a:gd name="connsiteY8" fmla="*/ 1720972 h 1843219"/>
                <a:gd name="connsiteX9" fmla="*/ 1594928 w 2003925"/>
                <a:gd name="connsiteY9" fmla="*/ 1756060 h 1843219"/>
                <a:gd name="connsiteX10" fmla="*/ 1515474 w 2003925"/>
                <a:gd name="connsiteY10" fmla="*/ 1810006 h 1843219"/>
                <a:gd name="connsiteX11" fmla="*/ 1261192 w 2003925"/>
                <a:gd name="connsiteY11" fmla="*/ 1693060 h 1843219"/>
                <a:gd name="connsiteX12" fmla="*/ 1236672 w 2003925"/>
                <a:gd name="connsiteY12" fmla="*/ 1666896 h 1843219"/>
                <a:gd name="connsiteX13" fmla="*/ 1220373 w 2003925"/>
                <a:gd name="connsiteY13" fmla="*/ 1695933 h 1843219"/>
                <a:gd name="connsiteX14" fmla="*/ 1024547 w 2003925"/>
                <a:gd name="connsiteY14" fmla="*/ 1843219 h 1843219"/>
                <a:gd name="connsiteX15" fmla="*/ 829655 w 2003925"/>
                <a:gd name="connsiteY15" fmla="*/ 1695933 h 1843219"/>
                <a:gd name="connsiteX16" fmla="*/ 814919 w 2003925"/>
                <a:gd name="connsiteY16" fmla="*/ 1669401 h 1843219"/>
                <a:gd name="connsiteX17" fmla="*/ 792747 w 2003925"/>
                <a:gd name="connsiteY17" fmla="*/ 1693060 h 1843219"/>
                <a:gd name="connsiteX18" fmla="*/ 538465 w 2003925"/>
                <a:gd name="connsiteY18" fmla="*/ 1810006 h 1843219"/>
                <a:gd name="connsiteX19" fmla="*/ 459011 w 2003925"/>
                <a:gd name="connsiteY19" fmla="*/ 1756060 h 1843219"/>
                <a:gd name="connsiteX20" fmla="*/ 442702 w 2003925"/>
                <a:gd name="connsiteY20" fmla="*/ 1732028 h 1843219"/>
                <a:gd name="connsiteX21" fmla="*/ 433718 w 2003925"/>
                <a:gd name="connsiteY21" fmla="*/ 1736496 h 1843219"/>
                <a:gd name="connsiteX22" fmla="*/ 300933 w 2003925"/>
                <a:gd name="connsiteY22" fmla="*/ 1742869 h 1843219"/>
                <a:gd name="connsiteX23" fmla="*/ 246274 w 2003925"/>
                <a:gd name="connsiteY23" fmla="*/ 1656858 h 1843219"/>
                <a:gd name="connsiteX24" fmla="*/ 239923 w 2003925"/>
                <a:gd name="connsiteY24" fmla="*/ 1608426 h 1843219"/>
                <a:gd name="connsiteX25" fmla="*/ 228107 w 2003925"/>
                <a:gd name="connsiteY25" fmla="*/ 1612732 h 1843219"/>
                <a:gd name="connsiteX26" fmla="*/ 88875 w 2003925"/>
                <a:gd name="connsiteY26" fmla="*/ 1605746 h 1843219"/>
                <a:gd name="connsiteX27" fmla="*/ 257413 w 2003925"/>
                <a:gd name="connsiteY27" fmla="*/ 485240 h 1843219"/>
                <a:gd name="connsiteX28" fmla="*/ 518449 w 2003925"/>
                <a:gd name="connsiteY28" fmla="*/ 175386 h 1843219"/>
                <a:gd name="connsiteX29" fmla="*/ 614061 w 2003925"/>
                <a:gd name="connsiteY29" fmla="*/ 110219 h 1843219"/>
                <a:gd name="connsiteX30" fmla="*/ 640762 w 2003925"/>
                <a:gd name="connsiteY30" fmla="*/ 72134 h 1843219"/>
                <a:gd name="connsiteX0" fmla="*/ 1746513 w 2003925"/>
                <a:gd name="connsiteY0" fmla="*/ 413106 h 1771084"/>
                <a:gd name="connsiteX1" fmla="*/ 1915050 w 2003925"/>
                <a:gd name="connsiteY1" fmla="*/ 1533612 h 1771084"/>
                <a:gd name="connsiteX2" fmla="*/ 1874388 w 2003925"/>
                <a:gd name="connsiteY2" fmla="*/ 1548410 h 1771084"/>
                <a:gd name="connsiteX3" fmla="*/ 1841979 w 2003925"/>
                <a:gd name="connsiteY3" fmla="*/ 1549779 h 1771084"/>
                <a:gd name="connsiteX4" fmla="*/ 1837396 w 2003925"/>
                <a:gd name="connsiteY4" fmla="*/ 1584723 h 1771084"/>
                <a:gd name="connsiteX5" fmla="*/ 1782737 w 2003925"/>
                <a:gd name="connsiteY5" fmla="*/ 1670733 h 1771084"/>
                <a:gd name="connsiteX6" fmla="*/ 1649952 w 2003925"/>
                <a:gd name="connsiteY6" fmla="*/ 1664360 h 1771084"/>
                <a:gd name="connsiteX7" fmla="*/ 1618739 w 2003925"/>
                <a:gd name="connsiteY7" fmla="*/ 1648837 h 1771084"/>
                <a:gd name="connsiteX8" fmla="*/ 1594928 w 2003925"/>
                <a:gd name="connsiteY8" fmla="*/ 1683925 h 1771084"/>
                <a:gd name="connsiteX9" fmla="*/ 1515474 w 2003925"/>
                <a:gd name="connsiteY9" fmla="*/ 1737871 h 1771084"/>
                <a:gd name="connsiteX10" fmla="*/ 1261192 w 2003925"/>
                <a:gd name="connsiteY10" fmla="*/ 1620925 h 1771084"/>
                <a:gd name="connsiteX11" fmla="*/ 1236672 w 2003925"/>
                <a:gd name="connsiteY11" fmla="*/ 1594761 h 1771084"/>
                <a:gd name="connsiteX12" fmla="*/ 1220373 w 2003925"/>
                <a:gd name="connsiteY12" fmla="*/ 1623798 h 1771084"/>
                <a:gd name="connsiteX13" fmla="*/ 1024547 w 2003925"/>
                <a:gd name="connsiteY13" fmla="*/ 1771084 h 1771084"/>
                <a:gd name="connsiteX14" fmla="*/ 829655 w 2003925"/>
                <a:gd name="connsiteY14" fmla="*/ 1623798 h 1771084"/>
                <a:gd name="connsiteX15" fmla="*/ 814919 w 2003925"/>
                <a:gd name="connsiteY15" fmla="*/ 1597266 h 1771084"/>
                <a:gd name="connsiteX16" fmla="*/ 792747 w 2003925"/>
                <a:gd name="connsiteY16" fmla="*/ 1620925 h 1771084"/>
                <a:gd name="connsiteX17" fmla="*/ 538465 w 2003925"/>
                <a:gd name="connsiteY17" fmla="*/ 1737871 h 1771084"/>
                <a:gd name="connsiteX18" fmla="*/ 459011 w 2003925"/>
                <a:gd name="connsiteY18" fmla="*/ 1683925 h 1771084"/>
                <a:gd name="connsiteX19" fmla="*/ 442702 w 2003925"/>
                <a:gd name="connsiteY19" fmla="*/ 1659893 h 1771084"/>
                <a:gd name="connsiteX20" fmla="*/ 433718 w 2003925"/>
                <a:gd name="connsiteY20" fmla="*/ 1664361 h 1771084"/>
                <a:gd name="connsiteX21" fmla="*/ 300933 w 2003925"/>
                <a:gd name="connsiteY21" fmla="*/ 1670734 h 1771084"/>
                <a:gd name="connsiteX22" fmla="*/ 246274 w 2003925"/>
                <a:gd name="connsiteY22" fmla="*/ 1584723 h 1771084"/>
                <a:gd name="connsiteX23" fmla="*/ 239923 w 2003925"/>
                <a:gd name="connsiteY23" fmla="*/ 1536291 h 1771084"/>
                <a:gd name="connsiteX24" fmla="*/ 228107 w 2003925"/>
                <a:gd name="connsiteY24" fmla="*/ 1540597 h 1771084"/>
                <a:gd name="connsiteX25" fmla="*/ 88875 w 2003925"/>
                <a:gd name="connsiteY25" fmla="*/ 1533611 h 1771084"/>
                <a:gd name="connsiteX26" fmla="*/ 257413 w 2003925"/>
                <a:gd name="connsiteY26" fmla="*/ 413105 h 1771084"/>
                <a:gd name="connsiteX27" fmla="*/ 518449 w 2003925"/>
                <a:gd name="connsiteY27" fmla="*/ 103251 h 1771084"/>
                <a:gd name="connsiteX28" fmla="*/ 614061 w 2003925"/>
                <a:gd name="connsiteY28" fmla="*/ 38084 h 1771084"/>
                <a:gd name="connsiteX29" fmla="*/ 640762 w 2003925"/>
                <a:gd name="connsiteY29" fmla="*/ -1 h 177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03925" h="1771084">
                  <a:moveTo>
                    <a:pt x="1746513" y="413106"/>
                  </a:moveTo>
                  <a:cubicBezTo>
                    <a:pt x="1943509" y="754314"/>
                    <a:pt x="2114276" y="1418589"/>
                    <a:pt x="1915050" y="1533612"/>
                  </a:cubicBezTo>
                  <a:cubicBezTo>
                    <a:pt x="1902599" y="1540801"/>
                    <a:pt x="1888996" y="1545675"/>
                    <a:pt x="1874388" y="1548410"/>
                  </a:cubicBezTo>
                  <a:lnTo>
                    <a:pt x="1841979" y="1549779"/>
                  </a:lnTo>
                  <a:lnTo>
                    <a:pt x="1837396" y="1584723"/>
                  </a:lnTo>
                  <a:cubicBezTo>
                    <a:pt x="1827684" y="1624887"/>
                    <a:pt x="1810027" y="1654977"/>
                    <a:pt x="1782737" y="1670733"/>
                  </a:cubicBezTo>
                  <a:cubicBezTo>
                    <a:pt x="1748625" y="1690428"/>
                    <a:pt x="1702486" y="1685978"/>
                    <a:pt x="1649952" y="1664360"/>
                  </a:cubicBezTo>
                  <a:lnTo>
                    <a:pt x="1618739" y="1648837"/>
                  </a:lnTo>
                  <a:lnTo>
                    <a:pt x="1594928" y="1683925"/>
                  </a:lnTo>
                  <a:cubicBezTo>
                    <a:pt x="1571932" y="1711181"/>
                    <a:pt x="1545522" y="1729819"/>
                    <a:pt x="1515474" y="1737871"/>
                  </a:cubicBezTo>
                  <a:cubicBezTo>
                    <a:pt x="1440353" y="1757999"/>
                    <a:pt x="1351384" y="1709580"/>
                    <a:pt x="1261192" y="1620925"/>
                  </a:cubicBezTo>
                  <a:lnTo>
                    <a:pt x="1236672" y="1594761"/>
                  </a:lnTo>
                  <a:lnTo>
                    <a:pt x="1220373" y="1623798"/>
                  </a:lnTo>
                  <a:cubicBezTo>
                    <a:pt x="1160999" y="1714549"/>
                    <a:pt x="1094541" y="1771084"/>
                    <a:pt x="1024547" y="1771084"/>
                  </a:cubicBezTo>
                  <a:cubicBezTo>
                    <a:pt x="954554" y="1771084"/>
                    <a:pt x="888479" y="1714549"/>
                    <a:pt x="829655" y="1623798"/>
                  </a:cubicBezTo>
                  <a:lnTo>
                    <a:pt x="814919" y="1597266"/>
                  </a:lnTo>
                  <a:lnTo>
                    <a:pt x="792747" y="1620925"/>
                  </a:lnTo>
                  <a:cubicBezTo>
                    <a:pt x="702554" y="1709579"/>
                    <a:pt x="613586" y="1757999"/>
                    <a:pt x="538465" y="1737871"/>
                  </a:cubicBezTo>
                  <a:cubicBezTo>
                    <a:pt x="508417" y="1729819"/>
                    <a:pt x="482007" y="1711181"/>
                    <a:pt x="459011" y="1683925"/>
                  </a:cubicBezTo>
                  <a:lnTo>
                    <a:pt x="442702" y="1659893"/>
                  </a:lnTo>
                  <a:lnTo>
                    <a:pt x="433718" y="1664361"/>
                  </a:lnTo>
                  <a:cubicBezTo>
                    <a:pt x="381184" y="1685979"/>
                    <a:pt x="335046" y="1690429"/>
                    <a:pt x="300933" y="1670734"/>
                  </a:cubicBezTo>
                  <a:cubicBezTo>
                    <a:pt x="273643" y="1654978"/>
                    <a:pt x="255987" y="1624888"/>
                    <a:pt x="246274" y="1584723"/>
                  </a:cubicBezTo>
                  <a:lnTo>
                    <a:pt x="239923" y="1536291"/>
                  </a:lnTo>
                  <a:lnTo>
                    <a:pt x="228107" y="1540597"/>
                  </a:lnTo>
                  <a:cubicBezTo>
                    <a:pt x="173939" y="1555904"/>
                    <a:pt x="126229" y="1555178"/>
                    <a:pt x="88875" y="1533611"/>
                  </a:cubicBezTo>
                  <a:cubicBezTo>
                    <a:pt x="-110350" y="1418589"/>
                    <a:pt x="60417" y="754312"/>
                    <a:pt x="257413" y="413105"/>
                  </a:cubicBezTo>
                  <a:cubicBezTo>
                    <a:pt x="331286" y="285153"/>
                    <a:pt x="422626" y="179398"/>
                    <a:pt x="518449" y="103251"/>
                  </a:cubicBezTo>
                  <a:lnTo>
                    <a:pt x="614061" y="38084"/>
                  </a:lnTo>
                  <a:lnTo>
                    <a:pt x="640762" y="-1"/>
                  </a:lnTo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44" name="グループ化 243"/>
            <p:cNvGrpSpPr/>
            <p:nvPr/>
          </p:nvGrpSpPr>
          <p:grpSpPr>
            <a:xfrm rot="4911872">
              <a:off x="6650379" y="5802631"/>
              <a:ext cx="337240" cy="578042"/>
              <a:chOff x="2450853" y="4107539"/>
              <a:chExt cx="676936" cy="1160293"/>
            </a:xfrm>
          </p:grpSpPr>
          <p:sp>
            <p:nvSpPr>
              <p:cNvPr id="247" name="台形 246"/>
              <p:cNvSpPr/>
              <p:nvPr/>
            </p:nvSpPr>
            <p:spPr bwMode="auto">
              <a:xfrm rot="10800000">
                <a:off x="2781885" y="4581524"/>
                <a:ext cx="208606" cy="3353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" name="楕円 359"/>
              <p:cNvSpPr/>
              <p:nvPr/>
            </p:nvSpPr>
            <p:spPr bwMode="auto">
              <a:xfrm rot="6300000">
                <a:off x="2566425" y="4108569"/>
                <a:ext cx="562394" cy="560334"/>
              </a:xfrm>
              <a:custGeom>
                <a:avLst/>
                <a:gdLst>
                  <a:gd name="connsiteX0" fmla="*/ 0 w 280175"/>
                  <a:gd name="connsiteY0" fmla="*/ 139576 h 279152"/>
                  <a:gd name="connsiteX1" fmla="*/ 140088 w 280175"/>
                  <a:gd name="connsiteY1" fmla="*/ 0 h 279152"/>
                  <a:gd name="connsiteX2" fmla="*/ 280176 w 280175"/>
                  <a:gd name="connsiteY2" fmla="*/ 139576 h 279152"/>
                  <a:gd name="connsiteX3" fmla="*/ 140088 w 280175"/>
                  <a:gd name="connsiteY3" fmla="*/ 279152 h 279152"/>
                  <a:gd name="connsiteX4" fmla="*/ 0 w 280175"/>
                  <a:gd name="connsiteY4" fmla="*/ 139576 h 279152"/>
                  <a:gd name="connsiteX0" fmla="*/ 0 w 280176"/>
                  <a:gd name="connsiteY0" fmla="*/ 139576 h 279152"/>
                  <a:gd name="connsiteX1" fmla="*/ 140088 w 280176"/>
                  <a:gd name="connsiteY1" fmla="*/ 0 h 279152"/>
                  <a:gd name="connsiteX2" fmla="*/ 280176 w 280176"/>
                  <a:gd name="connsiteY2" fmla="*/ 139576 h 279152"/>
                  <a:gd name="connsiteX3" fmla="*/ 140088 w 280176"/>
                  <a:gd name="connsiteY3" fmla="*/ 279152 h 279152"/>
                  <a:gd name="connsiteX4" fmla="*/ 0 w 280176"/>
                  <a:gd name="connsiteY4" fmla="*/ 139576 h 279152"/>
                  <a:gd name="connsiteX0" fmla="*/ 0 w 280176"/>
                  <a:gd name="connsiteY0" fmla="*/ 139576 h 279152"/>
                  <a:gd name="connsiteX1" fmla="*/ 140088 w 280176"/>
                  <a:gd name="connsiteY1" fmla="*/ 0 h 279152"/>
                  <a:gd name="connsiteX2" fmla="*/ 280176 w 280176"/>
                  <a:gd name="connsiteY2" fmla="*/ 139576 h 279152"/>
                  <a:gd name="connsiteX3" fmla="*/ 140088 w 280176"/>
                  <a:gd name="connsiteY3" fmla="*/ 279152 h 279152"/>
                  <a:gd name="connsiteX4" fmla="*/ 0 w 280176"/>
                  <a:gd name="connsiteY4" fmla="*/ 139576 h 279152"/>
                  <a:gd name="connsiteX0" fmla="*/ 0 w 280176"/>
                  <a:gd name="connsiteY0" fmla="*/ 139576 h 279152"/>
                  <a:gd name="connsiteX1" fmla="*/ 140088 w 280176"/>
                  <a:gd name="connsiteY1" fmla="*/ 0 h 279152"/>
                  <a:gd name="connsiteX2" fmla="*/ 280176 w 280176"/>
                  <a:gd name="connsiteY2" fmla="*/ 139576 h 279152"/>
                  <a:gd name="connsiteX3" fmla="*/ 140088 w 280176"/>
                  <a:gd name="connsiteY3" fmla="*/ 279152 h 279152"/>
                  <a:gd name="connsiteX4" fmla="*/ 0 w 280176"/>
                  <a:gd name="connsiteY4" fmla="*/ 139576 h 279152"/>
                  <a:gd name="connsiteX0" fmla="*/ 0 w 280176"/>
                  <a:gd name="connsiteY0" fmla="*/ 139576 h 279152"/>
                  <a:gd name="connsiteX1" fmla="*/ 140088 w 280176"/>
                  <a:gd name="connsiteY1" fmla="*/ 0 h 279152"/>
                  <a:gd name="connsiteX2" fmla="*/ 280176 w 280176"/>
                  <a:gd name="connsiteY2" fmla="*/ 139576 h 279152"/>
                  <a:gd name="connsiteX3" fmla="*/ 140088 w 280176"/>
                  <a:gd name="connsiteY3" fmla="*/ 279152 h 279152"/>
                  <a:gd name="connsiteX4" fmla="*/ 91440 w 280176"/>
                  <a:gd name="connsiteY4" fmla="*/ 231016 h 279152"/>
                  <a:gd name="connsiteX0" fmla="*/ 0 w 280176"/>
                  <a:gd name="connsiteY0" fmla="*/ 139576 h 279152"/>
                  <a:gd name="connsiteX1" fmla="*/ 140088 w 280176"/>
                  <a:gd name="connsiteY1" fmla="*/ 0 h 279152"/>
                  <a:gd name="connsiteX2" fmla="*/ 280176 w 280176"/>
                  <a:gd name="connsiteY2" fmla="*/ 139576 h 279152"/>
                  <a:gd name="connsiteX3" fmla="*/ 140088 w 280176"/>
                  <a:gd name="connsiteY3" fmla="*/ 279152 h 279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0176" h="279152">
                    <a:moveTo>
                      <a:pt x="0" y="139576"/>
                    </a:moveTo>
                    <a:cubicBezTo>
                      <a:pt x="0" y="62490"/>
                      <a:pt x="62720" y="0"/>
                      <a:pt x="140088" y="0"/>
                    </a:cubicBezTo>
                    <a:cubicBezTo>
                      <a:pt x="217456" y="0"/>
                      <a:pt x="280176" y="62490"/>
                      <a:pt x="280176" y="139576"/>
                    </a:cubicBezTo>
                    <a:cubicBezTo>
                      <a:pt x="280176" y="216662"/>
                      <a:pt x="217456" y="279152"/>
                      <a:pt x="140088" y="279152"/>
                    </a:cubicBezTo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9" name="フリーフォーム: 図形 248"/>
              <p:cNvSpPr/>
              <p:nvPr/>
            </p:nvSpPr>
            <p:spPr bwMode="auto">
              <a:xfrm>
                <a:off x="2450853" y="4797102"/>
                <a:ext cx="611076" cy="470730"/>
              </a:xfrm>
              <a:custGeom>
                <a:avLst/>
                <a:gdLst>
                  <a:gd name="connsiteX0" fmla="*/ 415359 w 977138"/>
                  <a:gd name="connsiteY0" fmla="*/ 0 h 752719"/>
                  <a:gd name="connsiteX1" fmla="*/ 977138 w 977138"/>
                  <a:gd name="connsiteY1" fmla="*/ 0 h 752719"/>
                  <a:gd name="connsiteX2" fmla="*/ 977138 w 977138"/>
                  <a:gd name="connsiteY2" fmla="*/ 710058 h 752719"/>
                  <a:gd name="connsiteX3" fmla="*/ 934477 w 977138"/>
                  <a:gd name="connsiteY3" fmla="*/ 752719 h 752719"/>
                  <a:gd name="connsiteX4" fmla="*/ 785426 w 977138"/>
                  <a:gd name="connsiteY4" fmla="*/ 752719 h 752719"/>
                  <a:gd name="connsiteX5" fmla="*/ 458020 w 977138"/>
                  <a:gd name="connsiteY5" fmla="*/ 752719 h 752719"/>
                  <a:gd name="connsiteX6" fmla="*/ 129927 w 977138"/>
                  <a:gd name="connsiteY6" fmla="*/ 752719 h 752719"/>
                  <a:gd name="connsiteX7" fmla="*/ 0 w 977138"/>
                  <a:gd name="connsiteY7" fmla="*/ 622792 h 752719"/>
                  <a:gd name="connsiteX8" fmla="*/ 0 w 977138"/>
                  <a:gd name="connsiteY8" fmla="*/ 505192 h 752719"/>
                  <a:gd name="connsiteX9" fmla="*/ 247527 w 977138"/>
                  <a:gd name="connsiteY9" fmla="*/ 257665 h 752719"/>
                  <a:gd name="connsiteX10" fmla="*/ 415359 w 977138"/>
                  <a:gd name="connsiteY10" fmla="*/ 257665 h 75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7138" h="752719">
                    <a:moveTo>
                      <a:pt x="415359" y="0"/>
                    </a:moveTo>
                    <a:lnTo>
                      <a:pt x="977138" y="0"/>
                    </a:lnTo>
                    <a:lnTo>
                      <a:pt x="977138" y="710058"/>
                    </a:lnTo>
                    <a:cubicBezTo>
                      <a:pt x="977138" y="733619"/>
                      <a:pt x="958038" y="752719"/>
                      <a:pt x="934477" y="752719"/>
                    </a:cubicBezTo>
                    <a:lnTo>
                      <a:pt x="785426" y="752719"/>
                    </a:lnTo>
                    <a:lnTo>
                      <a:pt x="458020" y="752719"/>
                    </a:lnTo>
                    <a:lnTo>
                      <a:pt x="129927" y="752719"/>
                    </a:lnTo>
                    <a:cubicBezTo>
                      <a:pt x="58170" y="752719"/>
                      <a:pt x="0" y="694549"/>
                      <a:pt x="0" y="622792"/>
                    </a:cubicBezTo>
                    <a:lnTo>
                      <a:pt x="0" y="505192"/>
                    </a:lnTo>
                    <a:cubicBezTo>
                      <a:pt x="0" y="368487"/>
                      <a:pt x="110822" y="257665"/>
                      <a:pt x="247527" y="257665"/>
                    </a:cubicBezTo>
                    <a:lnTo>
                      <a:pt x="415359" y="257665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5" name="フリーフォーム: 図形 244"/>
            <p:cNvSpPr/>
            <p:nvPr/>
          </p:nvSpPr>
          <p:spPr bwMode="auto">
            <a:xfrm rot="4500000">
              <a:off x="7016832" y="5643049"/>
              <a:ext cx="624293" cy="864452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1276344 w 2003925"/>
                <a:gd name="connsiteY0" fmla="*/ 50795 h 1894014"/>
                <a:gd name="connsiteX1" fmla="*/ 1327344 w 2003925"/>
                <a:gd name="connsiteY1" fmla="*/ 100315 h 1894014"/>
                <a:gd name="connsiteX2" fmla="*/ 1357154 w 2003925"/>
                <a:gd name="connsiteY2" fmla="*/ 124216 h 1894014"/>
                <a:gd name="connsiteX3" fmla="*/ 1405720 w 2003925"/>
                <a:gd name="connsiteY3" fmla="*/ 171812 h 1894014"/>
                <a:gd name="connsiteX4" fmla="*/ 1405739 w 2003925"/>
                <a:gd name="connsiteY4" fmla="*/ 171834 h 1894014"/>
                <a:gd name="connsiteX5" fmla="*/ 1485476 w 2003925"/>
                <a:gd name="connsiteY5" fmla="*/ 226182 h 1894014"/>
                <a:gd name="connsiteX6" fmla="*/ 1746513 w 2003925"/>
                <a:gd name="connsiteY6" fmla="*/ 536036 h 1894014"/>
                <a:gd name="connsiteX7" fmla="*/ 1915050 w 2003925"/>
                <a:gd name="connsiteY7" fmla="*/ 1656542 h 1894014"/>
                <a:gd name="connsiteX8" fmla="*/ 1874388 w 2003925"/>
                <a:gd name="connsiteY8" fmla="*/ 1671340 h 1894014"/>
                <a:gd name="connsiteX9" fmla="*/ 1841979 w 2003925"/>
                <a:gd name="connsiteY9" fmla="*/ 1672709 h 1894014"/>
                <a:gd name="connsiteX10" fmla="*/ 1837396 w 2003925"/>
                <a:gd name="connsiteY10" fmla="*/ 1707653 h 1894014"/>
                <a:gd name="connsiteX11" fmla="*/ 1782737 w 2003925"/>
                <a:gd name="connsiteY11" fmla="*/ 1793663 h 1894014"/>
                <a:gd name="connsiteX12" fmla="*/ 1649952 w 2003925"/>
                <a:gd name="connsiteY12" fmla="*/ 1787290 h 1894014"/>
                <a:gd name="connsiteX13" fmla="*/ 1618739 w 2003925"/>
                <a:gd name="connsiteY13" fmla="*/ 1771767 h 1894014"/>
                <a:gd name="connsiteX14" fmla="*/ 1594928 w 2003925"/>
                <a:gd name="connsiteY14" fmla="*/ 1806855 h 1894014"/>
                <a:gd name="connsiteX15" fmla="*/ 1515474 w 2003925"/>
                <a:gd name="connsiteY15" fmla="*/ 1860801 h 1894014"/>
                <a:gd name="connsiteX16" fmla="*/ 1261192 w 2003925"/>
                <a:gd name="connsiteY16" fmla="*/ 1743855 h 1894014"/>
                <a:gd name="connsiteX17" fmla="*/ 1236672 w 2003925"/>
                <a:gd name="connsiteY17" fmla="*/ 1717691 h 1894014"/>
                <a:gd name="connsiteX18" fmla="*/ 1220373 w 2003925"/>
                <a:gd name="connsiteY18" fmla="*/ 1746728 h 1894014"/>
                <a:gd name="connsiteX19" fmla="*/ 1024547 w 2003925"/>
                <a:gd name="connsiteY19" fmla="*/ 1894014 h 1894014"/>
                <a:gd name="connsiteX20" fmla="*/ 829655 w 2003925"/>
                <a:gd name="connsiteY20" fmla="*/ 1746728 h 1894014"/>
                <a:gd name="connsiteX21" fmla="*/ 814919 w 2003925"/>
                <a:gd name="connsiteY21" fmla="*/ 1720196 h 1894014"/>
                <a:gd name="connsiteX22" fmla="*/ 792747 w 2003925"/>
                <a:gd name="connsiteY22" fmla="*/ 1743855 h 1894014"/>
                <a:gd name="connsiteX23" fmla="*/ 538465 w 2003925"/>
                <a:gd name="connsiteY23" fmla="*/ 1860801 h 1894014"/>
                <a:gd name="connsiteX24" fmla="*/ 459011 w 2003925"/>
                <a:gd name="connsiteY24" fmla="*/ 1806855 h 1894014"/>
                <a:gd name="connsiteX25" fmla="*/ 442702 w 2003925"/>
                <a:gd name="connsiteY25" fmla="*/ 1782823 h 1894014"/>
                <a:gd name="connsiteX26" fmla="*/ 433718 w 2003925"/>
                <a:gd name="connsiteY26" fmla="*/ 1787291 h 1894014"/>
                <a:gd name="connsiteX27" fmla="*/ 300933 w 2003925"/>
                <a:gd name="connsiteY27" fmla="*/ 1793664 h 1894014"/>
                <a:gd name="connsiteX28" fmla="*/ 246274 w 2003925"/>
                <a:gd name="connsiteY28" fmla="*/ 1707653 h 1894014"/>
                <a:gd name="connsiteX29" fmla="*/ 239923 w 2003925"/>
                <a:gd name="connsiteY29" fmla="*/ 1659221 h 1894014"/>
                <a:gd name="connsiteX30" fmla="*/ 228107 w 2003925"/>
                <a:gd name="connsiteY30" fmla="*/ 1663527 h 1894014"/>
                <a:gd name="connsiteX31" fmla="*/ 88875 w 2003925"/>
                <a:gd name="connsiteY31" fmla="*/ 1656541 h 1894014"/>
                <a:gd name="connsiteX32" fmla="*/ 257413 w 2003925"/>
                <a:gd name="connsiteY32" fmla="*/ 536035 h 1894014"/>
                <a:gd name="connsiteX33" fmla="*/ 518449 w 2003925"/>
                <a:gd name="connsiteY33" fmla="*/ 226181 h 1894014"/>
                <a:gd name="connsiteX34" fmla="*/ 614061 w 2003925"/>
                <a:gd name="connsiteY34" fmla="*/ 161014 h 1894014"/>
                <a:gd name="connsiteX35" fmla="*/ 640762 w 2003925"/>
                <a:gd name="connsiteY35" fmla="*/ 122929 h 1894014"/>
                <a:gd name="connsiteX36" fmla="*/ 1093653 w 2003925"/>
                <a:gd name="connsiteY36" fmla="*/ 47863 h 1894014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003925" h="1843219">
                  <a:moveTo>
                    <a:pt x="1276344" y="0"/>
                  </a:moveTo>
                  <a:lnTo>
                    <a:pt x="1327344" y="49520"/>
                  </a:lnTo>
                  <a:lnTo>
                    <a:pt x="1357154" y="73421"/>
                  </a:lnTo>
                  <a:cubicBezTo>
                    <a:pt x="1373648" y="88093"/>
                    <a:pt x="1389861" y="103983"/>
                    <a:pt x="1405720" y="121017"/>
                  </a:cubicBezTo>
                  <a:lnTo>
                    <a:pt x="1405739" y="121039"/>
                  </a:lnTo>
                  <a:lnTo>
                    <a:pt x="1485476" y="175387"/>
                  </a:lnTo>
                  <a:cubicBezTo>
                    <a:pt x="1581299" y="251534"/>
                    <a:pt x="1672639" y="357289"/>
                    <a:pt x="1746513" y="485241"/>
                  </a:cubicBezTo>
                  <a:cubicBezTo>
                    <a:pt x="1943509" y="826449"/>
                    <a:pt x="2114276" y="1490724"/>
                    <a:pt x="1915050" y="1605747"/>
                  </a:cubicBezTo>
                  <a:cubicBezTo>
                    <a:pt x="1902599" y="1612936"/>
                    <a:pt x="1888996" y="1617810"/>
                    <a:pt x="1874388" y="1620545"/>
                  </a:cubicBezTo>
                  <a:lnTo>
                    <a:pt x="1841979" y="1621914"/>
                  </a:lnTo>
                  <a:lnTo>
                    <a:pt x="1837396" y="1656858"/>
                  </a:lnTo>
                  <a:cubicBezTo>
                    <a:pt x="1827684" y="1697022"/>
                    <a:pt x="1810027" y="1727112"/>
                    <a:pt x="1782737" y="1742868"/>
                  </a:cubicBezTo>
                  <a:cubicBezTo>
                    <a:pt x="1748625" y="1762563"/>
                    <a:pt x="1702486" y="1758113"/>
                    <a:pt x="1649952" y="1736495"/>
                  </a:cubicBezTo>
                  <a:lnTo>
                    <a:pt x="1618739" y="1720972"/>
                  </a:lnTo>
                  <a:lnTo>
                    <a:pt x="1594928" y="1756060"/>
                  </a:lnTo>
                  <a:cubicBezTo>
                    <a:pt x="1571932" y="1783316"/>
                    <a:pt x="1545522" y="1801954"/>
                    <a:pt x="1515474" y="1810006"/>
                  </a:cubicBezTo>
                  <a:cubicBezTo>
                    <a:pt x="1440353" y="1830134"/>
                    <a:pt x="1351384" y="1781715"/>
                    <a:pt x="1261192" y="1693060"/>
                  </a:cubicBezTo>
                  <a:lnTo>
                    <a:pt x="1236672" y="1666896"/>
                  </a:lnTo>
                  <a:lnTo>
                    <a:pt x="1220373" y="1695933"/>
                  </a:lnTo>
                  <a:cubicBezTo>
                    <a:pt x="1160999" y="1786684"/>
                    <a:pt x="1094541" y="1843219"/>
                    <a:pt x="1024547" y="1843219"/>
                  </a:cubicBezTo>
                  <a:cubicBezTo>
                    <a:pt x="954554" y="1843219"/>
                    <a:pt x="888479" y="1786684"/>
                    <a:pt x="829655" y="1695933"/>
                  </a:cubicBezTo>
                  <a:lnTo>
                    <a:pt x="814919" y="1669401"/>
                  </a:lnTo>
                  <a:lnTo>
                    <a:pt x="792747" y="1693060"/>
                  </a:lnTo>
                  <a:cubicBezTo>
                    <a:pt x="702554" y="1781714"/>
                    <a:pt x="613586" y="1830134"/>
                    <a:pt x="538465" y="1810006"/>
                  </a:cubicBezTo>
                  <a:cubicBezTo>
                    <a:pt x="508417" y="1801954"/>
                    <a:pt x="482007" y="1783316"/>
                    <a:pt x="459011" y="1756060"/>
                  </a:cubicBezTo>
                  <a:lnTo>
                    <a:pt x="442702" y="1732028"/>
                  </a:lnTo>
                  <a:lnTo>
                    <a:pt x="433718" y="1736496"/>
                  </a:lnTo>
                  <a:cubicBezTo>
                    <a:pt x="381184" y="1758114"/>
                    <a:pt x="335046" y="1762564"/>
                    <a:pt x="300933" y="1742869"/>
                  </a:cubicBezTo>
                  <a:cubicBezTo>
                    <a:pt x="273643" y="1727113"/>
                    <a:pt x="255987" y="1697023"/>
                    <a:pt x="246274" y="1656858"/>
                  </a:cubicBezTo>
                  <a:lnTo>
                    <a:pt x="239923" y="1608426"/>
                  </a:lnTo>
                  <a:lnTo>
                    <a:pt x="228107" y="1612732"/>
                  </a:lnTo>
                  <a:cubicBezTo>
                    <a:pt x="173939" y="1628039"/>
                    <a:pt x="126229" y="1627313"/>
                    <a:pt x="88875" y="1605746"/>
                  </a:cubicBezTo>
                  <a:cubicBezTo>
                    <a:pt x="-110350" y="1490724"/>
                    <a:pt x="60417" y="826447"/>
                    <a:pt x="257413" y="485240"/>
                  </a:cubicBezTo>
                  <a:cubicBezTo>
                    <a:pt x="331286" y="357288"/>
                    <a:pt x="422626" y="251533"/>
                    <a:pt x="518449" y="175386"/>
                  </a:cubicBezTo>
                  <a:lnTo>
                    <a:pt x="614061" y="110219"/>
                  </a:lnTo>
                  <a:lnTo>
                    <a:pt x="640762" y="72134"/>
                  </a:lnTo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6" name="フリーフォーム: 図形 245"/>
            <p:cNvSpPr/>
            <p:nvPr/>
          </p:nvSpPr>
          <p:spPr bwMode="auto">
            <a:xfrm rot="4911872">
              <a:off x="7529725" y="5618889"/>
              <a:ext cx="197766" cy="119948"/>
            </a:xfrm>
            <a:custGeom>
              <a:avLst/>
              <a:gdLst>
                <a:gd name="connsiteX0" fmla="*/ 0 w 197766"/>
                <a:gd name="connsiteY0" fmla="*/ 0 h 119948"/>
                <a:gd name="connsiteX1" fmla="*/ 15522 w 197766"/>
                <a:gd name="connsiteY1" fmla="*/ 8267 h 119948"/>
                <a:gd name="connsiteX2" fmla="*/ 115337 w 197766"/>
                <a:gd name="connsiteY2" fmla="*/ 24186 h 119948"/>
                <a:gd name="connsiteX3" fmla="*/ 167017 w 197766"/>
                <a:gd name="connsiteY3" fmla="*/ 20070 h 119948"/>
                <a:gd name="connsiteX4" fmla="*/ 197766 w 197766"/>
                <a:gd name="connsiteY4" fmla="*/ 12530 h 119948"/>
                <a:gd name="connsiteX5" fmla="*/ 196209 w 197766"/>
                <a:gd name="connsiteY5" fmla="*/ 24091 h 119948"/>
                <a:gd name="connsiteX6" fmla="*/ 99727 w 197766"/>
                <a:gd name="connsiteY6" fmla="*/ 119948 h 119948"/>
                <a:gd name="connsiteX7" fmla="*/ 3246 w 197766"/>
                <a:gd name="connsiteY7" fmla="*/ 24092 h 11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7766" h="119948">
                  <a:moveTo>
                    <a:pt x="0" y="0"/>
                  </a:moveTo>
                  <a:lnTo>
                    <a:pt x="15522" y="8267"/>
                  </a:lnTo>
                  <a:cubicBezTo>
                    <a:pt x="46201" y="18517"/>
                    <a:pt x="79931" y="24186"/>
                    <a:pt x="115337" y="24186"/>
                  </a:cubicBezTo>
                  <a:cubicBezTo>
                    <a:pt x="133039" y="24185"/>
                    <a:pt x="150323" y="22769"/>
                    <a:pt x="167017" y="20070"/>
                  </a:cubicBezTo>
                  <a:lnTo>
                    <a:pt x="197766" y="12530"/>
                  </a:lnTo>
                  <a:lnTo>
                    <a:pt x="196209" y="24091"/>
                  </a:lnTo>
                  <a:cubicBezTo>
                    <a:pt x="180313" y="80422"/>
                    <a:pt x="143100" y="119948"/>
                    <a:pt x="99727" y="119948"/>
                  </a:cubicBezTo>
                  <a:cubicBezTo>
                    <a:pt x="56355" y="119948"/>
                    <a:pt x="19141" y="80422"/>
                    <a:pt x="3246" y="24092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64" name="グループ化 263"/>
          <p:cNvGrpSpPr/>
          <p:nvPr/>
        </p:nvGrpSpPr>
        <p:grpSpPr>
          <a:xfrm>
            <a:off x="2172339" y="4724251"/>
            <a:ext cx="1784622" cy="1589648"/>
            <a:chOff x="2142625" y="4546918"/>
            <a:chExt cx="2042219" cy="1819102"/>
          </a:xfrm>
        </p:grpSpPr>
        <p:sp>
          <p:nvSpPr>
            <p:cNvPr id="265" name="フリーフォーム: 図形 264"/>
            <p:cNvSpPr/>
            <p:nvPr/>
          </p:nvSpPr>
          <p:spPr bwMode="auto">
            <a:xfrm rot="6300000" flipH="1">
              <a:off x="2537308" y="5527870"/>
              <a:ext cx="294133" cy="614247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05739 w 2003925"/>
                <a:gd name="connsiteY3" fmla="*/ 121039 h 1843219"/>
                <a:gd name="connsiteX4" fmla="*/ 1485476 w 2003925"/>
                <a:gd name="connsiteY4" fmla="*/ 175387 h 1843219"/>
                <a:gd name="connsiteX5" fmla="*/ 1746513 w 2003925"/>
                <a:gd name="connsiteY5" fmla="*/ 485241 h 1843219"/>
                <a:gd name="connsiteX6" fmla="*/ 1915050 w 2003925"/>
                <a:gd name="connsiteY6" fmla="*/ 1605747 h 1843219"/>
                <a:gd name="connsiteX7" fmla="*/ 1874388 w 2003925"/>
                <a:gd name="connsiteY7" fmla="*/ 1620545 h 1843219"/>
                <a:gd name="connsiteX8" fmla="*/ 1841979 w 2003925"/>
                <a:gd name="connsiteY8" fmla="*/ 1621914 h 1843219"/>
                <a:gd name="connsiteX9" fmla="*/ 1837396 w 2003925"/>
                <a:gd name="connsiteY9" fmla="*/ 1656858 h 1843219"/>
                <a:gd name="connsiteX10" fmla="*/ 1782737 w 2003925"/>
                <a:gd name="connsiteY10" fmla="*/ 1742868 h 1843219"/>
                <a:gd name="connsiteX11" fmla="*/ 1649952 w 2003925"/>
                <a:gd name="connsiteY11" fmla="*/ 1736495 h 1843219"/>
                <a:gd name="connsiteX12" fmla="*/ 1618739 w 2003925"/>
                <a:gd name="connsiteY12" fmla="*/ 1720972 h 1843219"/>
                <a:gd name="connsiteX13" fmla="*/ 1594928 w 2003925"/>
                <a:gd name="connsiteY13" fmla="*/ 1756060 h 1843219"/>
                <a:gd name="connsiteX14" fmla="*/ 1515474 w 2003925"/>
                <a:gd name="connsiteY14" fmla="*/ 1810006 h 1843219"/>
                <a:gd name="connsiteX15" fmla="*/ 1261192 w 2003925"/>
                <a:gd name="connsiteY15" fmla="*/ 1693060 h 1843219"/>
                <a:gd name="connsiteX16" fmla="*/ 1236672 w 2003925"/>
                <a:gd name="connsiteY16" fmla="*/ 1666896 h 1843219"/>
                <a:gd name="connsiteX17" fmla="*/ 1220373 w 2003925"/>
                <a:gd name="connsiteY17" fmla="*/ 1695933 h 1843219"/>
                <a:gd name="connsiteX18" fmla="*/ 1024547 w 2003925"/>
                <a:gd name="connsiteY18" fmla="*/ 1843219 h 1843219"/>
                <a:gd name="connsiteX19" fmla="*/ 829655 w 2003925"/>
                <a:gd name="connsiteY19" fmla="*/ 1695933 h 1843219"/>
                <a:gd name="connsiteX20" fmla="*/ 814919 w 2003925"/>
                <a:gd name="connsiteY20" fmla="*/ 1669401 h 1843219"/>
                <a:gd name="connsiteX21" fmla="*/ 792747 w 2003925"/>
                <a:gd name="connsiteY21" fmla="*/ 1693060 h 1843219"/>
                <a:gd name="connsiteX22" fmla="*/ 538465 w 2003925"/>
                <a:gd name="connsiteY22" fmla="*/ 1810006 h 1843219"/>
                <a:gd name="connsiteX23" fmla="*/ 459011 w 2003925"/>
                <a:gd name="connsiteY23" fmla="*/ 1756060 h 1843219"/>
                <a:gd name="connsiteX24" fmla="*/ 442702 w 2003925"/>
                <a:gd name="connsiteY24" fmla="*/ 1732028 h 1843219"/>
                <a:gd name="connsiteX25" fmla="*/ 433718 w 2003925"/>
                <a:gd name="connsiteY25" fmla="*/ 1736496 h 1843219"/>
                <a:gd name="connsiteX26" fmla="*/ 300933 w 2003925"/>
                <a:gd name="connsiteY26" fmla="*/ 1742869 h 1843219"/>
                <a:gd name="connsiteX27" fmla="*/ 246274 w 2003925"/>
                <a:gd name="connsiteY27" fmla="*/ 1656858 h 1843219"/>
                <a:gd name="connsiteX28" fmla="*/ 239923 w 2003925"/>
                <a:gd name="connsiteY28" fmla="*/ 1608426 h 1843219"/>
                <a:gd name="connsiteX29" fmla="*/ 228107 w 2003925"/>
                <a:gd name="connsiteY29" fmla="*/ 1612732 h 1843219"/>
                <a:gd name="connsiteX30" fmla="*/ 88875 w 2003925"/>
                <a:gd name="connsiteY30" fmla="*/ 1605746 h 1843219"/>
                <a:gd name="connsiteX31" fmla="*/ 257413 w 2003925"/>
                <a:gd name="connsiteY31" fmla="*/ 485240 h 1843219"/>
                <a:gd name="connsiteX32" fmla="*/ 518449 w 2003925"/>
                <a:gd name="connsiteY32" fmla="*/ 175386 h 1843219"/>
                <a:gd name="connsiteX33" fmla="*/ 614061 w 2003925"/>
                <a:gd name="connsiteY33" fmla="*/ 110219 h 1843219"/>
                <a:gd name="connsiteX34" fmla="*/ 640762 w 2003925"/>
                <a:gd name="connsiteY34" fmla="*/ 72134 h 1843219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05720 w 2003925"/>
                <a:gd name="connsiteY2" fmla="*/ 121017 h 1843219"/>
                <a:gd name="connsiteX3" fmla="*/ 1485476 w 2003925"/>
                <a:gd name="connsiteY3" fmla="*/ 175387 h 1843219"/>
                <a:gd name="connsiteX4" fmla="*/ 1746513 w 2003925"/>
                <a:gd name="connsiteY4" fmla="*/ 485241 h 1843219"/>
                <a:gd name="connsiteX5" fmla="*/ 1915050 w 2003925"/>
                <a:gd name="connsiteY5" fmla="*/ 1605747 h 1843219"/>
                <a:gd name="connsiteX6" fmla="*/ 1874388 w 2003925"/>
                <a:gd name="connsiteY6" fmla="*/ 1620545 h 1843219"/>
                <a:gd name="connsiteX7" fmla="*/ 1841979 w 2003925"/>
                <a:gd name="connsiteY7" fmla="*/ 1621914 h 1843219"/>
                <a:gd name="connsiteX8" fmla="*/ 1837396 w 2003925"/>
                <a:gd name="connsiteY8" fmla="*/ 1656858 h 1843219"/>
                <a:gd name="connsiteX9" fmla="*/ 1782737 w 2003925"/>
                <a:gd name="connsiteY9" fmla="*/ 1742868 h 1843219"/>
                <a:gd name="connsiteX10" fmla="*/ 1649952 w 2003925"/>
                <a:gd name="connsiteY10" fmla="*/ 1736495 h 1843219"/>
                <a:gd name="connsiteX11" fmla="*/ 1618739 w 2003925"/>
                <a:gd name="connsiteY11" fmla="*/ 1720972 h 1843219"/>
                <a:gd name="connsiteX12" fmla="*/ 1594928 w 2003925"/>
                <a:gd name="connsiteY12" fmla="*/ 1756060 h 1843219"/>
                <a:gd name="connsiteX13" fmla="*/ 1515474 w 2003925"/>
                <a:gd name="connsiteY13" fmla="*/ 1810006 h 1843219"/>
                <a:gd name="connsiteX14" fmla="*/ 1261192 w 2003925"/>
                <a:gd name="connsiteY14" fmla="*/ 1693060 h 1843219"/>
                <a:gd name="connsiteX15" fmla="*/ 1236672 w 2003925"/>
                <a:gd name="connsiteY15" fmla="*/ 1666896 h 1843219"/>
                <a:gd name="connsiteX16" fmla="*/ 1220373 w 2003925"/>
                <a:gd name="connsiteY16" fmla="*/ 1695933 h 1843219"/>
                <a:gd name="connsiteX17" fmla="*/ 1024547 w 2003925"/>
                <a:gd name="connsiteY17" fmla="*/ 1843219 h 1843219"/>
                <a:gd name="connsiteX18" fmla="*/ 829655 w 2003925"/>
                <a:gd name="connsiteY18" fmla="*/ 1695933 h 1843219"/>
                <a:gd name="connsiteX19" fmla="*/ 814919 w 2003925"/>
                <a:gd name="connsiteY19" fmla="*/ 1669401 h 1843219"/>
                <a:gd name="connsiteX20" fmla="*/ 792747 w 2003925"/>
                <a:gd name="connsiteY20" fmla="*/ 1693060 h 1843219"/>
                <a:gd name="connsiteX21" fmla="*/ 538465 w 2003925"/>
                <a:gd name="connsiteY21" fmla="*/ 1810006 h 1843219"/>
                <a:gd name="connsiteX22" fmla="*/ 459011 w 2003925"/>
                <a:gd name="connsiteY22" fmla="*/ 1756060 h 1843219"/>
                <a:gd name="connsiteX23" fmla="*/ 442702 w 2003925"/>
                <a:gd name="connsiteY23" fmla="*/ 1732028 h 1843219"/>
                <a:gd name="connsiteX24" fmla="*/ 433718 w 2003925"/>
                <a:gd name="connsiteY24" fmla="*/ 1736496 h 1843219"/>
                <a:gd name="connsiteX25" fmla="*/ 300933 w 2003925"/>
                <a:gd name="connsiteY25" fmla="*/ 1742869 h 1843219"/>
                <a:gd name="connsiteX26" fmla="*/ 246274 w 2003925"/>
                <a:gd name="connsiteY26" fmla="*/ 1656858 h 1843219"/>
                <a:gd name="connsiteX27" fmla="*/ 239923 w 2003925"/>
                <a:gd name="connsiteY27" fmla="*/ 1608426 h 1843219"/>
                <a:gd name="connsiteX28" fmla="*/ 228107 w 2003925"/>
                <a:gd name="connsiteY28" fmla="*/ 1612732 h 1843219"/>
                <a:gd name="connsiteX29" fmla="*/ 88875 w 2003925"/>
                <a:gd name="connsiteY29" fmla="*/ 1605746 h 1843219"/>
                <a:gd name="connsiteX30" fmla="*/ 257413 w 2003925"/>
                <a:gd name="connsiteY30" fmla="*/ 485240 h 1843219"/>
                <a:gd name="connsiteX31" fmla="*/ 518449 w 2003925"/>
                <a:gd name="connsiteY31" fmla="*/ 175386 h 1843219"/>
                <a:gd name="connsiteX32" fmla="*/ 614061 w 2003925"/>
                <a:gd name="connsiteY32" fmla="*/ 110219 h 1843219"/>
                <a:gd name="connsiteX33" fmla="*/ 640762 w 2003925"/>
                <a:gd name="connsiteY33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485476 w 2003925"/>
                <a:gd name="connsiteY2" fmla="*/ 175387 h 1843219"/>
                <a:gd name="connsiteX3" fmla="*/ 1746513 w 2003925"/>
                <a:gd name="connsiteY3" fmla="*/ 485241 h 1843219"/>
                <a:gd name="connsiteX4" fmla="*/ 1915050 w 2003925"/>
                <a:gd name="connsiteY4" fmla="*/ 1605747 h 1843219"/>
                <a:gd name="connsiteX5" fmla="*/ 1874388 w 2003925"/>
                <a:gd name="connsiteY5" fmla="*/ 1620545 h 1843219"/>
                <a:gd name="connsiteX6" fmla="*/ 1841979 w 2003925"/>
                <a:gd name="connsiteY6" fmla="*/ 1621914 h 1843219"/>
                <a:gd name="connsiteX7" fmla="*/ 1837396 w 2003925"/>
                <a:gd name="connsiteY7" fmla="*/ 1656858 h 1843219"/>
                <a:gd name="connsiteX8" fmla="*/ 1782737 w 2003925"/>
                <a:gd name="connsiteY8" fmla="*/ 1742868 h 1843219"/>
                <a:gd name="connsiteX9" fmla="*/ 1649952 w 2003925"/>
                <a:gd name="connsiteY9" fmla="*/ 1736495 h 1843219"/>
                <a:gd name="connsiteX10" fmla="*/ 1618739 w 2003925"/>
                <a:gd name="connsiteY10" fmla="*/ 1720972 h 1843219"/>
                <a:gd name="connsiteX11" fmla="*/ 1594928 w 2003925"/>
                <a:gd name="connsiteY11" fmla="*/ 1756060 h 1843219"/>
                <a:gd name="connsiteX12" fmla="*/ 1515474 w 2003925"/>
                <a:gd name="connsiteY12" fmla="*/ 1810006 h 1843219"/>
                <a:gd name="connsiteX13" fmla="*/ 1261192 w 2003925"/>
                <a:gd name="connsiteY13" fmla="*/ 1693060 h 1843219"/>
                <a:gd name="connsiteX14" fmla="*/ 1236672 w 2003925"/>
                <a:gd name="connsiteY14" fmla="*/ 1666896 h 1843219"/>
                <a:gd name="connsiteX15" fmla="*/ 1220373 w 2003925"/>
                <a:gd name="connsiteY15" fmla="*/ 1695933 h 1843219"/>
                <a:gd name="connsiteX16" fmla="*/ 1024547 w 2003925"/>
                <a:gd name="connsiteY16" fmla="*/ 1843219 h 1843219"/>
                <a:gd name="connsiteX17" fmla="*/ 829655 w 2003925"/>
                <a:gd name="connsiteY17" fmla="*/ 1695933 h 1843219"/>
                <a:gd name="connsiteX18" fmla="*/ 814919 w 2003925"/>
                <a:gd name="connsiteY18" fmla="*/ 1669401 h 1843219"/>
                <a:gd name="connsiteX19" fmla="*/ 792747 w 2003925"/>
                <a:gd name="connsiteY19" fmla="*/ 1693060 h 1843219"/>
                <a:gd name="connsiteX20" fmla="*/ 538465 w 2003925"/>
                <a:gd name="connsiteY20" fmla="*/ 1810006 h 1843219"/>
                <a:gd name="connsiteX21" fmla="*/ 459011 w 2003925"/>
                <a:gd name="connsiteY21" fmla="*/ 1756060 h 1843219"/>
                <a:gd name="connsiteX22" fmla="*/ 442702 w 2003925"/>
                <a:gd name="connsiteY22" fmla="*/ 1732028 h 1843219"/>
                <a:gd name="connsiteX23" fmla="*/ 433718 w 2003925"/>
                <a:gd name="connsiteY23" fmla="*/ 1736496 h 1843219"/>
                <a:gd name="connsiteX24" fmla="*/ 300933 w 2003925"/>
                <a:gd name="connsiteY24" fmla="*/ 1742869 h 1843219"/>
                <a:gd name="connsiteX25" fmla="*/ 246274 w 2003925"/>
                <a:gd name="connsiteY25" fmla="*/ 1656858 h 1843219"/>
                <a:gd name="connsiteX26" fmla="*/ 239923 w 2003925"/>
                <a:gd name="connsiteY26" fmla="*/ 1608426 h 1843219"/>
                <a:gd name="connsiteX27" fmla="*/ 228107 w 2003925"/>
                <a:gd name="connsiteY27" fmla="*/ 1612732 h 1843219"/>
                <a:gd name="connsiteX28" fmla="*/ 88875 w 2003925"/>
                <a:gd name="connsiteY28" fmla="*/ 1605746 h 1843219"/>
                <a:gd name="connsiteX29" fmla="*/ 257413 w 2003925"/>
                <a:gd name="connsiteY29" fmla="*/ 485240 h 1843219"/>
                <a:gd name="connsiteX30" fmla="*/ 518449 w 2003925"/>
                <a:gd name="connsiteY30" fmla="*/ 175386 h 1843219"/>
                <a:gd name="connsiteX31" fmla="*/ 614061 w 2003925"/>
                <a:gd name="connsiteY31" fmla="*/ 110219 h 1843219"/>
                <a:gd name="connsiteX32" fmla="*/ 640762 w 2003925"/>
                <a:gd name="connsiteY32" fmla="*/ 72134 h 1843219"/>
                <a:gd name="connsiteX0" fmla="*/ 1276344 w 2003925"/>
                <a:gd name="connsiteY0" fmla="*/ 0 h 1843219"/>
                <a:gd name="connsiteX1" fmla="*/ 1327342 w 2003925"/>
                <a:gd name="connsiteY1" fmla="*/ 49521 h 1843219"/>
                <a:gd name="connsiteX2" fmla="*/ 1746513 w 2003925"/>
                <a:gd name="connsiteY2" fmla="*/ 485241 h 1843219"/>
                <a:gd name="connsiteX3" fmla="*/ 1915050 w 2003925"/>
                <a:gd name="connsiteY3" fmla="*/ 1605747 h 1843219"/>
                <a:gd name="connsiteX4" fmla="*/ 1874388 w 2003925"/>
                <a:gd name="connsiteY4" fmla="*/ 1620545 h 1843219"/>
                <a:gd name="connsiteX5" fmla="*/ 1841979 w 2003925"/>
                <a:gd name="connsiteY5" fmla="*/ 1621914 h 1843219"/>
                <a:gd name="connsiteX6" fmla="*/ 1837396 w 2003925"/>
                <a:gd name="connsiteY6" fmla="*/ 1656858 h 1843219"/>
                <a:gd name="connsiteX7" fmla="*/ 1782737 w 2003925"/>
                <a:gd name="connsiteY7" fmla="*/ 1742868 h 1843219"/>
                <a:gd name="connsiteX8" fmla="*/ 1649952 w 2003925"/>
                <a:gd name="connsiteY8" fmla="*/ 1736495 h 1843219"/>
                <a:gd name="connsiteX9" fmla="*/ 1618739 w 2003925"/>
                <a:gd name="connsiteY9" fmla="*/ 1720972 h 1843219"/>
                <a:gd name="connsiteX10" fmla="*/ 1594928 w 2003925"/>
                <a:gd name="connsiteY10" fmla="*/ 1756060 h 1843219"/>
                <a:gd name="connsiteX11" fmla="*/ 1515474 w 2003925"/>
                <a:gd name="connsiteY11" fmla="*/ 1810006 h 1843219"/>
                <a:gd name="connsiteX12" fmla="*/ 1261192 w 2003925"/>
                <a:gd name="connsiteY12" fmla="*/ 1693060 h 1843219"/>
                <a:gd name="connsiteX13" fmla="*/ 1236672 w 2003925"/>
                <a:gd name="connsiteY13" fmla="*/ 1666896 h 1843219"/>
                <a:gd name="connsiteX14" fmla="*/ 1220373 w 2003925"/>
                <a:gd name="connsiteY14" fmla="*/ 1695933 h 1843219"/>
                <a:gd name="connsiteX15" fmla="*/ 1024547 w 2003925"/>
                <a:gd name="connsiteY15" fmla="*/ 1843219 h 1843219"/>
                <a:gd name="connsiteX16" fmla="*/ 829655 w 2003925"/>
                <a:gd name="connsiteY16" fmla="*/ 1695933 h 1843219"/>
                <a:gd name="connsiteX17" fmla="*/ 814919 w 2003925"/>
                <a:gd name="connsiteY17" fmla="*/ 1669401 h 1843219"/>
                <a:gd name="connsiteX18" fmla="*/ 792747 w 2003925"/>
                <a:gd name="connsiteY18" fmla="*/ 1693060 h 1843219"/>
                <a:gd name="connsiteX19" fmla="*/ 538465 w 2003925"/>
                <a:gd name="connsiteY19" fmla="*/ 1810006 h 1843219"/>
                <a:gd name="connsiteX20" fmla="*/ 459011 w 2003925"/>
                <a:gd name="connsiteY20" fmla="*/ 1756060 h 1843219"/>
                <a:gd name="connsiteX21" fmla="*/ 442702 w 2003925"/>
                <a:gd name="connsiteY21" fmla="*/ 1732028 h 1843219"/>
                <a:gd name="connsiteX22" fmla="*/ 433718 w 2003925"/>
                <a:gd name="connsiteY22" fmla="*/ 1736496 h 1843219"/>
                <a:gd name="connsiteX23" fmla="*/ 300933 w 2003925"/>
                <a:gd name="connsiteY23" fmla="*/ 1742869 h 1843219"/>
                <a:gd name="connsiteX24" fmla="*/ 246274 w 2003925"/>
                <a:gd name="connsiteY24" fmla="*/ 1656858 h 1843219"/>
                <a:gd name="connsiteX25" fmla="*/ 239923 w 2003925"/>
                <a:gd name="connsiteY25" fmla="*/ 1608426 h 1843219"/>
                <a:gd name="connsiteX26" fmla="*/ 228107 w 2003925"/>
                <a:gd name="connsiteY26" fmla="*/ 1612732 h 1843219"/>
                <a:gd name="connsiteX27" fmla="*/ 88875 w 2003925"/>
                <a:gd name="connsiteY27" fmla="*/ 1605746 h 1843219"/>
                <a:gd name="connsiteX28" fmla="*/ 257413 w 2003925"/>
                <a:gd name="connsiteY28" fmla="*/ 485240 h 1843219"/>
                <a:gd name="connsiteX29" fmla="*/ 518449 w 2003925"/>
                <a:gd name="connsiteY29" fmla="*/ 175386 h 1843219"/>
                <a:gd name="connsiteX30" fmla="*/ 614061 w 2003925"/>
                <a:gd name="connsiteY30" fmla="*/ 110219 h 1843219"/>
                <a:gd name="connsiteX31" fmla="*/ 640762 w 2003925"/>
                <a:gd name="connsiteY31" fmla="*/ 72134 h 1843219"/>
                <a:gd name="connsiteX0" fmla="*/ 1276344 w 2003925"/>
                <a:gd name="connsiteY0" fmla="*/ 0 h 1843219"/>
                <a:gd name="connsiteX1" fmla="*/ 1746513 w 2003925"/>
                <a:gd name="connsiteY1" fmla="*/ 485241 h 1843219"/>
                <a:gd name="connsiteX2" fmla="*/ 1915050 w 2003925"/>
                <a:gd name="connsiteY2" fmla="*/ 1605747 h 1843219"/>
                <a:gd name="connsiteX3" fmla="*/ 1874388 w 2003925"/>
                <a:gd name="connsiteY3" fmla="*/ 1620545 h 1843219"/>
                <a:gd name="connsiteX4" fmla="*/ 1841979 w 2003925"/>
                <a:gd name="connsiteY4" fmla="*/ 1621914 h 1843219"/>
                <a:gd name="connsiteX5" fmla="*/ 1837396 w 2003925"/>
                <a:gd name="connsiteY5" fmla="*/ 1656858 h 1843219"/>
                <a:gd name="connsiteX6" fmla="*/ 1782737 w 2003925"/>
                <a:gd name="connsiteY6" fmla="*/ 1742868 h 1843219"/>
                <a:gd name="connsiteX7" fmla="*/ 1649952 w 2003925"/>
                <a:gd name="connsiteY7" fmla="*/ 1736495 h 1843219"/>
                <a:gd name="connsiteX8" fmla="*/ 1618739 w 2003925"/>
                <a:gd name="connsiteY8" fmla="*/ 1720972 h 1843219"/>
                <a:gd name="connsiteX9" fmla="*/ 1594928 w 2003925"/>
                <a:gd name="connsiteY9" fmla="*/ 1756060 h 1843219"/>
                <a:gd name="connsiteX10" fmla="*/ 1515474 w 2003925"/>
                <a:gd name="connsiteY10" fmla="*/ 1810006 h 1843219"/>
                <a:gd name="connsiteX11" fmla="*/ 1261192 w 2003925"/>
                <a:gd name="connsiteY11" fmla="*/ 1693060 h 1843219"/>
                <a:gd name="connsiteX12" fmla="*/ 1236672 w 2003925"/>
                <a:gd name="connsiteY12" fmla="*/ 1666896 h 1843219"/>
                <a:gd name="connsiteX13" fmla="*/ 1220373 w 2003925"/>
                <a:gd name="connsiteY13" fmla="*/ 1695933 h 1843219"/>
                <a:gd name="connsiteX14" fmla="*/ 1024547 w 2003925"/>
                <a:gd name="connsiteY14" fmla="*/ 1843219 h 1843219"/>
                <a:gd name="connsiteX15" fmla="*/ 829655 w 2003925"/>
                <a:gd name="connsiteY15" fmla="*/ 1695933 h 1843219"/>
                <a:gd name="connsiteX16" fmla="*/ 814919 w 2003925"/>
                <a:gd name="connsiteY16" fmla="*/ 1669401 h 1843219"/>
                <a:gd name="connsiteX17" fmla="*/ 792747 w 2003925"/>
                <a:gd name="connsiteY17" fmla="*/ 1693060 h 1843219"/>
                <a:gd name="connsiteX18" fmla="*/ 538465 w 2003925"/>
                <a:gd name="connsiteY18" fmla="*/ 1810006 h 1843219"/>
                <a:gd name="connsiteX19" fmla="*/ 459011 w 2003925"/>
                <a:gd name="connsiteY19" fmla="*/ 1756060 h 1843219"/>
                <a:gd name="connsiteX20" fmla="*/ 442702 w 2003925"/>
                <a:gd name="connsiteY20" fmla="*/ 1732028 h 1843219"/>
                <a:gd name="connsiteX21" fmla="*/ 433718 w 2003925"/>
                <a:gd name="connsiteY21" fmla="*/ 1736496 h 1843219"/>
                <a:gd name="connsiteX22" fmla="*/ 300933 w 2003925"/>
                <a:gd name="connsiteY22" fmla="*/ 1742869 h 1843219"/>
                <a:gd name="connsiteX23" fmla="*/ 246274 w 2003925"/>
                <a:gd name="connsiteY23" fmla="*/ 1656858 h 1843219"/>
                <a:gd name="connsiteX24" fmla="*/ 239923 w 2003925"/>
                <a:gd name="connsiteY24" fmla="*/ 1608426 h 1843219"/>
                <a:gd name="connsiteX25" fmla="*/ 228107 w 2003925"/>
                <a:gd name="connsiteY25" fmla="*/ 1612732 h 1843219"/>
                <a:gd name="connsiteX26" fmla="*/ 88875 w 2003925"/>
                <a:gd name="connsiteY26" fmla="*/ 1605746 h 1843219"/>
                <a:gd name="connsiteX27" fmla="*/ 257413 w 2003925"/>
                <a:gd name="connsiteY27" fmla="*/ 485240 h 1843219"/>
                <a:gd name="connsiteX28" fmla="*/ 518449 w 2003925"/>
                <a:gd name="connsiteY28" fmla="*/ 175386 h 1843219"/>
                <a:gd name="connsiteX29" fmla="*/ 614061 w 2003925"/>
                <a:gd name="connsiteY29" fmla="*/ 110219 h 1843219"/>
                <a:gd name="connsiteX30" fmla="*/ 640762 w 2003925"/>
                <a:gd name="connsiteY30" fmla="*/ 72134 h 1843219"/>
                <a:gd name="connsiteX0" fmla="*/ 1746513 w 2003925"/>
                <a:gd name="connsiteY0" fmla="*/ 413106 h 1771084"/>
                <a:gd name="connsiteX1" fmla="*/ 1915050 w 2003925"/>
                <a:gd name="connsiteY1" fmla="*/ 1533612 h 1771084"/>
                <a:gd name="connsiteX2" fmla="*/ 1874388 w 2003925"/>
                <a:gd name="connsiteY2" fmla="*/ 1548410 h 1771084"/>
                <a:gd name="connsiteX3" fmla="*/ 1841979 w 2003925"/>
                <a:gd name="connsiteY3" fmla="*/ 1549779 h 1771084"/>
                <a:gd name="connsiteX4" fmla="*/ 1837396 w 2003925"/>
                <a:gd name="connsiteY4" fmla="*/ 1584723 h 1771084"/>
                <a:gd name="connsiteX5" fmla="*/ 1782737 w 2003925"/>
                <a:gd name="connsiteY5" fmla="*/ 1670733 h 1771084"/>
                <a:gd name="connsiteX6" fmla="*/ 1649952 w 2003925"/>
                <a:gd name="connsiteY6" fmla="*/ 1664360 h 1771084"/>
                <a:gd name="connsiteX7" fmla="*/ 1618739 w 2003925"/>
                <a:gd name="connsiteY7" fmla="*/ 1648837 h 1771084"/>
                <a:gd name="connsiteX8" fmla="*/ 1594928 w 2003925"/>
                <a:gd name="connsiteY8" fmla="*/ 1683925 h 1771084"/>
                <a:gd name="connsiteX9" fmla="*/ 1515474 w 2003925"/>
                <a:gd name="connsiteY9" fmla="*/ 1737871 h 1771084"/>
                <a:gd name="connsiteX10" fmla="*/ 1261192 w 2003925"/>
                <a:gd name="connsiteY10" fmla="*/ 1620925 h 1771084"/>
                <a:gd name="connsiteX11" fmla="*/ 1236672 w 2003925"/>
                <a:gd name="connsiteY11" fmla="*/ 1594761 h 1771084"/>
                <a:gd name="connsiteX12" fmla="*/ 1220373 w 2003925"/>
                <a:gd name="connsiteY12" fmla="*/ 1623798 h 1771084"/>
                <a:gd name="connsiteX13" fmla="*/ 1024547 w 2003925"/>
                <a:gd name="connsiteY13" fmla="*/ 1771084 h 1771084"/>
                <a:gd name="connsiteX14" fmla="*/ 829655 w 2003925"/>
                <a:gd name="connsiteY14" fmla="*/ 1623798 h 1771084"/>
                <a:gd name="connsiteX15" fmla="*/ 814919 w 2003925"/>
                <a:gd name="connsiteY15" fmla="*/ 1597266 h 1771084"/>
                <a:gd name="connsiteX16" fmla="*/ 792747 w 2003925"/>
                <a:gd name="connsiteY16" fmla="*/ 1620925 h 1771084"/>
                <a:gd name="connsiteX17" fmla="*/ 538465 w 2003925"/>
                <a:gd name="connsiteY17" fmla="*/ 1737871 h 1771084"/>
                <a:gd name="connsiteX18" fmla="*/ 459011 w 2003925"/>
                <a:gd name="connsiteY18" fmla="*/ 1683925 h 1771084"/>
                <a:gd name="connsiteX19" fmla="*/ 442702 w 2003925"/>
                <a:gd name="connsiteY19" fmla="*/ 1659893 h 1771084"/>
                <a:gd name="connsiteX20" fmla="*/ 433718 w 2003925"/>
                <a:gd name="connsiteY20" fmla="*/ 1664361 h 1771084"/>
                <a:gd name="connsiteX21" fmla="*/ 300933 w 2003925"/>
                <a:gd name="connsiteY21" fmla="*/ 1670734 h 1771084"/>
                <a:gd name="connsiteX22" fmla="*/ 246274 w 2003925"/>
                <a:gd name="connsiteY22" fmla="*/ 1584723 h 1771084"/>
                <a:gd name="connsiteX23" fmla="*/ 239923 w 2003925"/>
                <a:gd name="connsiteY23" fmla="*/ 1536291 h 1771084"/>
                <a:gd name="connsiteX24" fmla="*/ 228107 w 2003925"/>
                <a:gd name="connsiteY24" fmla="*/ 1540597 h 1771084"/>
                <a:gd name="connsiteX25" fmla="*/ 88875 w 2003925"/>
                <a:gd name="connsiteY25" fmla="*/ 1533611 h 1771084"/>
                <a:gd name="connsiteX26" fmla="*/ 257413 w 2003925"/>
                <a:gd name="connsiteY26" fmla="*/ 413105 h 1771084"/>
                <a:gd name="connsiteX27" fmla="*/ 518449 w 2003925"/>
                <a:gd name="connsiteY27" fmla="*/ 103251 h 1771084"/>
                <a:gd name="connsiteX28" fmla="*/ 614061 w 2003925"/>
                <a:gd name="connsiteY28" fmla="*/ 38084 h 1771084"/>
                <a:gd name="connsiteX29" fmla="*/ 640762 w 2003925"/>
                <a:gd name="connsiteY29" fmla="*/ -1 h 177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03925" h="1771084">
                  <a:moveTo>
                    <a:pt x="1746513" y="413106"/>
                  </a:moveTo>
                  <a:cubicBezTo>
                    <a:pt x="1943509" y="754314"/>
                    <a:pt x="2114276" y="1418589"/>
                    <a:pt x="1915050" y="1533612"/>
                  </a:cubicBezTo>
                  <a:cubicBezTo>
                    <a:pt x="1902599" y="1540801"/>
                    <a:pt x="1888996" y="1545675"/>
                    <a:pt x="1874388" y="1548410"/>
                  </a:cubicBezTo>
                  <a:lnTo>
                    <a:pt x="1841979" y="1549779"/>
                  </a:lnTo>
                  <a:lnTo>
                    <a:pt x="1837396" y="1584723"/>
                  </a:lnTo>
                  <a:cubicBezTo>
                    <a:pt x="1827684" y="1624887"/>
                    <a:pt x="1810027" y="1654977"/>
                    <a:pt x="1782737" y="1670733"/>
                  </a:cubicBezTo>
                  <a:cubicBezTo>
                    <a:pt x="1748625" y="1690428"/>
                    <a:pt x="1702486" y="1685978"/>
                    <a:pt x="1649952" y="1664360"/>
                  </a:cubicBezTo>
                  <a:lnTo>
                    <a:pt x="1618739" y="1648837"/>
                  </a:lnTo>
                  <a:lnTo>
                    <a:pt x="1594928" y="1683925"/>
                  </a:lnTo>
                  <a:cubicBezTo>
                    <a:pt x="1571932" y="1711181"/>
                    <a:pt x="1545522" y="1729819"/>
                    <a:pt x="1515474" y="1737871"/>
                  </a:cubicBezTo>
                  <a:cubicBezTo>
                    <a:pt x="1440353" y="1757999"/>
                    <a:pt x="1351384" y="1709580"/>
                    <a:pt x="1261192" y="1620925"/>
                  </a:cubicBezTo>
                  <a:lnTo>
                    <a:pt x="1236672" y="1594761"/>
                  </a:lnTo>
                  <a:lnTo>
                    <a:pt x="1220373" y="1623798"/>
                  </a:lnTo>
                  <a:cubicBezTo>
                    <a:pt x="1160999" y="1714549"/>
                    <a:pt x="1094541" y="1771084"/>
                    <a:pt x="1024547" y="1771084"/>
                  </a:cubicBezTo>
                  <a:cubicBezTo>
                    <a:pt x="954554" y="1771084"/>
                    <a:pt x="888479" y="1714549"/>
                    <a:pt x="829655" y="1623798"/>
                  </a:cubicBezTo>
                  <a:lnTo>
                    <a:pt x="814919" y="1597266"/>
                  </a:lnTo>
                  <a:lnTo>
                    <a:pt x="792747" y="1620925"/>
                  </a:lnTo>
                  <a:cubicBezTo>
                    <a:pt x="702554" y="1709579"/>
                    <a:pt x="613586" y="1757999"/>
                    <a:pt x="538465" y="1737871"/>
                  </a:cubicBezTo>
                  <a:cubicBezTo>
                    <a:pt x="508417" y="1729819"/>
                    <a:pt x="482007" y="1711181"/>
                    <a:pt x="459011" y="1683925"/>
                  </a:cubicBezTo>
                  <a:lnTo>
                    <a:pt x="442702" y="1659893"/>
                  </a:lnTo>
                  <a:lnTo>
                    <a:pt x="433718" y="1664361"/>
                  </a:lnTo>
                  <a:cubicBezTo>
                    <a:pt x="381184" y="1685979"/>
                    <a:pt x="335046" y="1690429"/>
                    <a:pt x="300933" y="1670734"/>
                  </a:cubicBezTo>
                  <a:cubicBezTo>
                    <a:pt x="273643" y="1654978"/>
                    <a:pt x="255987" y="1624888"/>
                    <a:pt x="246274" y="1584723"/>
                  </a:cubicBezTo>
                  <a:lnTo>
                    <a:pt x="239923" y="1536291"/>
                  </a:lnTo>
                  <a:lnTo>
                    <a:pt x="228107" y="1540597"/>
                  </a:lnTo>
                  <a:cubicBezTo>
                    <a:pt x="173939" y="1555904"/>
                    <a:pt x="126229" y="1555178"/>
                    <a:pt x="88875" y="1533611"/>
                  </a:cubicBezTo>
                  <a:cubicBezTo>
                    <a:pt x="-110350" y="1418589"/>
                    <a:pt x="60417" y="754312"/>
                    <a:pt x="257413" y="413105"/>
                  </a:cubicBezTo>
                  <a:cubicBezTo>
                    <a:pt x="331286" y="285153"/>
                    <a:pt x="422626" y="179398"/>
                    <a:pt x="518449" y="103251"/>
                  </a:cubicBezTo>
                  <a:lnTo>
                    <a:pt x="614061" y="38084"/>
                  </a:lnTo>
                  <a:lnTo>
                    <a:pt x="640762" y="-1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6" name="フリーフォーム: 図形 265"/>
            <p:cNvSpPr/>
            <p:nvPr/>
          </p:nvSpPr>
          <p:spPr bwMode="auto">
            <a:xfrm rot="13840492" flipH="1">
              <a:off x="3321233" y="4568795"/>
              <a:ext cx="661394" cy="1065829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003925" h="1944107">
                  <a:moveTo>
                    <a:pt x="995697" y="0"/>
                  </a:moveTo>
                  <a:cubicBezTo>
                    <a:pt x="1099655" y="0"/>
                    <a:pt x="1196232" y="37192"/>
                    <a:pt x="1276344" y="100888"/>
                  </a:cubicBezTo>
                  <a:lnTo>
                    <a:pt x="1327344" y="150408"/>
                  </a:lnTo>
                  <a:lnTo>
                    <a:pt x="1357154" y="174309"/>
                  </a:lnTo>
                  <a:cubicBezTo>
                    <a:pt x="1373648" y="188981"/>
                    <a:pt x="1389861" y="204871"/>
                    <a:pt x="1405720" y="221905"/>
                  </a:cubicBezTo>
                  <a:lnTo>
                    <a:pt x="1405739" y="221927"/>
                  </a:lnTo>
                  <a:lnTo>
                    <a:pt x="1485476" y="276275"/>
                  </a:lnTo>
                  <a:cubicBezTo>
                    <a:pt x="1581299" y="352422"/>
                    <a:pt x="1672639" y="458177"/>
                    <a:pt x="1746513" y="586129"/>
                  </a:cubicBezTo>
                  <a:cubicBezTo>
                    <a:pt x="1943509" y="927337"/>
                    <a:pt x="2114276" y="1591612"/>
                    <a:pt x="1915050" y="1706635"/>
                  </a:cubicBezTo>
                  <a:cubicBezTo>
                    <a:pt x="1902599" y="1713824"/>
                    <a:pt x="1888996" y="1718698"/>
                    <a:pt x="1874388" y="1721433"/>
                  </a:cubicBezTo>
                  <a:lnTo>
                    <a:pt x="1841979" y="1722802"/>
                  </a:lnTo>
                  <a:lnTo>
                    <a:pt x="1837396" y="1757746"/>
                  </a:lnTo>
                  <a:cubicBezTo>
                    <a:pt x="1827684" y="1797910"/>
                    <a:pt x="1810027" y="1828000"/>
                    <a:pt x="1782737" y="1843756"/>
                  </a:cubicBezTo>
                  <a:cubicBezTo>
                    <a:pt x="1748625" y="1863451"/>
                    <a:pt x="1702486" y="1859001"/>
                    <a:pt x="1649952" y="1837383"/>
                  </a:cubicBezTo>
                  <a:lnTo>
                    <a:pt x="1618739" y="1821860"/>
                  </a:lnTo>
                  <a:lnTo>
                    <a:pt x="1594928" y="1856948"/>
                  </a:lnTo>
                  <a:cubicBezTo>
                    <a:pt x="1571932" y="1884204"/>
                    <a:pt x="1545522" y="1902842"/>
                    <a:pt x="1515474" y="1910894"/>
                  </a:cubicBezTo>
                  <a:cubicBezTo>
                    <a:pt x="1440353" y="1931022"/>
                    <a:pt x="1351384" y="1882603"/>
                    <a:pt x="1261192" y="1793948"/>
                  </a:cubicBezTo>
                  <a:lnTo>
                    <a:pt x="1236672" y="1767784"/>
                  </a:lnTo>
                  <a:lnTo>
                    <a:pt x="1220373" y="1796821"/>
                  </a:lnTo>
                  <a:cubicBezTo>
                    <a:pt x="1160999" y="1887572"/>
                    <a:pt x="1094541" y="1944107"/>
                    <a:pt x="1024547" y="1944107"/>
                  </a:cubicBezTo>
                  <a:cubicBezTo>
                    <a:pt x="954554" y="1944107"/>
                    <a:pt x="888479" y="1887572"/>
                    <a:pt x="829655" y="1796821"/>
                  </a:cubicBezTo>
                  <a:lnTo>
                    <a:pt x="814919" y="1770289"/>
                  </a:lnTo>
                  <a:lnTo>
                    <a:pt x="792747" y="1793948"/>
                  </a:lnTo>
                  <a:cubicBezTo>
                    <a:pt x="702554" y="1882602"/>
                    <a:pt x="613586" y="1931022"/>
                    <a:pt x="538465" y="1910894"/>
                  </a:cubicBezTo>
                  <a:cubicBezTo>
                    <a:pt x="508417" y="1902842"/>
                    <a:pt x="482007" y="1884204"/>
                    <a:pt x="459011" y="1856948"/>
                  </a:cubicBezTo>
                  <a:lnTo>
                    <a:pt x="442702" y="1832916"/>
                  </a:lnTo>
                  <a:lnTo>
                    <a:pt x="433718" y="1837384"/>
                  </a:lnTo>
                  <a:cubicBezTo>
                    <a:pt x="381184" y="1859002"/>
                    <a:pt x="335046" y="1863452"/>
                    <a:pt x="300933" y="1843757"/>
                  </a:cubicBezTo>
                  <a:cubicBezTo>
                    <a:pt x="273643" y="1828001"/>
                    <a:pt x="255987" y="1797911"/>
                    <a:pt x="246274" y="1757746"/>
                  </a:cubicBezTo>
                  <a:lnTo>
                    <a:pt x="239923" y="1709314"/>
                  </a:lnTo>
                  <a:lnTo>
                    <a:pt x="228107" y="1713620"/>
                  </a:lnTo>
                  <a:cubicBezTo>
                    <a:pt x="173939" y="1728927"/>
                    <a:pt x="126229" y="1728201"/>
                    <a:pt x="88875" y="1706634"/>
                  </a:cubicBezTo>
                  <a:cubicBezTo>
                    <a:pt x="-110350" y="1591612"/>
                    <a:pt x="60417" y="927335"/>
                    <a:pt x="257413" y="586128"/>
                  </a:cubicBezTo>
                  <a:cubicBezTo>
                    <a:pt x="331286" y="458176"/>
                    <a:pt x="422626" y="352421"/>
                    <a:pt x="518449" y="276274"/>
                  </a:cubicBezTo>
                  <a:lnTo>
                    <a:pt x="614061" y="211107"/>
                  </a:lnTo>
                  <a:lnTo>
                    <a:pt x="640762" y="173022"/>
                  </a:lnTo>
                  <a:cubicBezTo>
                    <a:pt x="731597" y="66120"/>
                    <a:pt x="857086" y="-1"/>
                    <a:pt x="995697" y="0"/>
                  </a:cubicBezTo>
                  <a:close/>
                </a:path>
              </a:pathLst>
            </a:custGeom>
            <a:solidFill>
              <a:srgbClr val="FF33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67" name="グループ化 266"/>
            <p:cNvGrpSpPr/>
            <p:nvPr/>
          </p:nvGrpSpPr>
          <p:grpSpPr>
            <a:xfrm rot="19800000" flipH="1">
              <a:off x="3099325" y="5775237"/>
              <a:ext cx="361373" cy="573609"/>
              <a:chOff x="2303575" y="4116440"/>
              <a:chExt cx="725376" cy="1151392"/>
            </a:xfrm>
          </p:grpSpPr>
          <p:sp>
            <p:nvSpPr>
              <p:cNvPr id="284" name="台形 283"/>
              <p:cNvSpPr/>
              <p:nvPr/>
            </p:nvSpPr>
            <p:spPr bwMode="auto">
              <a:xfrm rot="10800000">
                <a:off x="2634607" y="4581524"/>
                <a:ext cx="208606" cy="3353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" name="楕円 284"/>
              <p:cNvSpPr/>
              <p:nvPr/>
            </p:nvSpPr>
            <p:spPr bwMode="auto">
              <a:xfrm>
                <a:off x="2466562" y="4116440"/>
                <a:ext cx="562389" cy="560335"/>
              </a:xfrm>
              <a:prstGeom prst="ellipse">
                <a:avLst/>
              </a:prstGeom>
              <a:solidFill>
                <a:srgbClr val="FF33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" name="フリーフォーム: 図形 285"/>
              <p:cNvSpPr/>
              <p:nvPr/>
            </p:nvSpPr>
            <p:spPr bwMode="auto">
              <a:xfrm>
                <a:off x="2303575" y="4797102"/>
                <a:ext cx="611076" cy="470730"/>
              </a:xfrm>
              <a:custGeom>
                <a:avLst/>
                <a:gdLst>
                  <a:gd name="connsiteX0" fmla="*/ 415359 w 977138"/>
                  <a:gd name="connsiteY0" fmla="*/ 0 h 752719"/>
                  <a:gd name="connsiteX1" fmla="*/ 977138 w 977138"/>
                  <a:gd name="connsiteY1" fmla="*/ 0 h 752719"/>
                  <a:gd name="connsiteX2" fmla="*/ 977138 w 977138"/>
                  <a:gd name="connsiteY2" fmla="*/ 710058 h 752719"/>
                  <a:gd name="connsiteX3" fmla="*/ 934477 w 977138"/>
                  <a:gd name="connsiteY3" fmla="*/ 752719 h 752719"/>
                  <a:gd name="connsiteX4" fmla="*/ 785426 w 977138"/>
                  <a:gd name="connsiteY4" fmla="*/ 752719 h 752719"/>
                  <a:gd name="connsiteX5" fmla="*/ 458020 w 977138"/>
                  <a:gd name="connsiteY5" fmla="*/ 752719 h 752719"/>
                  <a:gd name="connsiteX6" fmla="*/ 129927 w 977138"/>
                  <a:gd name="connsiteY6" fmla="*/ 752719 h 752719"/>
                  <a:gd name="connsiteX7" fmla="*/ 0 w 977138"/>
                  <a:gd name="connsiteY7" fmla="*/ 622792 h 752719"/>
                  <a:gd name="connsiteX8" fmla="*/ 0 w 977138"/>
                  <a:gd name="connsiteY8" fmla="*/ 505192 h 752719"/>
                  <a:gd name="connsiteX9" fmla="*/ 247527 w 977138"/>
                  <a:gd name="connsiteY9" fmla="*/ 257665 h 752719"/>
                  <a:gd name="connsiteX10" fmla="*/ 415359 w 977138"/>
                  <a:gd name="connsiteY10" fmla="*/ 257665 h 75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7138" h="752719">
                    <a:moveTo>
                      <a:pt x="415359" y="0"/>
                    </a:moveTo>
                    <a:lnTo>
                      <a:pt x="977138" y="0"/>
                    </a:lnTo>
                    <a:lnTo>
                      <a:pt x="977138" y="710058"/>
                    </a:lnTo>
                    <a:cubicBezTo>
                      <a:pt x="977138" y="733619"/>
                      <a:pt x="958038" y="752719"/>
                      <a:pt x="934477" y="752719"/>
                    </a:cubicBezTo>
                    <a:lnTo>
                      <a:pt x="785426" y="752719"/>
                    </a:lnTo>
                    <a:lnTo>
                      <a:pt x="458020" y="752719"/>
                    </a:lnTo>
                    <a:lnTo>
                      <a:pt x="129927" y="752719"/>
                    </a:lnTo>
                    <a:cubicBezTo>
                      <a:pt x="58170" y="752719"/>
                      <a:pt x="0" y="694549"/>
                      <a:pt x="0" y="622792"/>
                    </a:cubicBezTo>
                    <a:lnTo>
                      <a:pt x="0" y="505192"/>
                    </a:lnTo>
                    <a:cubicBezTo>
                      <a:pt x="0" y="368487"/>
                      <a:pt x="110822" y="257665"/>
                      <a:pt x="247527" y="257665"/>
                    </a:cubicBezTo>
                    <a:lnTo>
                      <a:pt x="415359" y="257665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68" name="グループ化 267"/>
            <p:cNvGrpSpPr/>
            <p:nvPr/>
          </p:nvGrpSpPr>
          <p:grpSpPr>
            <a:xfrm rot="1800000" flipH="1">
              <a:off x="2602089" y="5792411"/>
              <a:ext cx="361373" cy="573609"/>
              <a:chOff x="2450853" y="4116440"/>
              <a:chExt cx="725376" cy="1151392"/>
            </a:xfrm>
          </p:grpSpPr>
          <p:sp>
            <p:nvSpPr>
              <p:cNvPr id="281" name="台形 280"/>
              <p:cNvSpPr/>
              <p:nvPr/>
            </p:nvSpPr>
            <p:spPr bwMode="auto">
              <a:xfrm rot="10800000">
                <a:off x="2781885" y="4581524"/>
                <a:ext cx="208606" cy="3353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" name="楕円 281"/>
              <p:cNvSpPr/>
              <p:nvPr/>
            </p:nvSpPr>
            <p:spPr bwMode="auto">
              <a:xfrm>
                <a:off x="2613840" y="4116440"/>
                <a:ext cx="562389" cy="560335"/>
              </a:xfrm>
              <a:prstGeom prst="ellipse">
                <a:avLst/>
              </a:pr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" name="フリーフォーム: 図形 282"/>
              <p:cNvSpPr/>
              <p:nvPr/>
            </p:nvSpPr>
            <p:spPr bwMode="auto">
              <a:xfrm>
                <a:off x="2450853" y="4797102"/>
                <a:ext cx="611076" cy="470730"/>
              </a:xfrm>
              <a:custGeom>
                <a:avLst/>
                <a:gdLst>
                  <a:gd name="connsiteX0" fmla="*/ 415359 w 977138"/>
                  <a:gd name="connsiteY0" fmla="*/ 0 h 752719"/>
                  <a:gd name="connsiteX1" fmla="*/ 977138 w 977138"/>
                  <a:gd name="connsiteY1" fmla="*/ 0 h 752719"/>
                  <a:gd name="connsiteX2" fmla="*/ 977138 w 977138"/>
                  <a:gd name="connsiteY2" fmla="*/ 710058 h 752719"/>
                  <a:gd name="connsiteX3" fmla="*/ 934477 w 977138"/>
                  <a:gd name="connsiteY3" fmla="*/ 752719 h 752719"/>
                  <a:gd name="connsiteX4" fmla="*/ 785426 w 977138"/>
                  <a:gd name="connsiteY4" fmla="*/ 752719 h 752719"/>
                  <a:gd name="connsiteX5" fmla="*/ 458020 w 977138"/>
                  <a:gd name="connsiteY5" fmla="*/ 752719 h 752719"/>
                  <a:gd name="connsiteX6" fmla="*/ 129927 w 977138"/>
                  <a:gd name="connsiteY6" fmla="*/ 752719 h 752719"/>
                  <a:gd name="connsiteX7" fmla="*/ 0 w 977138"/>
                  <a:gd name="connsiteY7" fmla="*/ 622792 h 752719"/>
                  <a:gd name="connsiteX8" fmla="*/ 0 w 977138"/>
                  <a:gd name="connsiteY8" fmla="*/ 505192 h 752719"/>
                  <a:gd name="connsiteX9" fmla="*/ 247527 w 977138"/>
                  <a:gd name="connsiteY9" fmla="*/ 257665 h 752719"/>
                  <a:gd name="connsiteX10" fmla="*/ 415359 w 977138"/>
                  <a:gd name="connsiteY10" fmla="*/ 257665 h 75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7138" h="752719">
                    <a:moveTo>
                      <a:pt x="415359" y="0"/>
                    </a:moveTo>
                    <a:lnTo>
                      <a:pt x="977138" y="0"/>
                    </a:lnTo>
                    <a:lnTo>
                      <a:pt x="977138" y="710058"/>
                    </a:lnTo>
                    <a:cubicBezTo>
                      <a:pt x="977138" y="733619"/>
                      <a:pt x="958038" y="752719"/>
                      <a:pt x="934477" y="752719"/>
                    </a:cubicBezTo>
                    <a:lnTo>
                      <a:pt x="785426" y="752719"/>
                    </a:lnTo>
                    <a:lnTo>
                      <a:pt x="458020" y="752719"/>
                    </a:lnTo>
                    <a:lnTo>
                      <a:pt x="129927" y="752719"/>
                    </a:lnTo>
                    <a:cubicBezTo>
                      <a:pt x="58170" y="752719"/>
                      <a:pt x="0" y="694549"/>
                      <a:pt x="0" y="622792"/>
                    </a:cubicBezTo>
                    <a:lnTo>
                      <a:pt x="0" y="505192"/>
                    </a:lnTo>
                    <a:cubicBezTo>
                      <a:pt x="0" y="368487"/>
                      <a:pt x="110822" y="257665"/>
                      <a:pt x="247527" y="257665"/>
                    </a:cubicBezTo>
                    <a:lnTo>
                      <a:pt x="415359" y="257665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69" name="フリーフォーム: 図形 268"/>
            <p:cNvSpPr/>
            <p:nvPr/>
          </p:nvSpPr>
          <p:spPr bwMode="auto">
            <a:xfrm rot="18473734" flipH="1">
              <a:off x="2566574" y="4593694"/>
              <a:ext cx="443607" cy="350056"/>
            </a:xfrm>
            <a:custGeom>
              <a:avLst/>
              <a:gdLst>
                <a:gd name="connsiteX0" fmla="*/ 566057 w 1494106"/>
                <a:gd name="connsiteY0" fmla="*/ 0 h 1179023"/>
                <a:gd name="connsiteX1" fmla="*/ 777134 w 1494106"/>
                <a:gd name="connsiteY1" fmla="*/ 209410 h 1179023"/>
                <a:gd name="connsiteX2" fmla="*/ 781880 w 1494106"/>
                <a:gd name="connsiteY2" fmla="*/ 220908 h 1179023"/>
                <a:gd name="connsiteX3" fmla="*/ 803323 w 1494106"/>
                <a:gd name="connsiteY3" fmla="*/ 194303 h 1179023"/>
                <a:gd name="connsiteX4" fmla="*/ 980777 w 1494106"/>
                <a:gd name="connsiteY4" fmla="*/ 103786 h 1179023"/>
                <a:gd name="connsiteX5" fmla="*/ 1113140 w 1494106"/>
                <a:gd name="connsiteY5" fmla="*/ 333635 h 1179023"/>
                <a:gd name="connsiteX6" fmla="*/ 1119118 w 1494106"/>
                <a:gd name="connsiteY6" fmla="*/ 377282 h 1179023"/>
                <a:gd name="connsiteX7" fmla="*/ 1179268 w 1494106"/>
                <a:gd name="connsiteY7" fmla="*/ 347873 h 1179023"/>
                <a:gd name="connsiteX8" fmla="*/ 1280671 w 1494106"/>
                <a:gd name="connsiteY8" fmla="*/ 347131 h 1179023"/>
                <a:gd name="connsiteX9" fmla="*/ 1332453 w 1494106"/>
                <a:gd name="connsiteY9" fmla="*/ 561300 h 1179023"/>
                <a:gd name="connsiteX10" fmla="*/ 1326257 w 1494106"/>
                <a:gd name="connsiteY10" fmla="*/ 596591 h 1179023"/>
                <a:gd name="connsiteX11" fmla="*/ 1344410 w 1494106"/>
                <a:gd name="connsiteY11" fmla="*/ 590060 h 1179023"/>
                <a:gd name="connsiteX12" fmla="*/ 1473312 w 1494106"/>
                <a:gd name="connsiteY12" fmla="*/ 599795 h 1179023"/>
                <a:gd name="connsiteX13" fmla="*/ 1363422 w 1494106"/>
                <a:gd name="connsiteY13" fmla="*/ 954626 h 1179023"/>
                <a:gd name="connsiteX14" fmla="*/ 1357334 w 1494106"/>
                <a:gd name="connsiteY14" fmla="*/ 961521 h 1179023"/>
                <a:gd name="connsiteX15" fmla="*/ 1343247 w 1494106"/>
                <a:gd name="connsiteY15" fmla="*/ 983719 h 1179023"/>
                <a:gd name="connsiteX16" fmla="*/ 740899 w 1494106"/>
                <a:gd name="connsiteY16" fmla="*/ 1179023 h 1179023"/>
                <a:gd name="connsiteX17" fmla="*/ 100459 w 1494106"/>
                <a:gd name="connsiteY17" fmla="*/ 923694 h 1179023"/>
                <a:gd name="connsiteX18" fmla="*/ 100219 w 1494106"/>
                <a:gd name="connsiteY18" fmla="*/ 922526 h 1179023"/>
                <a:gd name="connsiteX19" fmla="*/ 81604 w 1494106"/>
                <a:gd name="connsiteY19" fmla="*/ 894620 h 1179023"/>
                <a:gd name="connsiteX20" fmla="*/ 23866 w 1494106"/>
                <a:gd name="connsiteY20" fmla="*/ 747184 h 1179023"/>
                <a:gd name="connsiteX21" fmla="*/ 147951 w 1494106"/>
                <a:gd name="connsiteY21" fmla="*/ 103786 h 1179023"/>
                <a:gd name="connsiteX22" fmla="*/ 175864 w 1494106"/>
                <a:gd name="connsiteY22" fmla="*/ 101374 h 1179023"/>
                <a:gd name="connsiteX23" fmla="*/ 321648 w 1494106"/>
                <a:gd name="connsiteY23" fmla="*/ 190274 h 1179023"/>
                <a:gd name="connsiteX24" fmla="*/ 348367 w 1494106"/>
                <a:gd name="connsiteY24" fmla="*/ 222121 h 1179023"/>
                <a:gd name="connsiteX25" fmla="*/ 389364 w 1494106"/>
                <a:gd name="connsiteY25" fmla="*/ 141553 h 1179023"/>
                <a:gd name="connsiteX26" fmla="*/ 566057 w 1494106"/>
                <a:gd name="connsiteY26" fmla="*/ 0 h 117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494106" h="1179023">
                  <a:moveTo>
                    <a:pt x="566057" y="0"/>
                  </a:moveTo>
                  <a:cubicBezTo>
                    <a:pt x="647623" y="0"/>
                    <a:pt x="721577" y="89413"/>
                    <a:pt x="777134" y="209410"/>
                  </a:cubicBezTo>
                  <a:lnTo>
                    <a:pt x="781880" y="220908"/>
                  </a:lnTo>
                  <a:lnTo>
                    <a:pt x="803323" y="194303"/>
                  </a:lnTo>
                  <a:cubicBezTo>
                    <a:pt x="863369" y="129283"/>
                    <a:pt x="926234" y="90534"/>
                    <a:pt x="980777" y="103786"/>
                  </a:cubicBezTo>
                  <a:cubicBezTo>
                    <a:pt x="1048955" y="120350"/>
                    <a:pt x="1092029" y="215225"/>
                    <a:pt x="1113140" y="333635"/>
                  </a:cubicBezTo>
                  <a:lnTo>
                    <a:pt x="1119118" y="377282"/>
                  </a:lnTo>
                  <a:lnTo>
                    <a:pt x="1179268" y="347873"/>
                  </a:lnTo>
                  <a:cubicBezTo>
                    <a:pt x="1218478" y="333604"/>
                    <a:pt x="1253750" y="331588"/>
                    <a:pt x="1280671" y="347131"/>
                  </a:cubicBezTo>
                  <a:cubicBezTo>
                    <a:pt x="1331148" y="376274"/>
                    <a:pt x="1343305" y="461973"/>
                    <a:pt x="1332453" y="561300"/>
                  </a:cubicBezTo>
                  <a:lnTo>
                    <a:pt x="1326257" y="596591"/>
                  </a:lnTo>
                  <a:lnTo>
                    <a:pt x="1344410" y="590060"/>
                  </a:lnTo>
                  <a:cubicBezTo>
                    <a:pt x="1399636" y="574294"/>
                    <a:pt x="1447557" y="574039"/>
                    <a:pt x="1473312" y="599795"/>
                  </a:cubicBezTo>
                  <a:cubicBezTo>
                    <a:pt x="1533407" y="659890"/>
                    <a:pt x="1452916" y="841684"/>
                    <a:pt x="1363422" y="954626"/>
                  </a:cubicBezTo>
                  <a:lnTo>
                    <a:pt x="1357334" y="961521"/>
                  </a:lnTo>
                  <a:lnTo>
                    <a:pt x="1343247" y="983719"/>
                  </a:lnTo>
                  <a:cubicBezTo>
                    <a:pt x="1244007" y="1098491"/>
                    <a:pt x="1011679" y="1179023"/>
                    <a:pt x="740899" y="1179023"/>
                  </a:cubicBezTo>
                  <a:cubicBezTo>
                    <a:pt x="424989" y="1179023"/>
                    <a:pt x="161417" y="1069410"/>
                    <a:pt x="100459" y="923694"/>
                  </a:cubicBezTo>
                  <a:lnTo>
                    <a:pt x="100219" y="922526"/>
                  </a:lnTo>
                  <a:lnTo>
                    <a:pt x="81604" y="894620"/>
                  </a:lnTo>
                  <a:cubicBezTo>
                    <a:pt x="56892" y="850996"/>
                    <a:pt x="37005" y="801265"/>
                    <a:pt x="23866" y="747184"/>
                  </a:cubicBezTo>
                  <a:cubicBezTo>
                    <a:pt x="-28691" y="530858"/>
                    <a:pt x="2503" y="139123"/>
                    <a:pt x="147951" y="103786"/>
                  </a:cubicBezTo>
                  <a:cubicBezTo>
                    <a:pt x="157041" y="101577"/>
                    <a:pt x="166363" y="100813"/>
                    <a:pt x="175864" y="101374"/>
                  </a:cubicBezTo>
                  <a:cubicBezTo>
                    <a:pt x="222182" y="104110"/>
                    <a:pt x="272769" y="138344"/>
                    <a:pt x="321648" y="190274"/>
                  </a:cubicBezTo>
                  <a:lnTo>
                    <a:pt x="348367" y="222121"/>
                  </a:lnTo>
                  <a:lnTo>
                    <a:pt x="389364" y="141553"/>
                  </a:lnTo>
                  <a:cubicBezTo>
                    <a:pt x="439947" y="57225"/>
                    <a:pt x="500805" y="0"/>
                    <a:pt x="566057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0" name="楕円 2"/>
            <p:cNvSpPr/>
            <p:nvPr/>
          </p:nvSpPr>
          <p:spPr bwMode="auto">
            <a:xfrm flipH="1">
              <a:off x="2489040" y="4720266"/>
              <a:ext cx="1121046" cy="1282422"/>
            </a:xfrm>
            <a:custGeom>
              <a:avLst/>
              <a:gdLst>
                <a:gd name="connsiteX0" fmla="*/ 0 w 2835315"/>
                <a:gd name="connsiteY0" fmla="*/ 1417658 h 2835315"/>
                <a:gd name="connsiteX1" fmla="*/ 1417658 w 2835315"/>
                <a:gd name="connsiteY1" fmla="*/ 0 h 2835315"/>
                <a:gd name="connsiteX2" fmla="*/ 2835316 w 2835315"/>
                <a:gd name="connsiteY2" fmla="*/ 1417658 h 2835315"/>
                <a:gd name="connsiteX3" fmla="*/ 1417658 w 2835315"/>
                <a:gd name="connsiteY3" fmla="*/ 2835316 h 2835315"/>
                <a:gd name="connsiteX4" fmla="*/ 0 w 2835315"/>
                <a:gd name="connsiteY4" fmla="*/ 1417658 h 2835315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1417658 h 2835316"/>
                <a:gd name="connsiteX1" fmla="*/ 1417658 w 2835316"/>
                <a:gd name="connsiteY1" fmla="*/ 0 h 2835316"/>
                <a:gd name="connsiteX2" fmla="*/ 2835316 w 2835316"/>
                <a:gd name="connsiteY2" fmla="*/ 1417658 h 2835316"/>
                <a:gd name="connsiteX3" fmla="*/ 1417658 w 2835316"/>
                <a:gd name="connsiteY3" fmla="*/ 2835316 h 2835316"/>
                <a:gd name="connsiteX4" fmla="*/ 0 w 2835316"/>
                <a:gd name="connsiteY4" fmla="*/ 1417658 h 2835316"/>
                <a:gd name="connsiteX0" fmla="*/ 0 w 2835316"/>
                <a:gd name="connsiteY0" fmla="*/ 2095838 h 3513496"/>
                <a:gd name="connsiteX1" fmla="*/ 1425278 w 2835316"/>
                <a:gd name="connsiteY1" fmla="*/ 0 h 3513496"/>
                <a:gd name="connsiteX2" fmla="*/ 2835316 w 2835316"/>
                <a:gd name="connsiteY2" fmla="*/ 2095838 h 3513496"/>
                <a:gd name="connsiteX3" fmla="*/ 1417658 w 2835316"/>
                <a:gd name="connsiteY3" fmla="*/ 3513496 h 3513496"/>
                <a:gd name="connsiteX4" fmla="*/ 0 w 2835316"/>
                <a:gd name="connsiteY4" fmla="*/ 2095838 h 3513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5316" h="3513496">
                  <a:moveTo>
                    <a:pt x="0" y="2095838"/>
                  </a:moveTo>
                  <a:cubicBezTo>
                    <a:pt x="0" y="1312887"/>
                    <a:pt x="642327" y="0"/>
                    <a:pt x="1425278" y="0"/>
                  </a:cubicBezTo>
                  <a:cubicBezTo>
                    <a:pt x="2208229" y="0"/>
                    <a:pt x="2835316" y="1312887"/>
                    <a:pt x="2835316" y="2095838"/>
                  </a:cubicBezTo>
                  <a:cubicBezTo>
                    <a:pt x="2835316" y="2878789"/>
                    <a:pt x="2200609" y="3513496"/>
                    <a:pt x="1417658" y="3513496"/>
                  </a:cubicBezTo>
                  <a:cubicBezTo>
                    <a:pt x="634707" y="3513496"/>
                    <a:pt x="0" y="2878789"/>
                    <a:pt x="0" y="2095838"/>
                  </a:cubicBezTo>
                  <a:close/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楕円 270"/>
            <p:cNvSpPr/>
            <p:nvPr/>
          </p:nvSpPr>
          <p:spPr bwMode="auto">
            <a:xfrm flipH="1">
              <a:off x="2987893" y="4859305"/>
              <a:ext cx="209419" cy="31389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2" name="楕円 271"/>
            <p:cNvSpPr/>
            <p:nvPr/>
          </p:nvSpPr>
          <p:spPr bwMode="auto">
            <a:xfrm flipH="1">
              <a:off x="3314918" y="4859305"/>
              <a:ext cx="209419" cy="31389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73" name="グループ化 272"/>
            <p:cNvGrpSpPr/>
            <p:nvPr/>
          </p:nvGrpSpPr>
          <p:grpSpPr>
            <a:xfrm rot="17496732">
              <a:off x="3683780" y="4546976"/>
              <a:ext cx="195340" cy="462416"/>
              <a:chOff x="3505224" y="4953739"/>
              <a:chExt cx="195340" cy="462416"/>
            </a:xfrm>
          </p:grpSpPr>
          <p:sp>
            <p:nvSpPr>
              <p:cNvPr id="279" name="四角形: 角を丸くする 278"/>
              <p:cNvSpPr/>
              <p:nvPr/>
            </p:nvSpPr>
            <p:spPr bwMode="auto">
              <a:xfrm rot="1800000">
                <a:off x="3505224" y="4953739"/>
                <a:ext cx="195340" cy="462416"/>
              </a:xfrm>
              <a:prstGeom prst="roundRect">
                <a:avLst>
                  <a:gd name="adj" fmla="val 6275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0" name="四角形: 角を丸くする 279"/>
              <p:cNvSpPr/>
              <p:nvPr/>
            </p:nvSpPr>
            <p:spPr bwMode="auto">
              <a:xfrm rot="1800000">
                <a:off x="3535645" y="4973000"/>
                <a:ext cx="119828" cy="400397"/>
              </a:xfrm>
              <a:prstGeom prst="roundRect">
                <a:avLst>
                  <a:gd name="adj" fmla="val 0"/>
                </a:avLst>
              </a:pr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4" name="楕円 273"/>
            <p:cNvSpPr/>
            <p:nvPr/>
          </p:nvSpPr>
          <p:spPr bwMode="auto">
            <a:xfrm flipH="1">
              <a:off x="3042759" y="4931703"/>
              <a:ext cx="136282" cy="5886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5" name="楕円 274"/>
            <p:cNvSpPr/>
            <p:nvPr/>
          </p:nvSpPr>
          <p:spPr bwMode="auto">
            <a:xfrm flipH="1">
              <a:off x="3343847" y="4916003"/>
              <a:ext cx="136282" cy="5886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6" name="直角三角形 275"/>
            <p:cNvSpPr/>
            <p:nvPr/>
          </p:nvSpPr>
          <p:spPr bwMode="auto">
            <a:xfrm>
              <a:off x="3314918" y="5034159"/>
              <a:ext cx="291472" cy="156946"/>
            </a:xfrm>
            <a:prstGeom prst="rtTriangle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7" name="直角三角形 276"/>
            <p:cNvSpPr/>
            <p:nvPr/>
          </p:nvSpPr>
          <p:spPr bwMode="auto">
            <a:xfrm flipV="1">
              <a:off x="3314918" y="5191105"/>
              <a:ext cx="264975" cy="134526"/>
            </a:xfrm>
            <a:prstGeom prst="rtTriangle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8" name="フリーフォーム: 図形 277"/>
            <p:cNvSpPr/>
            <p:nvPr/>
          </p:nvSpPr>
          <p:spPr bwMode="auto">
            <a:xfrm rot="3587092" flipH="1">
              <a:off x="2266473" y="5109400"/>
              <a:ext cx="653316" cy="901011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1276344 w 2003925"/>
                <a:gd name="connsiteY0" fmla="*/ 50795 h 1894014"/>
                <a:gd name="connsiteX1" fmla="*/ 1327344 w 2003925"/>
                <a:gd name="connsiteY1" fmla="*/ 100315 h 1894014"/>
                <a:gd name="connsiteX2" fmla="*/ 1357154 w 2003925"/>
                <a:gd name="connsiteY2" fmla="*/ 124216 h 1894014"/>
                <a:gd name="connsiteX3" fmla="*/ 1405720 w 2003925"/>
                <a:gd name="connsiteY3" fmla="*/ 171812 h 1894014"/>
                <a:gd name="connsiteX4" fmla="*/ 1405739 w 2003925"/>
                <a:gd name="connsiteY4" fmla="*/ 171834 h 1894014"/>
                <a:gd name="connsiteX5" fmla="*/ 1485476 w 2003925"/>
                <a:gd name="connsiteY5" fmla="*/ 226182 h 1894014"/>
                <a:gd name="connsiteX6" fmla="*/ 1746513 w 2003925"/>
                <a:gd name="connsiteY6" fmla="*/ 536036 h 1894014"/>
                <a:gd name="connsiteX7" fmla="*/ 1915050 w 2003925"/>
                <a:gd name="connsiteY7" fmla="*/ 1656542 h 1894014"/>
                <a:gd name="connsiteX8" fmla="*/ 1874388 w 2003925"/>
                <a:gd name="connsiteY8" fmla="*/ 1671340 h 1894014"/>
                <a:gd name="connsiteX9" fmla="*/ 1841979 w 2003925"/>
                <a:gd name="connsiteY9" fmla="*/ 1672709 h 1894014"/>
                <a:gd name="connsiteX10" fmla="*/ 1837396 w 2003925"/>
                <a:gd name="connsiteY10" fmla="*/ 1707653 h 1894014"/>
                <a:gd name="connsiteX11" fmla="*/ 1782737 w 2003925"/>
                <a:gd name="connsiteY11" fmla="*/ 1793663 h 1894014"/>
                <a:gd name="connsiteX12" fmla="*/ 1649952 w 2003925"/>
                <a:gd name="connsiteY12" fmla="*/ 1787290 h 1894014"/>
                <a:gd name="connsiteX13" fmla="*/ 1618739 w 2003925"/>
                <a:gd name="connsiteY13" fmla="*/ 1771767 h 1894014"/>
                <a:gd name="connsiteX14" fmla="*/ 1594928 w 2003925"/>
                <a:gd name="connsiteY14" fmla="*/ 1806855 h 1894014"/>
                <a:gd name="connsiteX15" fmla="*/ 1515474 w 2003925"/>
                <a:gd name="connsiteY15" fmla="*/ 1860801 h 1894014"/>
                <a:gd name="connsiteX16" fmla="*/ 1261192 w 2003925"/>
                <a:gd name="connsiteY16" fmla="*/ 1743855 h 1894014"/>
                <a:gd name="connsiteX17" fmla="*/ 1236672 w 2003925"/>
                <a:gd name="connsiteY17" fmla="*/ 1717691 h 1894014"/>
                <a:gd name="connsiteX18" fmla="*/ 1220373 w 2003925"/>
                <a:gd name="connsiteY18" fmla="*/ 1746728 h 1894014"/>
                <a:gd name="connsiteX19" fmla="*/ 1024547 w 2003925"/>
                <a:gd name="connsiteY19" fmla="*/ 1894014 h 1894014"/>
                <a:gd name="connsiteX20" fmla="*/ 829655 w 2003925"/>
                <a:gd name="connsiteY20" fmla="*/ 1746728 h 1894014"/>
                <a:gd name="connsiteX21" fmla="*/ 814919 w 2003925"/>
                <a:gd name="connsiteY21" fmla="*/ 1720196 h 1894014"/>
                <a:gd name="connsiteX22" fmla="*/ 792747 w 2003925"/>
                <a:gd name="connsiteY22" fmla="*/ 1743855 h 1894014"/>
                <a:gd name="connsiteX23" fmla="*/ 538465 w 2003925"/>
                <a:gd name="connsiteY23" fmla="*/ 1860801 h 1894014"/>
                <a:gd name="connsiteX24" fmla="*/ 459011 w 2003925"/>
                <a:gd name="connsiteY24" fmla="*/ 1806855 h 1894014"/>
                <a:gd name="connsiteX25" fmla="*/ 442702 w 2003925"/>
                <a:gd name="connsiteY25" fmla="*/ 1782823 h 1894014"/>
                <a:gd name="connsiteX26" fmla="*/ 433718 w 2003925"/>
                <a:gd name="connsiteY26" fmla="*/ 1787291 h 1894014"/>
                <a:gd name="connsiteX27" fmla="*/ 300933 w 2003925"/>
                <a:gd name="connsiteY27" fmla="*/ 1793664 h 1894014"/>
                <a:gd name="connsiteX28" fmla="*/ 246274 w 2003925"/>
                <a:gd name="connsiteY28" fmla="*/ 1707653 h 1894014"/>
                <a:gd name="connsiteX29" fmla="*/ 239923 w 2003925"/>
                <a:gd name="connsiteY29" fmla="*/ 1659221 h 1894014"/>
                <a:gd name="connsiteX30" fmla="*/ 228107 w 2003925"/>
                <a:gd name="connsiteY30" fmla="*/ 1663527 h 1894014"/>
                <a:gd name="connsiteX31" fmla="*/ 88875 w 2003925"/>
                <a:gd name="connsiteY31" fmla="*/ 1656541 h 1894014"/>
                <a:gd name="connsiteX32" fmla="*/ 257413 w 2003925"/>
                <a:gd name="connsiteY32" fmla="*/ 536035 h 1894014"/>
                <a:gd name="connsiteX33" fmla="*/ 518449 w 2003925"/>
                <a:gd name="connsiteY33" fmla="*/ 226181 h 1894014"/>
                <a:gd name="connsiteX34" fmla="*/ 614061 w 2003925"/>
                <a:gd name="connsiteY34" fmla="*/ 161014 h 1894014"/>
                <a:gd name="connsiteX35" fmla="*/ 640762 w 2003925"/>
                <a:gd name="connsiteY35" fmla="*/ 122929 h 1894014"/>
                <a:gd name="connsiteX36" fmla="*/ 1093653 w 2003925"/>
                <a:gd name="connsiteY36" fmla="*/ 47863 h 1894014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003925" h="1843219">
                  <a:moveTo>
                    <a:pt x="1276344" y="0"/>
                  </a:moveTo>
                  <a:lnTo>
                    <a:pt x="1327344" y="49520"/>
                  </a:lnTo>
                  <a:lnTo>
                    <a:pt x="1357154" y="73421"/>
                  </a:lnTo>
                  <a:cubicBezTo>
                    <a:pt x="1373648" y="88093"/>
                    <a:pt x="1389861" y="103983"/>
                    <a:pt x="1405720" y="121017"/>
                  </a:cubicBezTo>
                  <a:lnTo>
                    <a:pt x="1405739" y="121039"/>
                  </a:lnTo>
                  <a:lnTo>
                    <a:pt x="1485476" y="175387"/>
                  </a:lnTo>
                  <a:cubicBezTo>
                    <a:pt x="1581299" y="251534"/>
                    <a:pt x="1672639" y="357289"/>
                    <a:pt x="1746513" y="485241"/>
                  </a:cubicBezTo>
                  <a:cubicBezTo>
                    <a:pt x="1943509" y="826449"/>
                    <a:pt x="2114276" y="1490724"/>
                    <a:pt x="1915050" y="1605747"/>
                  </a:cubicBezTo>
                  <a:cubicBezTo>
                    <a:pt x="1902599" y="1612936"/>
                    <a:pt x="1888996" y="1617810"/>
                    <a:pt x="1874388" y="1620545"/>
                  </a:cubicBezTo>
                  <a:lnTo>
                    <a:pt x="1841979" y="1621914"/>
                  </a:lnTo>
                  <a:lnTo>
                    <a:pt x="1837396" y="1656858"/>
                  </a:lnTo>
                  <a:cubicBezTo>
                    <a:pt x="1827684" y="1697022"/>
                    <a:pt x="1810027" y="1727112"/>
                    <a:pt x="1782737" y="1742868"/>
                  </a:cubicBezTo>
                  <a:cubicBezTo>
                    <a:pt x="1748625" y="1762563"/>
                    <a:pt x="1702486" y="1758113"/>
                    <a:pt x="1649952" y="1736495"/>
                  </a:cubicBezTo>
                  <a:lnTo>
                    <a:pt x="1618739" y="1720972"/>
                  </a:lnTo>
                  <a:lnTo>
                    <a:pt x="1594928" y="1756060"/>
                  </a:lnTo>
                  <a:cubicBezTo>
                    <a:pt x="1571932" y="1783316"/>
                    <a:pt x="1545522" y="1801954"/>
                    <a:pt x="1515474" y="1810006"/>
                  </a:cubicBezTo>
                  <a:cubicBezTo>
                    <a:pt x="1440353" y="1830134"/>
                    <a:pt x="1351384" y="1781715"/>
                    <a:pt x="1261192" y="1693060"/>
                  </a:cubicBezTo>
                  <a:lnTo>
                    <a:pt x="1236672" y="1666896"/>
                  </a:lnTo>
                  <a:lnTo>
                    <a:pt x="1220373" y="1695933"/>
                  </a:lnTo>
                  <a:cubicBezTo>
                    <a:pt x="1160999" y="1786684"/>
                    <a:pt x="1094541" y="1843219"/>
                    <a:pt x="1024547" y="1843219"/>
                  </a:cubicBezTo>
                  <a:cubicBezTo>
                    <a:pt x="954554" y="1843219"/>
                    <a:pt x="888479" y="1786684"/>
                    <a:pt x="829655" y="1695933"/>
                  </a:cubicBezTo>
                  <a:lnTo>
                    <a:pt x="814919" y="1669401"/>
                  </a:lnTo>
                  <a:lnTo>
                    <a:pt x="792747" y="1693060"/>
                  </a:lnTo>
                  <a:cubicBezTo>
                    <a:pt x="702554" y="1781714"/>
                    <a:pt x="613586" y="1830134"/>
                    <a:pt x="538465" y="1810006"/>
                  </a:cubicBezTo>
                  <a:cubicBezTo>
                    <a:pt x="508417" y="1801954"/>
                    <a:pt x="482007" y="1783316"/>
                    <a:pt x="459011" y="1756060"/>
                  </a:cubicBezTo>
                  <a:lnTo>
                    <a:pt x="442702" y="1732028"/>
                  </a:lnTo>
                  <a:lnTo>
                    <a:pt x="433718" y="1736496"/>
                  </a:lnTo>
                  <a:cubicBezTo>
                    <a:pt x="381184" y="1758114"/>
                    <a:pt x="335046" y="1762564"/>
                    <a:pt x="300933" y="1742869"/>
                  </a:cubicBezTo>
                  <a:cubicBezTo>
                    <a:pt x="273643" y="1727113"/>
                    <a:pt x="255987" y="1697023"/>
                    <a:pt x="246274" y="1656858"/>
                  </a:cubicBezTo>
                  <a:lnTo>
                    <a:pt x="239923" y="1608426"/>
                  </a:lnTo>
                  <a:lnTo>
                    <a:pt x="228107" y="1612732"/>
                  </a:lnTo>
                  <a:cubicBezTo>
                    <a:pt x="173939" y="1628039"/>
                    <a:pt x="126229" y="1627313"/>
                    <a:pt x="88875" y="1605746"/>
                  </a:cubicBezTo>
                  <a:cubicBezTo>
                    <a:pt x="-110350" y="1490724"/>
                    <a:pt x="60417" y="826447"/>
                    <a:pt x="257413" y="485240"/>
                  </a:cubicBezTo>
                  <a:cubicBezTo>
                    <a:pt x="331286" y="357288"/>
                    <a:pt x="422626" y="251533"/>
                    <a:pt x="518449" y="175386"/>
                  </a:cubicBezTo>
                  <a:lnTo>
                    <a:pt x="614061" y="110219"/>
                  </a:lnTo>
                  <a:lnTo>
                    <a:pt x="640762" y="72134"/>
                  </a:lnTo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4318133" y="2502376"/>
            <a:ext cx="1389447" cy="1871083"/>
            <a:chOff x="4270376" y="2197985"/>
            <a:chExt cx="1590003" cy="2141160"/>
          </a:xfrm>
        </p:grpSpPr>
        <p:grpSp>
          <p:nvGrpSpPr>
            <p:cNvPr id="288" name="グループ化 287"/>
            <p:cNvGrpSpPr/>
            <p:nvPr/>
          </p:nvGrpSpPr>
          <p:grpSpPr>
            <a:xfrm>
              <a:off x="4270376" y="2448934"/>
              <a:ext cx="1590003" cy="1890211"/>
              <a:chOff x="4057545" y="761445"/>
              <a:chExt cx="1590003" cy="1890211"/>
            </a:xfrm>
          </p:grpSpPr>
          <p:sp>
            <p:nvSpPr>
              <p:cNvPr id="290" name="フリーフォーム: 図形 289"/>
              <p:cNvSpPr/>
              <p:nvPr/>
            </p:nvSpPr>
            <p:spPr bwMode="auto">
              <a:xfrm rot="15300000">
                <a:off x="5193358" y="1738730"/>
                <a:ext cx="294133" cy="614247"/>
              </a:xfrm>
              <a:custGeom>
                <a:avLst/>
                <a:gdLst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995697 w 2003925"/>
                  <a:gd name="connsiteY37" fmla="*/ 0 h 1944107"/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1093653 w 2003925"/>
                  <a:gd name="connsiteY37" fmla="*/ 97956 h 1944107"/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0" fmla="*/ 1276344 w 2003925"/>
                  <a:gd name="connsiteY0" fmla="*/ 0 h 1843219"/>
                  <a:gd name="connsiteX1" fmla="*/ 1327344 w 2003925"/>
                  <a:gd name="connsiteY1" fmla="*/ 49520 h 1843219"/>
                  <a:gd name="connsiteX2" fmla="*/ 1357154 w 2003925"/>
                  <a:gd name="connsiteY2" fmla="*/ 73421 h 1843219"/>
                  <a:gd name="connsiteX3" fmla="*/ 1405720 w 2003925"/>
                  <a:gd name="connsiteY3" fmla="*/ 121017 h 1843219"/>
                  <a:gd name="connsiteX4" fmla="*/ 1405739 w 2003925"/>
                  <a:gd name="connsiteY4" fmla="*/ 121039 h 1843219"/>
                  <a:gd name="connsiteX5" fmla="*/ 1485476 w 2003925"/>
                  <a:gd name="connsiteY5" fmla="*/ 175387 h 1843219"/>
                  <a:gd name="connsiteX6" fmla="*/ 1746513 w 2003925"/>
                  <a:gd name="connsiteY6" fmla="*/ 485241 h 1843219"/>
                  <a:gd name="connsiteX7" fmla="*/ 1915050 w 2003925"/>
                  <a:gd name="connsiteY7" fmla="*/ 1605747 h 1843219"/>
                  <a:gd name="connsiteX8" fmla="*/ 1874388 w 2003925"/>
                  <a:gd name="connsiteY8" fmla="*/ 1620545 h 1843219"/>
                  <a:gd name="connsiteX9" fmla="*/ 1841979 w 2003925"/>
                  <a:gd name="connsiteY9" fmla="*/ 1621914 h 1843219"/>
                  <a:gd name="connsiteX10" fmla="*/ 1837396 w 2003925"/>
                  <a:gd name="connsiteY10" fmla="*/ 1656858 h 1843219"/>
                  <a:gd name="connsiteX11" fmla="*/ 1782737 w 2003925"/>
                  <a:gd name="connsiteY11" fmla="*/ 1742868 h 1843219"/>
                  <a:gd name="connsiteX12" fmla="*/ 1649952 w 2003925"/>
                  <a:gd name="connsiteY12" fmla="*/ 1736495 h 1843219"/>
                  <a:gd name="connsiteX13" fmla="*/ 1618739 w 2003925"/>
                  <a:gd name="connsiteY13" fmla="*/ 1720972 h 1843219"/>
                  <a:gd name="connsiteX14" fmla="*/ 1594928 w 2003925"/>
                  <a:gd name="connsiteY14" fmla="*/ 1756060 h 1843219"/>
                  <a:gd name="connsiteX15" fmla="*/ 1515474 w 2003925"/>
                  <a:gd name="connsiteY15" fmla="*/ 1810006 h 1843219"/>
                  <a:gd name="connsiteX16" fmla="*/ 1261192 w 2003925"/>
                  <a:gd name="connsiteY16" fmla="*/ 1693060 h 1843219"/>
                  <a:gd name="connsiteX17" fmla="*/ 1236672 w 2003925"/>
                  <a:gd name="connsiteY17" fmla="*/ 1666896 h 1843219"/>
                  <a:gd name="connsiteX18" fmla="*/ 1220373 w 2003925"/>
                  <a:gd name="connsiteY18" fmla="*/ 1695933 h 1843219"/>
                  <a:gd name="connsiteX19" fmla="*/ 1024547 w 2003925"/>
                  <a:gd name="connsiteY19" fmla="*/ 1843219 h 1843219"/>
                  <a:gd name="connsiteX20" fmla="*/ 829655 w 2003925"/>
                  <a:gd name="connsiteY20" fmla="*/ 1695933 h 1843219"/>
                  <a:gd name="connsiteX21" fmla="*/ 814919 w 2003925"/>
                  <a:gd name="connsiteY21" fmla="*/ 1669401 h 1843219"/>
                  <a:gd name="connsiteX22" fmla="*/ 792747 w 2003925"/>
                  <a:gd name="connsiteY22" fmla="*/ 1693060 h 1843219"/>
                  <a:gd name="connsiteX23" fmla="*/ 538465 w 2003925"/>
                  <a:gd name="connsiteY23" fmla="*/ 1810006 h 1843219"/>
                  <a:gd name="connsiteX24" fmla="*/ 459011 w 2003925"/>
                  <a:gd name="connsiteY24" fmla="*/ 1756060 h 1843219"/>
                  <a:gd name="connsiteX25" fmla="*/ 442702 w 2003925"/>
                  <a:gd name="connsiteY25" fmla="*/ 1732028 h 1843219"/>
                  <a:gd name="connsiteX26" fmla="*/ 433718 w 2003925"/>
                  <a:gd name="connsiteY26" fmla="*/ 1736496 h 1843219"/>
                  <a:gd name="connsiteX27" fmla="*/ 300933 w 2003925"/>
                  <a:gd name="connsiteY27" fmla="*/ 1742869 h 1843219"/>
                  <a:gd name="connsiteX28" fmla="*/ 246274 w 2003925"/>
                  <a:gd name="connsiteY28" fmla="*/ 1656858 h 1843219"/>
                  <a:gd name="connsiteX29" fmla="*/ 239923 w 2003925"/>
                  <a:gd name="connsiteY29" fmla="*/ 1608426 h 1843219"/>
                  <a:gd name="connsiteX30" fmla="*/ 228107 w 2003925"/>
                  <a:gd name="connsiteY30" fmla="*/ 1612732 h 1843219"/>
                  <a:gd name="connsiteX31" fmla="*/ 88875 w 2003925"/>
                  <a:gd name="connsiteY31" fmla="*/ 1605746 h 1843219"/>
                  <a:gd name="connsiteX32" fmla="*/ 257413 w 2003925"/>
                  <a:gd name="connsiteY32" fmla="*/ 485240 h 1843219"/>
                  <a:gd name="connsiteX33" fmla="*/ 518449 w 2003925"/>
                  <a:gd name="connsiteY33" fmla="*/ 175386 h 1843219"/>
                  <a:gd name="connsiteX34" fmla="*/ 614061 w 2003925"/>
                  <a:gd name="connsiteY34" fmla="*/ 110219 h 1843219"/>
                  <a:gd name="connsiteX35" fmla="*/ 640762 w 2003925"/>
                  <a:gd name="connsiteY35" fmla="*/ 72134 h 1843219"/>
                  <a:gd name="connsiteX0" fmla="*/ 1276344 w 2003925"/>
                  <a:gd name="connsiteY0" fmla="*/ 0 h 1843219"/>
                  <a:gd name="connsiteX1" fmla="*/ 1327344 w 2003925"/>
                  <a:gd name="connsiteY1" fmla="*/ 49520 h 1843219"/>
                  <a:gd name="connsiteX2" fmla="*/ 1405720 w 2003925"/>
                  <a:gd name="connsiteY2" fmla="*/ 121017 h 1843219"/>
                  <a:gd name="connsiteX3" fmla="*/ 1405739 w 2003925"/>
                  <a:gd name="connsiteY3" fmla="*/ 121039 h 1843219"/>
                  <a:gd name="connsiteX4" fmla="*/ 1485476 w 2003925"/>
                  <a:gd name="connsiteY4" fmla="*/ 175387 h 1843219"/>
                  <a:gd name="connsiteX5" fmla="*/ 1746513 w 2003925"/>
                  <a:gd name="connsiteY5" fmla="*/ 485241 h 1843219"/>
                  <a:gd name="connsiteX6" fmla="*/ 1915050 w 2003925"/>
                  <a:gd name="connsiteY6" fmla="*/ 1605747 h 1843219"/>
                  <a:gd name="connsiteX7" fmla="*/ 1874388 w 2003925"/>
                  <a:gd name="connsiteY7" fmla="*/ 1620545 h 1843219"/>
                  <a:gd name="connsiteX8" fmla="*/ 1841979 w 2003925"/>
                  <a:gd name="connsiteY8" fmla="*/ 1621914 h 1843219"/>
                  <a:gd name="connsiteX9" fmla="*/ 1837396 w 2003925"/>
                  <a:gd name="connsiteY9" fmla="*/ 1656858 h 1843219"/>
                  <a:gd name="connsiteX10" fmla="*/ 1782737 w 2003925"/>
                  <a:gd name="connsiteY10" fmla="*/ 1742868 h 1843219"/>
                  <a:gd name="connsiteX11" fmla="*/ 1649952 w 2003925"/>
                  <a:gd name="connsiteY11" fmla="*/ 1736495 h 1843219"/>
                  <a:gd name="connsiteX12" fmla="*/ 1618739 w 2003925"/>
                  <a:gd name="connsiteY12" fmla="*/ 1720972 h 1843219"/>
                  <a:gd name="connsiteX13" fmla="*/ 1594928 w 2003925"/>
                  <a:gd name="connsiteY13" fmla="*/ 1756060 h 1843219"/>
                  <a:gd name="connsiteX14" fmla="*/ 1515474 w 2003925"/>
                  <a:gd name="connsiteY14" fmla="*/ 1810006 h 1843219"/>
                  <a:gd name="connsiteX15" fmla="*/ 1261192 w 2003925"/>
                  <a:gd name="connsiteY15" fmla="*/ 1693060 h 1843219"/>
                  <a:gd name="connsiteX16" fmla="*/ 1236672 w 2003925"/>
                  <a:gd name="connsiteY16" fmla="*/ 1666896 h 1843219"/>
                  <a:gd name="connsiteX17" fmla="*/ 1220373 w 2003925"/>
                  <a:gd name="connsiteY17" fmla="*/ 1695933 h 1843219"/>
                  <a:gd name="connsiteX18" fmla="*/ 1024547 w 2003925"/>
                  <a:gd name="connsiteY18" fmla="*/ 1843219 h 1843219"/>
                  <a:gd name="connsiteX19" fmla="*/ 829655 w 2003925"/>
                  <a:gd name="connsiteY19" fmla="*/ 1695933 h 1843219"/>
                  <a:gd name="connsiteX20" fmla="*/ 814919 w 2003925"/>
                  <a:gd name="connsiteY20" fmla="*/ 1669401 h 1843219"/>
                  <a:gd name="connsiteX21" fmla="*/ 792747 w 2003925"/>
                  <a:gd name="connsiteY21" fmla="*/ 1693060 h 1843219"/>
                  <a:gd name="connsiteX22" fmla="*/ 538465 w 2003925"/>
                  <a:gd name="connsiteY22" fmla="*/ 1810006 h 1843219"/>
                  <a:gd name="connsiteX23" fmla="*/ 459011 w 2003925"/>
                  <a:gd name="connsiteY23" fmla="*/ 1756060 h 1843219"/>
                  <a:gd name="connsiteX24" fmla="*/ 442702 w 2003925"/>
                  <a:gd name="connsiteY24" fmla="*/ 1732028 h 1843219"/>
                  <a:gd name="connsiteX25" fmla="*/ 433718 w 2003925"/>
                  <a:gd name="connsiteY25" fmla="*/ 1736496 h 1843219"/>
                  <a:gd name="connsiteX26" fmla="*/ 300933 w 2003925"/>
                  <a:gd name="connsiteY26" fmla="*/ 1742869 h 1843219"/>
                  <a:gd name="connsiteX27" fmla="*/ 246274 w 2003925"/>
                  <a:gd name="connsiteY27" fmla="*/ 1656858 h 1843219"/>
                  <a:gd name="connsiteX28" fmla="*/ 239923 w 2003925"/>
                  <a:gd name="connsiteY28" fmla="*/ 1608426 h 1843219"/>
                  <a:gd name="connsiteX29" fmla="*/ 228107 w 2003925"/>
                  <a:gd name="connsiteY29" fmla="*/ 1612732 h 1843219"/>
                  <a:gd name="connsiteX30" fmla="*/ 88875 w 2003925"/>
                  <a:gd name="connsiteY30" fmla="*/ 1605746 h 1843219"/>
                  <a:gd name="connsiteX31" fmla="*/ 257413 w 2003925"/>
                  <a:gd name="connsiteY31" fmla="*/ 485240 h 1843219"/>
                  <a:gd name="connsiteX32" fmla="*/ 518449 w 2003925"/>
                  <a:gd name="connsiteY32" fmla="*/ 175386 h 1843219"/>
                  <a:gd name="connsiteX33" fmla="*/ 614061 w 2003925"/>
                  <a:gd name="connsiteY33" fmla="*/ 110219 h 1843219"/>
                  <a:gd name="connsiteX34" fmla="*/ 640762 w 2003925"/>
                  <a:gd name="connsiteY34" fmla="*/ 72134 h 1843219"/>
                  <a:gd name="connsiteX0" fmla="*/ 1276344 w 2003925"/>
                  <a:gd name="connsiteY0" fmla="*/ 0 h 1843219"/>
                  <a:gd name="connsiteX1" fmla="*/ 1327344 w 2003925"/>
                  <a:gd name="connsiteY1" fmla="*/ 49520 h 1843219"/>
                  <a:gd name="connsiteX2" fmla="*/ 1405720 w 2003925"/>
                  <a:gd name="connsiteY2" fmla="*/ 121017 h 1843219"/>
                  <a:gd name="connsiteX3" fmla="*/ 1485476 w 2003925"/>
                  <a:gd name="connsiteY3" fmla="*/ 175387 h 1843219"/>
                  <a:gd name="connsiteX4" fmla="*/ 1746513 w 2003925"/>
                  <a:gd name="connsiteY4" fmla="*/ 485241 h 1843219"/>
                  <a:gd name="connsiteX5" fmla="*/ 1915050 w 2003925"/>
                  <a:gd name="connsiteY5" fmla="*/ 1605747 h 1843219"/>
                  <a:gd name="connsiteX6" fmla="*/ 1874388 w 2003925"/>
                  <a:gd name="connsiteY6" fmla="*/ 1620545 h 1843219"/>
                  <a:gd name="connsiteX7" fmla="*/ 1841979 w 2003925"/>
                  <a:gd name="connsiteY7" fmla="*/ 1621914 h 1843219"/>
                  <a:gd name="connsiteX8" fmla="*/ 1837396 w 2003925"/>
                  <a:gd name="connsiteY8" fmla="*/ 1656858 h 1843219"/>
                  <a:gd name="connsiteX9" fmla="*/ 1782737 w 2003925"/>
                  <a:gd name="connsiteY9" fmla="*/ 1742868 h 1843219"/>
                  <a:gd name="connsiteX10" fmla="*/ 1649952 w 2003925"/>
                  <a:gd name="connsiteY10" fmla="*/ 1736495 h 1843219"/>
                  <a:gd name="connsiteX11" fmla="*/ 1618739 w 2003925"/>
                  <a:gd name="connsiteY11" fmla="*/ 1720972 h 1843219"/>
                  <a:gd name="connsiteX12" fmla="*/ 1594928 w 2003925"/>
                  <a:gd name="connsiteY12" fmla="*/ 1756060 h 1843219"/>
                  <a:gd name="connsiteX13" fmla="*/ 1515474 w 2003925"/>
                  <a:gd name="connsiteY13" fmla="*/ 1810006 h 1843219"/>
                  <a:gd name="connsiteX14" fmla="*/ 1261192 w 2003925"/>
                  <a:gd name="connsiteY14" fmla="*/ 1693060 h 1843219"/>
                  <a:gd name="connsiteX15" fmla="*/ 1236672 w 2003925"/>
                  <a:gd name="connsiteY15" fmla="*/ 1666896 h 1843219"/>
                  <a:gd name="connsiteX16" fmla="*/ 1220373 w 2003925"/>
                  <a:gd name="connsiteY16" fmla="*/ 1695933 h 1843219"/>
                  <a:gd name="connsiteX17" fmla="*/ 1024547 w 2003925"/>
                  <a:gd name="connsiteY17" fmla="*/ 1843219 h 1843219"/>
                  <a:gd name="connsiteX18" fmla="*/ 829655 w 2003925"/>
                  <a:gd name="connsiteY18" fmla="*/ 1695933 h 1843219"/>
                  <a:gd name="connsiteX19" fmla="*/ 814919 w 2003925"/>
                  <a:gd name="connsiteY19" fmla="*/ 1669401 h 1843219"/>
                  <a:gd name="connsiteX20" fmla="*/ 792747 w 2003925"/>
                  <a:gd name="connsiteY20" fmla="*/ 1693060 h 1843219"/>
                  <a:gd name="connsiteX21" fmla="*/ 538465 w 2003925"/>
                  <a:gd name="connsiteY21" fmla="*/ 1810006 h 1843219"/>
                  <a:gd name="connsiteX22" fmla="*/ 459011 w 2003925"/>
                  <a:gd name="connsiteY22" fmla="*/ 1756060 h 1843219"/>
                  <a:gd name="connsiteX23" fmla="*/ 442702 w 2003925"/>
                  <a:gd name="connsiteY23" fmla="*/ 1732028 h 1843219"/>
                  <a:gd name="connsiteX24" fmla="*/ 433718 w 2003925"/>
                  <a:gd name="connsiteY24" fmla="*/ 1736496 h 1843219"/>
                  <a:gd name="connsiteX25" fmla="*/ 300933 w 2003925"/>
                  <a:gd name="connsiteY25" fmla="*/ 1742869 h 1843219"/>
                  <a:gd name="connsiteX26" fmla="*/ 246274 w 2003925"/>
                  <a:gd name="connsiteY26" fmla="*/ 1656858 h 1843219"/>
                  <a:gd name="connsiteX27" fmla="*/ 239923 w 2003925"/>
                  <a:gd name="connsiteY27" fmla="*/ 1608426 h 1843219"/>
                  <a:gd name="connsiteX28" fmla="*/ 228107 w 2003925"/>
                  <a:gd name="connsiteY28" fmla="*/ 1612732 h 1843219"/>
                  <a:gd name="connsiteX29" fmla="*/ 88875 w 2003925"/>
                  <a:gd name="connsiteY29" fmla="*/ 1605746 h 1843219"/>
                  <a:gd name="connsiteX30" fmla="*/ 257413 w 2003925"/>
                  <a:gd name="connsiteY30" fmla="*/ 485240 h 1843219"/>
                  <a:gd name="connsiteX31" fmla="*/ 518449 w 2003925"/>
                  <a:gd name="connsiteY31" fmla="*/ 175386 h 1843219"/>
                  <a:gd name="connsiteX32" fmla="*/ 614061 w 2003925"/>
                  <a:gd name="connsiteY32" fmla="*/ 110219 h 1843219"/>
                  <a:gd name="connsiteX33" fmla="*/ 640762 w 2003925"/>
                  <a:gd name="connsiteY33" fmla="*/ 72134 h 1843219"/>
                  <a:gd name="connsiteX0" fmla="*/ 1276344 w 2003925"/>
                  <a:gd name="connsiteY0" fmla="*/ 0 h 1843219"/>
                  <a:gd name="connsiteX1" fmla="*/ 1327342 w 2003925"/>
                  <a:gd name="connsiteY1" fmla="*/ 49521 h 1843219"/>
                  <a:gd name="connsiteX2" fmla="*/ 1405720 w 2003925"/>
                  <a:gd name="connsiteY2" fmla="*/ 121017 h 1843219"/>
                  <a:gd name="connsiteX3" fmla="*/ 1485476 w 2003925"/>
                  <a:gd name="connsiteY3" fmla="*/ 175387 h 1843219"/>
                  <a:gd name="connsiteX4" fmla="*/ 1746513 w 2003925"/>
                  <a:gd name="connsiteY4" fmla="*/ 485241 h 1843219"/>
                  <a:gd name="connsiteX5" fmla="*/ 1915050 w 2003925"/>
                  <a:gd name="connsiteY5" fmla="*/ 1605747 h 1843219"/>
                  <a:gd name="connsiteX6" fmla="*/ 1874388 w 2003925"/>
                  <a:gd name="connsiteY6" fmla="*/ 1620545 h 1843219"/>
                  <a:gd name="connsiteX7" fmla="*/ 1841979 w 2003925"/>
                  <a:gd name="connsiteY7" fmla="*/ 1621914 h 1843219"/>
                  <a:gd name="connsiteX8" fmla="*/ 1837396 w 2003925"/>
                  <a:gd name="connsiteY8" fmla="*/ 1656858 h 1843219"/>
                  <a:gd name="connsiteX9" fmla="*/ 1782737 w 2003925"/>
                  <a:gd name="connsiteY9" fmla="*/ 1742868 h 1843219"/>
                  <a:gd name="connsiteX10" fmla="*/ 1649952 w 2003925"/>
                  <a:gd name="connsiteY10" fmla="*/ 1736495 h 1843219"/>
                  <a:gd name="connsiteX11" fmla="*/ 1618739 w 2003925"/>
                  <a:gd name="connsiteY11" fmla="*/ 1720972 h 1843219"/>
                  <a:gd name="connsiteX12" fmla="*/ 1594928 w 2003925"/>
                  <a:gd name="connsiteY12" fmla="*/ 1756060 h 1843219"/>
                  <a:gd name="connsiteX13" fmla="*/ 1515474 w 2003925"/>
                  <a:gd name="connsiteY13" fmla="*/ 1810006 h 1843219"/>
                  <a:gd name="connsiteX14" fmla="*/ 1261192 w 2003925"/>
                  <a:gd name="connsiteY14" fmla="*/ 1693060 h 1843219"/>
                  <a:gd name="connsiteX15" fmla="*/ 1236672 w 2003925"/>
                  <a:gd name="connsiteY15" fmla="*/ 1666896 h 1843219"/>
                  <a:gd name="connsiteX16" fmla="*/ 1220373 w 2003925"/>
                  <a:gd name="connsiteY16" fmla="*/ 1695933 h 1843219"/>
                  <a:gd name="connsiteX17" fmla="*/ 1024547 w 2003925"/>
                  <a:gd name="connsiteY17" fmla="*/ 1843219 h 1843219"/>
                  <a:gd name="connsiteX18" fmla="*/ 829655 w 2003925"/>
                  <a:gd name="connsiteY18" fmla="*/ 1695933 h 1843219"/>
                  <a:gd name="connsiteX19" fmla="*/ 814919 w 2003925"/>
                  <a:gd name="connsiteY19" fmla="*/ 1669401 h 1843219"/>
                  <a:gd name="connsiteX20" fmla="*/ 792747 w 2003925"/>
                  <a:gd name="connsiteY20" fmla="*/ 1693060 h 1843219"/>
                  <a:gd name="connsiteX21" fmla="*/ 538465 w 2003925"/>
                  <a:gd name="connsiteY21" fmla="*/ 1810006 h 1843219"/>
                  <a:gd name="connsiteX22" fmla="*/ 459011 w 2003925"/>
                  <a:gd name="connsiteY22" fmla="*/ 1756060 h 1843219"/>
                  <a:gd name="connsiteX23" fmla="*/ 442702 w 2003925"/>
                  <a:gd name="connsiteY23" fmla="*/ 1732028 h 1843219"/>
                  <a:gd name="connsiteX24" fmla="*/ 433718 w 2003925"/>
                  <a:gd name="connsiteY24" fmla="*/ 1736496 h 1843219"/>
                  <a:gd name="connsiteX25" fmla="*/ 300933 w 2003925"/>
                  <a:gd name="connsiteY25" fmla="*/ 1742869 h 1843219"/>
                  <a:gd name="connsiteX26" fmla="*/ 246274 w 2003925"/>
                  <a:gd name="connsiteY26" fmla="*/ 1656858 h 1843219"/>
                  <a:gd name="connsiteX27" fmla="*/ 239923 w 2003925"/>
                  <a:gd name="connsiteY27" fmla="*/ 1608426 h 1843219"/>
                  <a:gd name="connsiteX28" fmla="*/ 228107 w 2003925"/>
                  <a:gd name="connsiteY28" fmla="*/ 1612732 h 1843219"/>
                  <a:gd name="connsiteX29" fmla="*/ 88875 w 2003925"/>
                  <a:gd name="connsiteY29" fmla="*/ 1605746 h 1843219"/>
                  <a:gd name="connsiteX30" fmla="*/ 257413 w 2003925"/>
                  <a:gd name="connsiteY30" fmla="*/ 485240 h 1843219"/>
                  <a:gd name="connsiteX31" fmla="*/ 518449 w 2003925"/>
                  <a:gd name="connsiteY31" fmla="*/ 175386 h 1843219"/>
                  <a:gd name="connsiteX32" fmla="*/ 614061 w 2003925"/>
                  <a:gd name="connsiteY32" fmla="*/ 110219 h 1843219"/>
                  <a:gd name="connsiteX33" fmla="*/ 640762 w 2003925"/>
                  <a:gd name="connsiteY33" fmla="*/ 72134 h 1843219"/>
                  <a:gd name="connsiteX0" fmla="*/ 1276344 w 2003925"/>
                  <a:gd name="connsiteY0" fmla="*/ 0 h 1843219"/>
                  <a:gd name="connsiteX1" fmla="*/ 1327342 w 2003925"/>
                  <a:gd name="connsiteY1" fmla="*/ 49521 h 1843219"/>
                  <a:gd name="connsiteX2" fmla="*/ 1485476 w 2003925"/>
                  <a:gd name="connsiteY2" fmla="*/ 175387 h 1843219"/>
                  <a:gd name="connsiteX3" fmla="*/ 1746513 w 2003925"/>
                  <a:gd name="connsiteY3" fmla="*/ 485241 h 1843219"/>
                  <a:gd name="connsiteX4" fmla="*/ 1915050 w 2003925"/>
                  <a:gd name="connsiteY4" fmla="*/ 1605747 h 1843219"/>
                  <a:gd name="connsiteX5" fmla="*/ 1874388 w 2003925"/>
                  <a:gd name="connsiteY5" fmla="*/ 1620545 h 1843219"/>
                  <a:gd name="connsiteX6" fmla="*/ 1841979 w 2003925"/>
                  <a:gd name="connsiteY6" fmla="*/ 1621914 h 1843219"/>
                  <a:gd name="connsiteX7" fmla="*/ 1837396 w 2003925"/>
                  <a:gd name="connsiteY7" fmla="*/ 1656858 h 1843219"/>
                  <a:gd name="connsiteX8" fmla="*/ 1782737 w 2003925"/>
                  <a:gd name="connsiteY8" fmla="*/ 1742868 h 1843219"/>
                  <a:gd name="connsiteX9" fmla="*/ 1649952 w 2003925"/>
                  <a:gd name="connsiteY9" fmla="*/ 1736495 h 1843219"/>
                  <a:gd name="connsiteX10" fmla="*/ 1618739 w 2003925"/>
                  <a:gd name="connsiteY10" fmla="*/ 1720972 h 1843219"/>
                  <a:gd name="connsiteX11" fmla="*/ 1594928 w 2003925"/>
                  <a:gd name="connsiteY11" fmla="*/ 1756060 h 1843219"/>
                  <a:gd name="connsiteX12" fmla="*/ 1515474 w 2003925"/>
                  <a:gd name="connsiteY12" fmla="*/ 1810006 h 1843219"/>
                  <a:gd name="connsiteX13" fmla="*/ 1261192 w 2003925"/>
                  <a:gd name="connsiteY13" fmla="*/ 1693060 h 1843219"/>
                  <a:gd name="connsiteX14" fmla="*/ 1236672 w 2003925"/>
                  <a:gd name="connsiteY14" fmla="*/ 1666896 h 1843219"/>
                  <a:gd name="connsiteX15" fmla="*/ 1220373 w 2003925"/>
                  <a:gd name="connsiteY15" fmla="*/ 1695933 h 1843219"/>
                  <a:gd name="connsiteX16" fmla="*/ 1024547 w 2003925"/>
                  <a:gd name="connsiteY16" fmla="*/ 1843219 h 1843219"/>
                  <a:gd name="connsiteX17" fmla="*/ 829655 w 2003925"/>
                  <a:gd name="connsiteY17" fmla="*/ 1695933 h 1843219"/>
                  <a:gd name="connsiteX18" fmla="*/ 814919 w 2003925"/>
                  <a:gd name="connsiteY18" fmla="*/ 1669401 h 1843219"/>
                  <a:gd name="connsiteX19" fmla="*/ 792747 w 2003925"/>
                  <a:gd name="connsiteY19" fmla="*/ 1693060 h 1843219"/>
                  <a:gd name="connsiteX20" fmla="*/ 538465 w 2003925"/>
                  <a:gd name="connsiteY20" fmla="*/ 1810006 h 1843219"/>
                  <a:gd name="connsiteX21" fmla="*/ 459011 w 2003925"/>
                  <a:gd name="connsiteY21" fmla="*/ 1756060 h 1843219"/>
                  <a:gd name="connsiteX22" fmla="*/ 442702 w 2003925"/>
                  <a:gd name="connsiteY22" fmla="*/ 1732028 h 1843219"/>
                  <a:gd name="connsiteX23" fmla="*/ 433718 w 2003925"/>
                  <a:gd name="connsiteY23" fmla="*/ 1736496 h 1843219"/>
                  <a:gd name="connsiteX24" fmla="*/ 300933 w 2003925"/>
                  <a:gd name="connsiteY24" fmla="*/ 1742869 h 1843219"/>
                  <a:gd name="connsiteX25" fmla="*/ 246274 w 2003925"/>
                  <a:gd name="connsiteY25" fmla="*/ 1656858 h 1843219"/>
                  <a:gd name="connsiteX26" fmla="*/ 239923 w 2003925"/>
                  <a:gd name="connsiteY26" fmla="*/ 1608426 h 1843219"/>
                  <a:gd name="connsiteX27" fmla="*/ 228107 w 2003925"/>
                  <a:gd name="connsiteY27" fmla="*/ 1612732 h 1843219"/>
                  <a:gd name="connsiteX28" fmla="*/ 88875 w 2003925"/>
                  <a:gd name="connsiteY28" fmla="*/ 1605746 h 1843219"/>
                  <a:gd name="connsiteX29" fmla="*/ 257413 w 2003925"/>
                  <a:gd name="connsiteY29" fmla="*/ 485240 h 1843219"/>
                  <a:gd name="connsiteX30" fmla="*/ 518449 w 2003925"/>
                  <a:gd name="connsiteY30" fmla="*/ 175386 h 1843219"/>
                  <a:gd name="connsiteX31" fmla="*/ 614061 w 2003925"/>
                  <a:gd name="connsiteY31" fmla="*/ 110219 h 1843219"/>
                  <a:gd name="connsiteX32" fmla="*/ 640762 w 2003925"/>
                  <a:gd name="connsiteY32" fmla="*/ 72134 h 1843219"/>
                  <a:gd name="connsiteX0" fmla="*/ 1276344 w 2003925"/>
                  <a:gd name="connsiteY0" fmla="*/ 0 h 1843219"/>
                  <a:gd name="connsiteX1" fmla="*/ 1327342 w 2003925"/>
                  <a:gd name="connsiteY1" fmla="*/ 49521 h 1843219"/>
                  <a:gd name="connsiteX2" fmla="*/ 1746513 w 2003925"/>
                  <a:gd name="connsiteY2" fmla="*/ 485241 h 1843219"/>
                  <a:gd name="connsiteX3" fmla="*/ 1915050 w 2003925"/>
                  <a:gd name="connsiteY3" fmla="*/ 1605747 h 1843219"/>
                  <a:gd name="connsiteX4" fmla="*/ 1874388 w 2003925"/>
                  <a:gd name="connsiteY4" fmla="*/ 1620545 h 1843219"/>
                  <a:gd name="connsiteX5" fmla="*/ 1841979 w 2003925"/>
                  <a:gd name="connsiteY5" fmla="*/ 1621914 h 1843219"/>
                  <a:gd name="connsiteX6" fmla="*/ 1837396 w 2003925"/>
                  <a:gd name="connsiteY6" fmla="*/ 1656858 h 1843219"/>
                  <a:gd name="connsiteX7" fmla="*/ 1782737 w 2003925"/>
                  <a:gd name="connsiteY7" fmla="*/ 1742868 h 1843219"/>
                  <a:gd name="connsiteX8" fmla="*/ 1649952 w 2003925"/>
                  <a:gd name="connsiteY8" fmla="*/ 1736495 h 1843219"/>
                  <a:gd name="connsiteX9" fmla="*/ 1618739 w 2003925"/>
                  <a:gd name="connsiteY9" fmla="*/ 1720972 h 1843219"/>
                  <a:gd name="connsiteX10" fmla="*/ 1594928 w 2003925"/>
                  <a:gd name="connsiteY10" fmla="*/ 1756060 h 1843219"/>
                  <a:gd name="connsiteX11" fmla="*/ 1515474 w 2003925"/>
                  <a:gd name="connsiteY11" fmla="*/ 1810006 h 1843219"/>
                  <a:gd name="connsiteX12" fmla="*/ 1261192 w 2003925"/>
                  <a:gd name="connsiteY12" fmla="*/ 1693060 h 1843219"/>
                  <a:gd name="connsiteX13" fmla="*/ 1236672 w 2003925"/>
                  <a:gd name="connsiteY13" fmla="*/ 1666896 h 1843219"/>
                  <a:gd name="connsiteX14" fmla="*/ 1220373 w 2003925"/>
                  <a:gd name="connsiteY14" fmla="*/ 1695933 h 1843219"/>
                  <a:gd name="connsiteX15" fmla="*/ 1024547 w 2003925"/>
                  <a:gd name="connsiteY15" fmla="*/ 1843219 h 1843219"/>
                  <a:gd name="connsiteX16" fmla="*/ 829655 w 2003925"/>
                  <a:gd name="connsiteY16" fmla="*/ 1695933 h 1843219"/>
                  <a:gd name="connsiteX17" fmla="*/ 814919 w 2003925"/>
                  <a:gd name="connsiteY17" fmla="*/ 1669401 h 1843219"/>
                  <a:gd name="connsiteX18" fmla="*/ 792747 w 2003925"/>
                  <a:gd name="connsiteY18" fmla="*/ 1693060 h 1843219"/>
                  <a:gd name="connsiteX19" fmla="*/ 538465 w 2003925"/>
                  <a:gd name="connsiteY19" fmla="*/ 1810006 h 1843219"/>
                  <a:gd name="connsiteX20" fmla="*/ 459011 w 2003925"/>
                  <a:gd name="connsiteY20" fmla="*/ 1756060 h 1843219"/>
                  <a:gd name="connsiteX21" fmla="*/ 442702 w 2003925"/>
                  <a:gd name="connsiteY21" fmla="*/ 1732028 h 1843219"/>
                  <a:gd name="connsiteX22" fmla="*/ 433718 w 2003925"/>
                  <a:gd name="connsiteY22" fmla="*/ 1736496 h 1843219"/>
                  <a:gd name="connsiteX23" fmla="*/ 300933 w 2003925"/>
                  <a:gd name="connsiteY23" fmla="*/ 1742869 h 1843219"/>
                  <a:gd name="connsiteX24" fmla="*/ 246274 w 2003925"/>
                  <a:gd name="connsiteY24" fmla="*/ 1656858 h 1843219"/>
                  <a:gd name="connsiteX25" fmla="*/ 239923 w 2003925"/>
                  <a:gd name="connsiteY25" fmla="*/ 1608426 h 1843219"/>
                  <a:gd name="connsiteX26" fmla="*/ 228107 w 2003925"/>
                  <a:gd name="connsiteY26" fmla="*/ 1612732 h 1843219"/>
                  <a:gd name="connsiteX27" fmla="*/ 88875 w 2003925"/>
                  <a:gd name="connsiteY27" fmla="*/ 1605746 h 1843219"/>
                  <a:gd name="connsiteX28" fmla="*/ 257413 w 2003925"/>
                  <a:gd name="connsiteY28" fmla="*/ 485240 h 1843219"/>
                  <a:gd name="connsiteX29" fmla="*/ 518449 w 2003925"/>
                  <a:gd name="connsiteY29" fmla="*/ 175386 h 1843219"/>
                  <a:gd name="connsiteX30" fmla="*/ 614061 w 2003925"/>
                  <a:gd name="connsiteY30" fmla="*/ 110219 h 1843219"/>
                  <a:gd name="connsiteX31" fmla="*/ 640762 w 2003925"/>
                  <a:gd name="connsiteY31" fmla="*/ 72134 h 1843219"/>
                  <a:gd name="connsiteX0" fmla="*/ 1276344 w 2003925"/>
                  <a:gd name="connsiteY0" fmla="*/ 0 h 1843219"/>
                  <a:gd name="connsiteX1" fmla="*/ 1746513 w 2003925"/>
                  <a:gd name="connsiteY1" fmla="*/ 485241 h 1843219"/>
                  <a:gd name="connsiteX2" fmla="*/ 1915050 w 2003925"/>
                  <a:gd name="connsiteY2" fmla="*/ 1605747 h 1843219"/>
                  <a:gd name="connsiteX3" fmla="*/ 1874388 w 2003925"/>
                  <a:gd name="connsiteY3" fmla="*/ 1620545 h 1843219"/>
                  <a:gd name="connsiteX4" fmla="*/ 1841979 w 2003925"/>
                  <a:gd name="connsiteY4" fmla="*/ 1621914 h 1843219"/>
                  <a:gd name="connsiteX5" fmla="*/ 1837396 w 2003925"/>
                  <a:gd name="connsiteY5" fmla="*/ 1656858 h 1843219"/>
                  <a:gd name="connsiteX6" fmla="*/ 1782737 w 2003925"/>
                  <a:gd name="connsiteY6" fmla="*/ 1742868 h 1843219"/>
                  <a:gd name="connsiteX7" fmla="*/ 1649952 w 2003925"/>
                  <a:gd name="connsiteY7" fmla="*/ 1736495 h 1843219"/>
                  <a:gd name="connsiteX8" fmla="*/ 1618739 w 2003925"/>
                  <a:gd name="connsiteY8" fmla="*/ 1720972 h 1843219"/>
                  <a:gd name="connsiteX9" fmla="*/ 1594928 w 2003925"/>
                  <a:gd name="connsiteY9" fmla="*/ 1756060 h 1843219"/>
                  <a:gd name="connsiteX10" fmla="*/ 1515474 w 2003925"/>
                  <a:gd name="connsiteY10" fmla="*/ 1810006 h 1843219"/>
                  <a:gd name="connsiteX11" fmla="*/ 1261192 w 2003925"/>
                  <a:gd name="connsiteY11" fmla="*/ 1693060 h 1843219"/>
                  <a:gd name="connsiteX12" fmla="*/ 1236672 w 2003925"/>
                  <a:gd name="connsiteY12" fmla="*/ 1666896 h 1843219"/>
                  <a:gd name="connsiteX13" fmla="*/ 1220373 w 2003925"/>
                  <a:gd name="connsiteY13" fmla="*/ 1695933 h 1843219"/>
                  <a:gd name="connsiteX14" fmla="*/ 1024547 w 2003925"/>
                  <a:gd name="connsiteY14" fmla="*/ 1843219 h 1843219"/>
                  <a:gd name="connsiteX15" fmla="*/ 829655 w 2003925"/>
                  <a:gd name="connsiteY15" fmla="*/ 1695933 h 1843219"/>
                  <a:gd name="connsiteX16" fmla="*/ 814919 w 2003925"/>
                  <a:gd name="connsiteY16" fmla="*/ 1669401 h 1843219"/>
                  <a:gd name="connsiteX17" fmla="*/ 792747 w 2003925"/>
                  <a:gd name="connsiteY17" fmla="*/ 1693060 h 1843219"/>
                  <a:gd name="connsiteX18" fmla="*/ 538465 w 2003925"/>
                  <a:gd name="connsiteY18" fmla="*/ 1810006 h 1843219"/>
                  <a:gd name="connsiteX19" fmla="*/ 459011 w 2003925"/>
                  <a:gd name="connsiteY19" fmla="*/ 1756060 h 1843219"/>
                  <a:gd name="connsiteX20" fmla="*/ 442702 w 2003925"/>
                  <a:gd name="connsiteY20" fmla="*/ 1732028 h 1843219"/>
                  <a:gd name="connsiteX21" fmla="*/ 433718 w 2003925"/>
                  <a:gd name="connsiteY21" fmla="*/ 1736496 h 1843219"/>
                  <a:gd name="connsiteX22" fmla="*/ 300933 w 2003925"/>
                  <a:gd name="connsiteY22" fmla="*/ 1742869 h 1843219"/>
                  <a:gd name="connsiteX23" fmla="*/ 246274 w 2003925"/>
                  <a:gd name="connsiteY23" fmla="*/ 1656858 h 1843219"/>
                  <a:gd name="connsiteX24" fmla="*/ 239923 w 2003925"/>
                  <a:gd name="connsiteY24" fmla="*/ 1608426 h 1843219"/>
                  <a:gd name="connsiteX25" fmla="*/ 228107 w 2003925"/>
                  <a:gd name="connsiteY25" fmla="*/ 1612732 h 1843219"/>
                  <a:gd name="connsiteX26" fmla="*/ 88875 w 2003925"/>
                  <a:gd name="connsiteY26" fmla="*/ 1605746 h 1843219"/>
                  <a:gd name="connsiteX27" fmla="*/ 257413 w 2003925"/>
                  <a:gd name="connsiteY27" fmla="*/ 485240 h 1843219"/>
                  <a:gd name="connsiteX28" fmla="*/ 518449 w 2003925"/>
                  <a:gd name="connsiteY28" fmla="*/ 175386 h 1843219"/>
                  <a:gd name="connsiteX29" fmla="*/ 614061 w 2003925"/>
                  <a:gd name="connsiteY29" fmla="*/ 110219 h 1843219"/>
                  <a:gd name="connsiteX30" fmla="*/ 640762 w 2003925"/>
                  <a:gd name="connsiteY30" fmla="*/ 72134 h 1843219"/>
                  <a:gd name="connsiteX0" fmla="*/ 1746513 w 2003925"/>
                  <a:gd name="connsiteY0" fmla="*/ 413106 h 1771084"/>
                  <a:gd name="connsiteX1" fmla="*/ 1915050 w 2003925"/>
                  <a:gd name="connsiteY1" fmla="*/ 1533612 h 1771084"/>
                  <a:gd name="connsiteX2" fmla="*/ 1874388 w 2003925"/>
                  <a:gd name="connsiteY2" fmla="*/ 1548410 h 1771084"/>
                  <a:gd name="connsiteX3" fmla="*/ 1841979 w 2003925"/>
                  <a:gd name="connsiteY3" fmla="*/ 1549779 h 1771084"/>
                  <a:gd name="connsiteX4" fmla="*/ 1837396 w 2003925"/>
                  <a:gd name="connsiteY4" fmla="*/ 1584723 h 1771084"/>
                  <a:gd name="connsiteX5" fmla="*/ 1782737 w 2003925"/>
                  <a:gd name="connsiteY5" fmla="*/ 1670733 h 1771084"/>
                  <a:gd name="connsiteX6" fmla="*/ 1649952 w 2003925"/>
                  <a:gd name="connsiteY6" fmla="*/ 1664360 h 1771084"/>
                  <a:gd name="connsiteX7" fmla="*/ 1618739 w 2003925"/>
                  <a:gd name="connsiteY7" fmla="*/ 1648837 h 1771084"/>
                  <a:gd name="connsiteX8" fmla="*/ 1594928 w 2003925"/>
                  <a:gd name="connsiteY8" fmla="*/ 1683925 h 1771084"/>
                  <a:gd name="connsiteX9" fmla="*/ 1515474 w 2003925"/>
                  <a:gd name="connsiteY9" fmla="*/ 1737871 h 1771084"/>
                  <a:gd name="connsiteX10" fmla="*/ 1261192 w 2003925"/>
                  <a:gd name="connsiteY10" fmla="*/ 1620925 h 1771084"/>
                  <a:gd name="connsiteX11" fmla="*/ 1236672 w 2003925"/>
                  <a:gd name="connsiteY11" fmla="*/ 1594761 h 1771084"/>
                  <a:gd name="connsiteX12" fmla="*/ 1220373 w 2003925"/>
                  <a:gd name="connsiteY12" fmla="*/ 1623798 h 1771084"/>
                  <a:gd name="connsiteX13" fmla="*/ 1024547 w 2003925"/>
                  <a:gd name="connsiteY13" fmla="*/ 1771084 h 1771084"/>
                  <a:gd name="connsiteX14" fmla="*/ 829655 w 2003925"/>
                  <a:gd name="connsiteY14" fmla="*/ 1623798 h 1771084"/>
                  <a:gd name="connsiteX15" fmla="*/ 814919 w 2003925"/>
                  <a:gd name="connsiteY15" fmla="*/ 1597266 h 1771084"/>
                  <a:gd name="connsiteX16" fmla="*/ 792747 w 2003925"/>
                  <a:gd name="connsiteY16" fmla="*/ 1620925 h 1771084"/>
                  <a:gd name="connsiteX17" fmla="*/ 538465 w 2003925"/>
                  <a:gd name="connsiteY17" fmla="*/ 1737871 h 1771084"/>
                  <a:gd name="connsiteX18" fmla="*/ 459011 w 2003925"/>
                  <a:gd name="connsiteY18" fmla="*/ 1683925 h 1771084"/>
                  <a:gd name="connsiteX19" fmla="*/ 442702 w 2003925"/>
                  <a:gd name="connsiteY19" fmla="*/ 1659893 h 1771084"/>
                  <a:gd name="connsiteX20" fmla="*/ 433718 w 2003925"/>
                  <a:gd name="connsiteY20" fmla="*/ 1664361 h 1771084"/>
                  <a:gd name="connsiteX21" fmla="*/ 300933 w 2003925"/>
                  <a:gd name="connsiteY21" fmla="*/ 1670734 h 1771084"/>
                  <a:gd name="connsiteX22" fmla="*/ 246274 w 2003925"/>
                  <a:gd name="connsiteY22" fmla="*/ 1584723 h 1771084"/>
                  <a:gd name="connsiteX23" fmla="*/ 239923 w 2003925"/>
                  <a:gd name="connsiteY23" fmla="*/ 1536291 h 1771084"/>
                  <a:gd name="connsiteX24" fmla="*/ 228107 w 2003925"/>
                  <a:gd name="connsiteY24" fmla="*/ 1540597 h 1771084"/>
                  <a:gd name="connsiteX25" fmla="*/ 88875 w 2003925"/>
                  <a:gd name="connsiteY25" fmla="*/ 1533611 h 1771084"/>
                  <a:gd name="connsiteX26" fmla="*/ 257413 w 2003925"/>
                  <a:gd name="connsiteY26" fmla="*/ 413105 h 1771084"/>
                  <a:gd name="connsiteX27" fmla="*/ 518449 w 2003925"/>
                  <a:gd name="connsiteY27" fmla="*/ 103251 h 1771084"/>
                  <a:gd name="connsiteX28" fmla="*/ 614061 w 2003925"/>
                  <a:gd name="connsiteY28" fmla="*/ 38084 h 1771084"/>
                  <a:gd name="connsiteX29" fmla="*/ 640762 w 2003925"/>
                  <a:gd name="connsiteY29" fmla="*/ -1 h 1771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003925" h="1771084">
                    <a:moveTo>
                      <a:pt x="1746513" y="413106"/>
                    </a:moveTo>
                    <a:cubicBezTo>
                      <a:pt x="1943509" y="754314"/>
                      <a:pt x="2114276" y="1418589"/>
                      <a:pt x="1915050" y="1533612"/>
                    </a:cubicBezTo>
                    <a:cubicBezTo>
                      <a:pt x="1902599" y="1540801"/>
                      <a:pt x="1888996" y="1545675"/>
                      <a:pt x="1874388" y="1548410"/>
                    </a:cubicBezTo>
                    <a:lnTo>
                      <a:pt x="1841979" y="1549779"/>
                    </a:lnTo>
                    <a:lnTo>
                      <a:pt x="1837396" y="1584723"/>
                    </a:lnTo>
                    <a:cubicBezTo>
                      <a:pt x="1827684" y="1624887"/>
                      <a:pt x="1810027" y="1654977"/>
                      <a:pt x="1782737" y="1670733"/>
                    </a:cubicBezTo>
                    <a:cubicBezTo>
                      <a:pt x="1748625" y="1690428"/>
                      <a:pt x="1702486" y="1685978"/>
                      <a:pt x="1649952" y="1664360"/>
                    </a:cubicBezTo>
                    <a:lnTo>
                      <a:pt x="1618739" y="1648837"/>
                    </a:lnTo>
                    <a:lnTo>
                      <a:pt x="1594928" y="1683925"/>
                    </a:lnTo>
                    <a:cubicBezTo>
                      <a:pt x="1571932" y="1711181"/>
                      <a:pt x="1545522" y="1729819"/>
                      <a:pt x="1515474" y="1737871"/>
                    </a:cubicBezTo>
                    <a:cubicBezTo>
                      <a:pt x="1440353" y="1757999"/>
                      <a:pt x="1351384" y="1709580"/>
                      <a:pt x="1261192" y="1620925"/>
                    </a:cubicBezTo>
                    <a:lnTo>
                      <a:pt x="1236672" y="1594761"/>
                    </a:lnTo>
                    <a:lnTo>
                      <a:pt x="1220373" y="1623798"/>
                    </a:lnTo>
                    <a:cubicBezTo>
                      <a:pt x="1160999" y="1714549"/>
                      <a:pt x="1094541" y="1771084"/>
                      <a:pt x="1024547" y="1771084"/>
                    </a:cubicBezTo>
                    <a:cubicBezTo>
                      <a:pt x="954554" y="1771084"/>
                      <a:pt x="888479" y="1714549"/>
                      <a:pt x="829655" y="1623798"/>
                    </a:cubicBezTo>
                    <a:lnTo>
                      <a:pt x="814919" y="1597266"/>
                    </a:lnTo>
                    <a:lnTo>
                      <a:pt x="792747" y="1620925"/>
                    </a:lnTo>
                    <a:cubicBezTo>
                      <a:pt x="702554" y="1709579"/>
                      <a:pt x="613586" y="1757999"/>
                      <a:pt x="538465" y="1737871"/>
                    </a:cubicBezTo>
                    <a:cubicBezTo>
                      <a:pt x="508417" y="1729819"/>
                      <a:pt x="482007" y="1711181"/>
                      <a:pt x="459011" y="1683925"/>
                    </a:cubicBezTo>
                    <a:lnTo>
                      <a:pt x="442702" y="1659893"/>
                    </a:lnTo>
                    <a:lnTo>
                      <a:pt x="433718" y="1664361"/>
                    </a:lnTo>
                    <a:cubicBezTo>
                      <a:pt x="381184" y="1685979"/>
                      <a:pt x="335046" y="1690429"/>
                      <a:pt x="300933" y="1670734"/>
                    </a:cubicBezTo>
                    <a:cubicBezTo>
                      <a:pt x="273643" y="1654978"/>
                      <a:pt x="255987" y="1624888"/>
                      <a:pt x="246274" y="1584723"/>
                    </a:cubicBezTo>
                    <a:lnTo>
                      <a:pt x="239923" y="1536291"/>
                    </a:lnTo>
                    <a:lnTo>
                      <a:pt x="228107" y="1540597"/>
                    </a:lnTo>
                    <a:cubicBezTo>
                      <a:pt x="173939" y="1555904"/>
                      <a:pt x="126229" y="1555178"/>
                      <a:pt x="88875" y="1533611"/>
                    </a:cubicBezTo>
                    <a:cubicBezTo>
                      <a:pt x="-110350" y="1418589"/>
                      <a:pt x="60417" y="754312"/>
                      <a:pt x="257413" y="413105"/>
                    </a:cubicBezTo>
                    <a:cubicBezTo>
                      <a:pt x="331286" y="285153"/>
                      <a:pt x="422626" y="179398"/>
                      <a:pt x="518449" y="103251"/>
                    </a:cubicBezTo>
                    <a:lnTo>
                      <a:pt x="614061" y="38084"/>
                    </a:lnTo>
                    <a:lnTo>
                      <a:pt x="640762" y="-1"/>
                    </a:lnTo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91" name="グループ化 290"/>
              <p:cNvGrpSpPr/>
              <p:nvPr/>
            </p:nvGrpSpPr>
            <p:grpSpPr>
              <a:xfrm>
                <a:off x="4057545" y="761445"/>
                <a:ext cx="1296075" cy="1890211"/>
                <a:chOff x="5262725" y="1448779"/>
                <a:chExt cx="2601581" cy="3794179"/>
              </a:xfrm>
            </p:grpSpPr>
            <p:sp>
              <p:nvSpPr>
                <p:cNvPr id="295" name="フリーフォーム: 図形 294"/>
                <p:cNvSpPr/>
                <p:nvPr/>
              </p:nvSpPr>
              <p:spPr bwMode="auto">
                <a:xfrm rot="1800000">
                  <a:off x="5262725" y="2510749"/>
                  <a:ext cx="1870624" cy="1814784"/>
                </a:xfrm>
                <a:custGeom>
                  <a:avLst/>
                  <a:gdLst>
                    <a:gd name="connsiteX0" fmla="*/ 995697 w 2003925"/>
                    <a:gd name="connsiteY0" fmla="*/ 0 h 1944107"/>
                    <a:gd name="connsiteX1" fmla="*/ 1276344 w 2003925"/>
                    <a:gd name="connsiteY1" fmla="*/ 100888 h 1944107"/>
                    <a:gd name="connsiteX2" fmla="*/ 1327344 w 2003925"/>
                    <a:gd name="connsiteY2" fmla="*/ 150408 h 1944107"/>
                    <a:gd name="connsiteX3" fmla="*/ 1357154 w 2003925"/>
                    <a:gd name="connsiteY3" fmla="*/ 174309 h 1944107"/>
                    <a:gd name="connsiteX4" fmla="*/ 1405720 w 2003925"/>
                    <a:gd name="connsiteY4" fmla="*/ 221905 h 1944107"/>
                    <a:gd name="connsiteX5" fmla="*/ 1405739 w 2003925"/>
                    <a:gd name="connsiteY5" fmla="*/ 221927 h 1944107"/>
                    <a:gd name="connsiteX6" fmla="*/ 1485476 w 2003925"/>
                    <a:gd name="connsiteY6" fmla="*/ 276275 h 1944107"/>
                    <a:gd name="connsiteX7" fmla="*/ 1746513 w 2003925"/>
                    <a:gd name="connsiteY7" fmla="*/ 586129 h 1944107"/>
                    <a:gd name="connsiteX8" fmla="*/ 1915050 w 2003925"/>
                    <a:gd name="connsiteY8" fmla="*/ 1706635 h 1944107"/>
                    <a:gd name="connsiteX9" fmla="*/ 1874388 w 2003925"/>
                    <a:gd name="connsiteY9" fmla="*/ 1721433 h 1944107"/>
                    <a:gd name="connsiteX10" fmla="*/ 1841979 w 2003925"/>
                    <a:gd name="connsiteY10" fmla="*/ 1722802 h 1944107"/>
                    <a:gd name="connsiteX11" fmla="*/ 1837396 w 2003925"/>
                    <a:gd name="connsiteY11" fmla="*/ 1757746 h 1944107"/>
                    <a:gd name="connsiteX12" fmla="*/ 1782737 w 2003925"/>
                    <a:gd name="connsiteY12" fmla="*/ 1843756 h 1944107"/>
                    <a:gd name="connsiteX13" fmla="*/ 1649952 w 2003925"/>
                    <a:gd name="connsiteY13" fmla="*/ 1837383 h 1944107"/>
                    <a:gd name="connsiteX14" fmla="*/ 1618739 w 2003925"/>
                    <a:gd name="connsiteY14" fmla="*/ 1821860 h 1944107"/>
                    <a:gd name="connsiteX15" fmla="*/ 1594928 w 2003925"/>
                    <a:gd name="connsiteY15" fmla="*/ 1856948 h 1944107"/>
                    <a:gd name="connsiteX16" fmla="*/ 1515474 w 2003925"/>
                    <a:gd name="connsiteY16" fmla="*/ 1910894 h 1944107"/>
                    <a:gd name="connsiteX17" fmla="*/ 1261192 w 2003925"/>
                    <a:gd name="connsiteY17" fmla="*/ 1793948 h 1944107"/>
                    <a:gd name="connsiteX18" fmla="*/ 1236672 w 2003925"/>
                    <a:gd name="connsiteY18" fmla="*/ 1767784 h 1944107"/>
                    <a:gd name="connsiteX19" fmla="*/ 1220373 w 2003925"/>
                    <a:gd name="connsiteY19" fmla="*/ 1796821 h 1944107"/>
                    <a:gd name="connsiteX20" fmla="*/ 1024547 w 2003925"/>
                    <a:gd name="connsiteY20" fmla="*/ 1944107 h 1944107"/>
                    <a:gd name="connsiteX21" fmla="*/ 829655 w 2003925"/>
                    <a:gd name="connsiteY21" fmla="*/ 1796821 h 1944107"/>
                    <a:gd name="connsiteX22" fmla="*/ 814919 w 2003925"/>
                    <a:gd name="connsiteY22" fmla="*/ 1770289 h 1944107"/>
                    <a:gd name="connsiteX23" fmla="*/ 792747 w 2003925"/>
                    <a:gd name="connsiteY23" fmla="*/ 1793948 h 1944107"/>
                    <a:gd name="connsiteX24" fmla="*/ 538465 w 2003925"/>
                    <a:gd name="connsiteY24" fmla="*/ 1910894 h 1944107"/>
                    <a:gd name="connsiteX25" fmla="*/ 459011 w 2003925"/>
                    <a:gd name="connsiteY25" fmla="*/ 1856948 h 1944107"/>
                    <a:gd name="connsiteX26" fmla="*/ 442702 w 2003925"/>
                    <a:gd name="connsiteY26" fmla="*/ 1832916 h 1944107"/>
                    <a:gd name="connsiteX27" fmla="*/ 433718 w 2003925"/>
                    <a:gd name="connsiteY27" fmla="*/ 1837384 h 1944107"/>
                    <a:gd name="connsiteX28" fmla="*/ 300933 w 2003925"/>
                    <a:gd name="connsiteY28" fmla="*/ 1843757 h 1944107"/>
                    <a:gd name="connsiteX29" fmla="*/ 246274 w 2003925"/>
                    <a:gd name="connsiteY29" fmla="*/ 1757746 h 1944107"/>
                    <a:gd name="connsiteX30" fmla="*/ 239923 w 2003925"/>
                    <a:gd name="connsiteY30" fmla="*/ 1709314 h 1944107"/>
                    <a:gd name="connsiteX31" fmla="*/ 228107 w 2003925"/>
                    <a:gd name="connsiteY31" fmla="*/ 1713620 h 1944107"/>
                    <a:gd name="connsiteX32" fmla="*/ 88875 w 2003925"/>
                    <a:gd name="connsiteY32" fmla="*/ 1706634 h 1944107"/>
                    <a:gd name="connsiteX33" fmla="*/ 257413 w 2003925"/>
                    <a:gd name="connsiteY33" fmla="*/ 586128 h 1944107"/>
                    <a:gd name="connsiteX34" fmla="*/ 518449 w 2003925"/>
                    <a:gd name="connsiteY34" fmla="*/ 276274 h 1944107"/>
                    <a:gd name="connsiteX35" fmla="*/ 614061 w 2003925"/>
                    <a:gd name="connsiteY35" fmla="*/ 211107 h 1944107"/>
                    <a:gd name="connsiteX36" fmla="*/ 640762 w 2003925"/>
                    <a:gd name="connsiteY36" fmla="*/ 173022 h 1944107"/>
                    <a:gd name="connsiteX37" fmla="*/ 995697 w 2003925"/>
                    <a:gd name="connsiteY37" fmla="*/ 0 h 194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003925" h="1944107">
                      <a:moveTo>
                        <a:pt x="995697" y="0"/>
                      </a:moveTo>
                      <a:cubicBezTo>
                        <a:pt x="1099655" y="0"/>
                        <a:pt x="1196232" y="37192"/>
                        <a:pt x="1276344" y="100888"/>
                      </a:cubicBezTo>
                      <a:lnTo>
                        <a:pt x="1327344" y="150408"/>
                      </a:lnTo>
                      <a:lnTo>
                        <a:pt x="1357154" y="174309"/>
                      </a:lnTo>
                      <a:cubicBezTo>
                        <a:pt x="1373648" y="188981"/>
                        <a:pt x="1389861" y="204871"/>
                        <a:pt x="1405720" y="221905"/>
                      </a:cubicBezTo>
                      <a:lnTo>
                        <a:pt x="1405739" y="221927"/>
                      </a:lnTo>
                      <a:lnTo>
                        <a:pt x="1485476" y="276275"/>
                      </a:lnTo>
                      <a:cubicBezTo>
                        <a:pt x="1581299" y="352422"/>
                        <a:pt x="1672639" y="458177"/>
                        <a:pt x="1746513" y="586129"/>
                      </a:cubicBezTo>
                      <a:cubicBezTo>
                        <a:pt x="1943509" y="927337"/>
                        <a:pt x="2114276" y="1591612"/>
                        <a:pt x="1915050" y="1706635"/>
                      </a:cubicBezTo>
                      <a:cubicBezTo>
                        <a:pt x="1902599" y="1713824"/>
                        <a:pt x="1888996" y="1718698"/>
                        <a:pt x="1874388" y="1721433"/>
                      </a:cubicBezTo>
                      <a:lnTo>
                        <a:pt x="1841979" y="1722802"/>
                      </a:lnTo>
                      <a:lnTo>
                        <a:pt x="1837396" y="1757746"/>
                      </a:lnTo>
                      <a:cubicBezTo>
                        <a:pt x="1827684" y="1797910"/>
                        <a:pt x="1810027" y="1828000"/>
                        <a:pt x="1782737" y="1843756"/>
                      </a:cubicBezTo>
                      <a:cubicBezTo>
                        <a:pt x="1748625" y="1863451"/>
                        <a:pt x="1702486" y="1859001"/>
                        <a:pt x="1649952" y="1837383"/>
                      </a:cubicBezTo>
                      <a:lnTo>
                        <a:pt x="1618739" y="1821860"/>
                      </a:lnTo>
                      <a:lnTo>
                        <a:pt x="1594928" y="1856948"/>
                      </a:lnTo>
                      <a:cubicBezTo>
                        <a:pt x="1571932" y="1884204"/>
                        <a:pt x="1545522" y="1902842"/>
                        <a:pt x="1515474" y="1910894"/>
                      </a:cubicBezTo>
                      <a:cubicBezTo>
                        <a:pt x="1440353" y="1931022"/>
                        <a:pt x="1351384" y="1882603"/>
                        <a:pt x="1261192" y="1793948"/>
                      </a:cubicBezTo>
                      <a:lnTo>
                        <a:pt x="1236672" y="1767784"/>
                      </a:lnTo>
                      <a:lnTo>
                        <a:pt x="1220373" y="1796821"/>
                      </a:lnTo>
                      <a:cubicBezTo>
                        <a:pt x="1160999" y="1887572"/>
                        <a:pt x="1094541" y="1944107"/>
                        <a:pt x="1024547" y="1944107"/>
                      </a:cubicBezTo>
                      <a:cubicBezTo>
                        <a:pt x="954554" y="1944107"/>
                        <a:pt x="888479" y="1887572"/>
                        <a:pt x="829655" y="1796821"/>
                      </a:cubicBezTo>
                      <a:lnTo>
                        <a:pt x="814919" y="1770289"/>
                      </a:lnTo>
                      <a:lnTo>
                        <a:pt x="792747" y="1793948"/>
                      </a:lnTo>
                      <a:cubicBezTo>
                        <a:pt x="702554" y="1882602"/>
                        <a:pt x="613586" y="1931022"/>
                        <a:pt x="538465" y="1910894"/>
                      </a:cubicBezTo>
                      <a:cubicBezTo>
                        <a:pt x="508417" y="1902842"/>
                        <a:pt x="482007" y="1884204"/>
                        <a:pt x="459011" y="1856948"/>
                      </a:cubicBezTo>
                      <a:lnTo>
                        <a:pt x="442702" y="1832916"/>
                      </a:lnTo>
                      <a:lnTo>
                        <a:pt x="433718" y="1837384"/>
                      </a:lnTo>
                      <a:cubicBezTo>
                        <a:pt x="381184" y="1859002"/>
                        <a:pt x="335046" y="1863452"/>
                        <a:pt x="300933" y="1843757"/>
                      </a:cubicBezTo>
                      <a:cubicBezTo>
                        <a:pt x="273643" y="1828001"/>
                        <a:pt x="255987" y="1797911"/>
                        <a:pt x="246274" y="1757746"/>
                      </a:cubicBezTo>
                      <a:lnTo>
                        <a:pt x="239923" y="1709314"/>
                      </a:lnTo>
                      <a:lnTo>
                        <a:pt x="228107" y="1713620"/>
                      </a:lnTo>
                      <a:cubicBezTo>
                        <a:pt x="173939" y="1728927"/>
                        <a:pt x="126229" y="1728201"/>
                        <a:pt x="88875" y="1706634"/>
                      </a:cubicBezTo>
                      <a:cubicBezTo>
                        <a:pt x="-110350" y="1591612"/>
                        <a:pt x="60417" y="927335"/>
                        <a:pt x="257413" y="586128"/>
                      </a:cubicBezTo>
                      <a:cubicBezTo>
                        <a:pt x="331286" y="458176"/>
                        <a:pt x="422626" y="352421"/>
                        <a:pt x="518449" y="276274"/>
                      </a:cubicBezTo>
                      <a:lnTo>
                        <a:pt x="614061" y="211107"/>
                      </a:lnTo>
                      <a:lnTo>
                        <a:pt x="640762" y="173022"/>
                      </a:lnTo>
                      <a:cubicBezTo>
                        <a:pt x="731597" y="66120"/>
                        <a:pt x="857086" y="-1"/>
                        <a:pt x="995697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96" name="グループ化 295"/>
                <p:cNvGrpSpPr/>
                <p:nvPr/>
              </p:nvGrpSpPr>
              <p:grpSpPr>
                <a:xfrm>
                  <a:off x="6082262" y="4091566"/>
                  <a:ext cx="725376" cy="1151392"/>
                  <a:chOff x="2303575" y="4116440"/>
                  <a:chExt cx="725376" cy="1151392"/>
                </a:xfrm>
              </p:grpSpPr>
              <p:sp>
                <p:nvSpPr>
                  <p:cNvPr id="307" name="台形 306"/>
                  <p:cNvSpPr/>
                  <p:nvPr/>
                </p:nvSpPr>
                <p:spPr bwMode="auto">
                  <a:xfrm rot="10800000">
                    <a:off x="2634607" y="4581524"/>
                    <a:ext cx="208606" cy="335316"/>
                  </a:xfrm>
                  <a:prstGeom prst="trapezoid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8" name="楕円 307"/>
                  <p:cNvSpPr/>
                  <p:nvPr/>
                </p:nvSpPr>
                <p:spPr bwMode="auto">
                  <a:xfrm>
                    <a:off x="2466562" y="4116440"/>
                    <a:ext cx="562389" cy="560335"/>
                  </a:xfrm>
                  <a:prstGeom prst="ellipse">
                    <a:avLst/>
                  </a:prstGeom>
                  <a:solidFill>
                    <a:srgbClr val="FF3399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9" name="フリーフォーム: 図形 308"/>
                  <p:cNvSpPr/>
                  <p:nvPr/>
                </p:nvSpPr>
                <p:spPr bwMode="auto">
                  <a:xfrm>
                    <a:off x="2303575" y="4797102"/>
                    <a:ext cx="611076" cy="470730"/>
                  </a:xfrm>
                  <a:custGeom>
                    <a:avLst/>
                    <a:gdLst>
                      <a:gd name="connsiteX0" fmla="*/ 415359 w 977138"/>
                      <a:gd name="connsiteY0" fmla="*/ 0 h 752719"/>
                      <a:gd name="connsiteX1" fmla="*/ 977138 w 977138"/>
                      <a:gd name="connsiteY1" fmla="*/ 0 h 752719"/>
                      <a:gd name="connsiteX2" fmla="*/ 977138 w 977138"/>
                      <a:gd name="connsiteY2" fmla="*/ 710058 h 752719"/>
                      <a:gd name="connsiteX3" fmla="*/ 934477 w 977138"/>
                      <a:gd name="connsiteY3" fmla="*/ 752719 h 752719"/>
                      <a:gd name="connsiteX4" fmla="*/ 785426 w 977138"/>
                      <a:gd name="connsiteY4" fmla="*/ 752719 h 752719"/>
                      <a:gd name="connsiteX5" fmla="*/ 458020 w 977138"/>
                      <a:gd name="connsiteY5" fmla="*/ 752719 h 752719"/>
                      <a:gd name="connsiteX6" fmla="*/ 129927 w 977138"/>
                      <a:gd name="connsiteY6" fmla="*/ 752719 h 752719"/>
                      <a:gd name="connsiteX7" fmla="*/ 0 w 977138"/>
                      <a:gd name="connsiteY7" fmla="*/ 622792 h 752719"/>
                      <a:gd name="connsiteX8" fmla="*/ 0 w 977138"/>
                      <a:gd name="connsiteY8" fmla="*/ 505192 h 752719"/>
                      <a:gd name="connsiteX9" fmla="*/ 247527 w 977138"/>
                      <a:gd name="connsiteY9" fmla="*/ 257665 h 752719"/>
                      <a:gd name="connsiteX10" fmla="*/ 415359 w 977138"/>
                      <a:gd name="connsiteY10" fmla="*/ 257665 h 752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977138" h="752719">
                        <a:moveTo>
                          <a:pt x="415359" y="0"/>
                        </a:moveTo>
                        <a:lnTo>
                          <a:pt x="977138" y="0"/>
                        </a:lnTo>
                        <a:lnTo>
                          <a:pt x="977138" y="710058"/>
                        </a:lnTo>
                        <a:cubicBezTo>
                          <a:pt x="977138" y="733619"/>
                          <a:pt x="958038" y="752719"/>
                          <a:pt x="934477" y="752719"/>
                        </a:cubicBezTo>
                        <a:lnTo>
                          <a:pt x="785426" y="752719"/>
                        </a:lnTo>
                        <a:lnTo>
                          <a:pt x="458020" y="752719"/>
                        </a:lnTo>
                        <a:lnTo>
                          <a:pt x="129927" y="752719"/>
                        </a:lnTo>
                        <a:cubicBezTo>
                          <a:pt x="58170" y="752719"/>
                          <a:pt x="0" y="694549"/>
                          <a:pt x="0" y="622792"/>
                        </a:cubicBezTo>
                        <a:lnTo>
                          <a:pt x="0" y="505192"/>
                        </a:lnTo>
                        <a:cubicBezTo>
                          <a:pt x="0" y="368487"/>
                          <a:pt x="110822" y="257665"/>
                          <a:pt x="247527" y="257665"/>
                        </a:cubicBezTo>
                        <a:lnTo>
                          <a:pt x="415359" y="257665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97" name="グループ化 296"/>
                <p:cNvGrpSpPr/>
                <p:nvPr/>
              </p:nvGrpSpPr>
              <p:grpSpPr>
                <a:xfrm>
                  <a:off x="6637083" y="4091566"/>
                  <a:ext cx="725376" cy="1151392"/>
                  <a:chOff x="2450853" y="4116440"/>
                  <a:chExt cx="725376" cy="1151392"/>
                </a:xfrm>
              </p:grpSpPr>
              <p:sp>
                <p:nvSpPr>
                  <p:cNvPr id="304" name="台形 303"/>
                  <p:cNvSpPr/>
                  <p:nvPr/>
                </p:nvSpPr>
                <p:spPr bwMode="auto">
                  <a:xfrm rot="10800000">
                    <a:off x="2781885" y="4581524"/>
                    <a:ext cx="208606" cy="335316"/>
                  </a:xfrm>
                  <a:prstGeom prst="trapezoid">
                    <a:avLst/>
                  </a:prstGeom>
                  <a:pattFill prst="dkHorz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5" name="楕円 304"/>
                  <p:cNvSpPr/>
                  <p:nvPr/>
                </p:nvSpPr>
                <p:spPr bwMode="auto">
                  <a:xfrm>
                    <a:off x="2613840" y="4116440"/>
                    <a:ext cx="562389" cy="560335"/>
                  </a:xfrm>
                  <a:prstGeom prst="ellipse">
                    <a:avLst/>
                  </a:prstGeom>
                  <a:solidFill>
                    <a:srgbClr val="FF99FF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6" name="フリーフォーム: 図形 305"/>
                  <p:cNvSpPr/>
                  <p:nvPr/>
                </p:nvSpPr>
                <p:spPr bwMode="auto">
                  <a:xfrm>
                    <a:off x="2450853" y="4797102"/>
                    <a:ext cx="611076" cy="470730"/>
                  </a:xfrm>
                  <a:custGeom>
                    <a:avLst/>
                    <a:gdLst>
                      <a:gd name="connsiteX0" fmla="*/ 415359 w 977138"/>
                      <a:gd name="connsiteY0" fmla="*/ 0 h 752719"/>
                      <a:gd name="connsiteX1" fmla="*/ 977138 w 977138"/>
                      <a:gd name="connsiteY1" fmla="*/ 0 h 752719"/>
                      <a:gd name="connsiteX2" fmla="*/ 977138 w 977138"/>
                      <a:gd name="connsiteY2" fmla="*/ 710058 h 752719"/>
                      <a:gd name="connsiteX3" fmla="*/ 934477 w 977138"/>
                      <a:gd name="connsiteY3" fmla="*/ 752719 h 752719"/>
                      <a:gd name="connsiteX4" fmla="*/ 785426 w 977138"/>
                      <a:gd name="connsiteY4" fmla="*/ 752719 h 752719"/>
                      <a:gd name="connsiteX5" fmla="*/ 458020 w 977138"/>
                      <a:gd name="connsiteY5" fmla="*/ 752719 h 752719"/>
                      <a:gd name="connsiteX6" fmla="*/ 129927 w 977138"/>
                      <a:gd name="connsiteY6" fmla="*/ 752719 h 752719"/>
                      <a:gd name="connsiteX7" fmla="*/ 0 w 977138"/>
                      <a:gd name="connsiteY7" fmla="*/ 622792 h 752719"/>
                      <a:gd name="connsiteX8" fmla="*/ 0 w 977138"/>
                      <a:gd name="connsiteY8" fmla="*/ 505192 h 752719"/>
                      <a:gd name="connsiteX9" fmla="*/ 247527 w 977138"/>
                      <a:gd name="connsiteY9" fmla="*/ 257665 h 752719"/>
                      <a:gd name="connsiteX10" fmla="*/ 415359 w 977138"/>
                      <a:gd name="connsiteY10" fmla="*/ 257665 h 752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977138" h="752719">
                        <a:moveTo>
                          <a:pt x="415359" y="0"/>
                        </a:moveTo>
                        <a:lnTo>
                          <a:pt x="977138" y="0"/>
                        </a:lnTo>
                        <a:lnTo>
                          <a:pt x="977138" y="710058"/>
                        </a:lnTo>
                        <a:cubicBezTo>
                          <a:pt x="977138" y="733619"/>
                          <a:pt x="958038" y="752719"/>
                          <a:pt x="934477" y="752719"/>
                        </a:cubicBezTo>
                        <a:lnTo>
                          <a:pt x="785426" y="752719"/>
                        </a:lnTo>
                        <a:lnTo>
                          <a:pt x="458020" y="752719"/>
                        </a:lnTo>
                        <a:lnTo>
                          <a:pt x="129927" y="752719"/>
                        </a:lnTo>
                        <a:cubicBezTo>
                          <a:pt x="58170" y="752719"/>
                          <a:pt x="0" y="694549"/>
                          <a:pt x="0" y="622792"/>
                        </a:cubicBezTo>
                        <a:lnTo>
                          <a:pt x="0" y="505192"/>
                        </a:lnTo>
                        <a:cubicBezTo>
                          <a:pt x="0" y="368487"/>
                          <a:pt x="110822" y="257665"/>
                          <a:pt x="247527" y="257665"/>
                        </a:cubicBezTo>
                        <a:lnTo>
                          <a:pt x="415359" y="257665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98" name="フリーフォーム: 図形 297"/>
                <p:cNvSpPr/>
                <p:nvPr/>
              </p:nvSpPr>
              <p:spPr bwMode="auto">
                <a:xfrm>
                  <a:off x="6415687" y="1448779"/>
                  <a:ext cx="890442" cy="702660"/>
                </a:xfrm>
                <a:custGeom>
                  <a:avLst/>
                  <a:gdLst>
                    <a:gd name="connsiteX0" fmla="*/ 566057 w 1494106"/>
                    <a:gd name="connsiteY0" fmla="*/ 0 h 1179023"/>
                    <a:gd name="connsiteX1" fmla="*/ 777134 w 1494106"/>
                    <a:gd name="connsiteY1" fmla="*/ 209410 h 1179023"/>
                    <a:gd name="connsiteX2" fmla="*/ 781880 w 1494106"/>
                    <a:gd name="connsiteY2" fmla="*/ 220908 h 1179023"/>
                    <a:gd name="connsiteX3" fmla="*/ 803323 w 1494106"/>
                    <a:gd name="connsiteY3" fmla="*/ 194303 h 1179023"/>
                    <a:gd name="connsiteX4" fmla="*/ 980777 w 1494106"/>
                    <a:gd name="connsiteY4" fmla="*/ 103786 h 1179023"/>
                    <a:gd name="connsiteX5" fmla="*/ 1113140 w 1494106"/>
                    <a:gd name="connsiteY5" fmla="*/ 333635 h 1179023"/>
                    <a:gd name="connsiteX6" fmla="*/ 1119118 w 1494106"/>
                    <a:gd name="connsiteY6" fmla="*/ 377282 h 1179023"/>
                    <a:gd name="connsiteX7" fmla="*/ 1179268 w 1494106"/>
                    <a:gd name="connsiteY7" fmla="*/ 347873 h 1179023"/>
                    <a:gd name="connsiteX8" fmla="*/ 1280671 w 1494106"/>
                    <a:gd name="connsiteY8" fmla="*/ 347131 h 1179023"/>
                    <a:gd name="connsiteX9" fmla="*/ 1332453 w 1494106"/>
                    <a:gd name="connsiteY9" fmla="*/ 561300 h 1179023"/>
                    <a:gd name="connsiteX10" fmla="*/ 1326257 w 1494106"/>
                    <a:gd name="connsiteY10" fmla="*/ 596591 h 1179023"/>
                    <a:gd name="connsiteX11" fmla="*/ 1344410 w 1494106"/>
                    <a:gd name="connsiteY11" fmla="*/ 590060 h 1179023"/>
                    <a:gd name="connsiteX12" fmla="*/ 1473312 w 1494106"/>
                    <a:gd name="connsiteY12" fmla="*/ 599795 h 1179023"/>
                    <a:gd name="connsiteX13" fmla="*/ 1363422 w 1494106"/>
                    <a:gd name="connsiteY13" fmla="*/ 954626 h 1179023"/>
                    <a:gd name="connsiteX14" fmla="*/ 1357334 w 1494106"/>
                    <a:gd name="connsiteY14" fmla="*/ 961521 h 1179023"/>
                    <a:gd name="connsiteX15" fmla="*/ 1343247 w 1494106"/>
                    <a:gd name="connsiteY15" fmla="*/ 983719 h 1179023"/>
                    <a:gd name="connsiteX16" fmla="*/ 740899 w 1494106"/>
                    <a:gd name="connsiteY16" fmla="*/ 1179023 h 1179023"/>
                    <a:gd name="connsiteX17" fmla="*/ 100459 w 1494106"/>
                    <a:gd name="connsiteY17" fmla="*/ 923694 h 1179023"/>
                    <a:gd name="connsiteX18" fmla="*/ 100219 w 1494106"/>
                    <a:gd name="connsiteY18" fmla="*/ 922526 h 1179023"/>
                    <a:gd name="connsiteX19" fmla="*/ 81604 w 1494106"/>
                    <a:gd name="connsiteY19" fmla="*/ 894620 h 1179023"/>
                    <a:gd name="connsiteX20" fmla="*/ 23866 w 1494106"/>
                    <a:gd name="connsiteY20" fmla="*/ 747184 h 1179023"/>
                    <a:gd name="connsiteX21" fmla="*/ 147951 w 1494106"/>
                    <a:gd name="connsiteY21" fmla="*/ 103786 h 1179023"/>
                    <a:gd name="connsiteX22" fmla="*/ 175864 w 1494106"/>
                    <a:gd name="connsiteY22" fmla="*/ 101374 h 1179023"/>
                    <a:gd name="connsiteX23" fmla="*/ 321648 w 1494106"/>
                    <a:gd name="connsiteY23" fmla="*/ 190274 h 1179023"/>
                    <a:gd name="connsiteX24" fmla="*/ 348367 w 1494106"/>
                    <a:gd name="connsiteY24" fmla="*/ 222121 h 1179023"/>
                    <a:gd name="connsiteX25" fmla="*/ 389364 w 1494106"/>
                    <a:gd name="connsiteY25" fmla="*/ 141553 h 1179023"/>
                    <a:gd name="connsiteX26" fmla="*/ 566057 w 1494106"/>
                    <a:gd name="connsiteY26" fmla="*/ 0 h 11790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494106" h="1179023">
                      <a:moveTo>
                        <a:pt x="566057" y="0"/>
                      </a:moveTo>
                      <a:cubicBezTo>
                        <a:pt x="647623" y="0"/>
                        <a:pt x="721577" y="89413"/>
                        <a:pt x="777134" y="209410"/>
                      </a:cubicBezTo>
                      <a:lnTo>
                        <a:pt x="781880" y="220908"/>
                      </a:lnTo>
                      <a:lnTo>
                        <a:pt x="803323" y="194303"/>
                      </a:lnTo>
                      <a:cubicBezTo>
                        <a:pt x="863369" y="129283"/>
                        <a:pt x="926234" y="90534"/>
                        <a:pt x="980777" y="103786"/>
                      </a:cubicBezTo>
                      <a:cubicBezTo>
                        <a:pt x="1048955" y="120350"/>
                        <a:pt x="1092029" y="215225"/>
                        <a:pt x="1113140" y="333635"/>
                      </a:cubicBezTo>
                      <a:lnTo>
                        <a:pt x="1119118" y="377282"/>
                      </a:lnTo>
                      <a:lnTo>
                        <a:pt x="1179268" y="347873"/>
                      </a:lnTo>
                      <a:cubicBezTo>
                        <a:pt x="1218478" y="333604"/>
                        <a:pt x="1253750" y="331588"/>
                        <a:pt x="1280671" y="347131"/>
                      </a:cubicBezTo>
                      <a:cubicBezTo>
                        <a:pt x="1331148" y="376274"/>
                        <a:pt x="1343305" y="461973"/>
                        <a:pt x="1332453" y="561300"/>
                      </a:cubicBezTo>
                      <a:lnTo>
                        <a:pt x="1326257" y="596591"/>
                      </a:lnTo>
                      <a:lnTo>
                        <a:pt x="1344410" y="590060"/>
                      </a:lnTo>
                      <a:cubicBezTo>
                        <a:pt x="1399636" y="574294"/>
                        <a:pt x="1447557" y="574039"/>
                        <a:pt x="1473312" y="599795"/>
                      </a:cubicBezTo>
                      <a:cubicBezTo>
                        <a:pt x="1533407" y="659890"/>
                        <a:pt x="1452916" y="841684"/>
                        <a:pt x="1363422" y="954626"/>
                      </a:cubicBezTo>
                      <a:lnTo>
                        <a:pt x="1357334" y="961521"/>
                      </a:lnTo>
                      <a:lnTo>
                        <a:pt x="1343247" y="983719"/>
                      </a:lnTo>
                      <a:cubicBezTo>
                        <a:pt x="1244007" y="1098491"/>
                        <a:pt x="1011679" y="1179023"/>
                        <a:pt x="740899" y="1179023"/>
                      </a:cubicBezTo>
                      <a:cubicBezTo>
                        <a:pt x="424989" y="1179023"/>
                        <a:pt x="161417" y="1069410"/>
                        <a:pt x="100459" y="923694"/>
                      </a:cubicBezTo>
                      <a:lnTo>
                        <a:pt x="100219" y="922526"/>
                      </a:lnTo>
                      <a:lnTo>
                        <a:pt x="81604" y="894620"/>
                      </a:lnTo>
                      <a:cubicBezTo>
                        <a:pt x="56892" y="850996"/>
                        <a:pt x="37005" y="801265"/>
                        <a:pt x="23866" y="747184"/>
                      </a:cubicBezTo>
                      <a:cubicBezTo>
                        <a:pt x="-28691" y="530858"/>
                        <a:pt x="2503" y="139123"/>
                        <a:pt x="147951" y="103786"/>
                      </a:cubicBezTo>
                      <a:cubicBezTo>
                        <a:pt x="157041" y="101577"/>
                        <a:pt x="166363" y="100813"/>
                        <a:pt x="175864" y="101374"/>
                      </a:cubicBezTo>
                      <a:cubicBezTo>
                        <a:pt x="222182" y="104110"/>
                        <a:pt x="272769" y="138344"/>
                        <a:pt x="321648" y="190274"/>
                      </a:cubicBezTo>
                      <a:lnTo>
                        <a:pt x="348367" y="222121"/>
                      </a:lnTo>
                      <a:lnTo>
                        <a:pt x="389364" y="141553"/>
                      </a:lnTo>
                      <a:cubicBezTo>
                        <a:pt x="439947" y="57225"/>
                        <a:pt x="500805" y="0"/>
                        <a:pt x="566057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9" name="楕円 2"/>
                <p:cNvSpPr/>
                <p:nvPr/>
              </p:nvSpPr>
              <p:spPr bwMode="auto">
                <a:xfrm>
                  <a:off x="5614057" y="1943834"/>
                  <a:ext cx="2250249" cy="2574177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rgbClr val="FF99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楕円 299"/>
                <p:cNvSpPr/>
                <p:nvPr/>
              </p:nvSpPr>
              <p:spPr bwMode="auto">
                <a:xfrm>
                  <a:off x="6442611" y="2222924"/>
                  <a:ext cx="420362" cy="630071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1" name="楕円 300"/>
                <p:cNvSpPr/>
                <p:nvPr/>
              </p:nvSpPr>
              <p:spPr bwMode="auto">
                <a:xfrm>
                  <a:off x="6456258" y="2374572"/>
                  <a:ext cx="218014" cy="32677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2" name="楕円 301"/>
                <p:cNvSpPr/>
                <p:nvPr/>
              </p:nvSpPr>
              <p:spPr bwMode="auto">
                <a:xfrm>
                  <a:off x="5786181" y="2222924"/>
                  <a:ext cx="420362" cy="630071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3" name="楕円 302"/>
                <p:cNvSpPr/>
                <p:nvPr/>
              </p:nvSpPr>
              <p:spPr bwMode="auto">
                <a:xfrm>
                  <a:off x="5799828" y="2374572"/>
                  <a:ext cx="218014" cy="32677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92" name="直角三角形 291"/>
              <p:cNvSpPr/>
              <p:nvPr/>
            </p:nvSpPr>
            <p:spPr bwMode="auto">
              <a:xfrm rot="1080645" flipH="1">
                <a:off x="4268331" y="1319110"/>
                <a:ext cx="291472" cy="156946"/>
              </a:xfrm>
              <a:prstGeom prst="rt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" name="直角三角形 292"/>
              <p:cNvSpPr/>
              <p:nvPr/>
            </p:nvSpPr>
            <p:spPr bwMode="auto">
              <a:xfrm flipH="1" flipV="1">
                <a:off x="4262767" y="1530583"/>
                <a:ext cx="264975" cy="134526"/>
              </a:xfrm>
              <a:prstGeom prst="rt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" name="ハート 293"/>
              <p:cNvSpPr/>
              <p:nvPr/>
            </p:nvSpPr>
            <p:spPr bwMode="auto">
              <a:xfrm rot="10800000">
                <a:off x="4414462" y="1637797"/>
                <a:ext cx="195010" cy="390988"/>
              </a:xfrm>
              <a:prstGeom prst="hear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89" name="フリーフォーム: 図形 288"/>
            <p:cNvSpPr/>
            <p:nvPr/>
          </p:nvSpPr>
          <p:spPr bwMode="auto">
            <a:xfrm rot="12414243">
              <a:off x="5129554" y="2197985"/>
              <a:ext cx="703956" cy="894917"/>
            </a:xfrm>
            <a:custGeom>
              <a:avLst/>
              <a:gdLst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995697 w 2003925"/>
                <a:gd name="connsiteY37" fmla="*/ 0 h 1944107"/>
                <a:gd name="connsiteX0" fmla="*/ 995697 w 2003925"/>
                <a:gd name="connsiteY0" fmla="*/ 0 h 1944107"/>
                <a:gd name="connsiteX1" fmla="*/ 1276344 w 2003925"/>
                <a:gd name="connsiteY1" fmla="*/ 100888 h 1944107"/>
                <a:gd name="connsiteX2" fmla="*/ 1327344 w 2003925"/>
                <a:gd name="connsiteY2" fmla="*/ 150408 h 1944107"/>
                <a:gd name="connsiteX3" fmla="*/ 1357154 w 2003925"/>
                <a:gd name="connsiteY3" fmla="*/ 174309 h 1944107"/>
                <a:gd name="connsiteX4" fmla="*/ 1405720 w 2003925"/>
                <a:gd name="connsiteY4" fmla="*/ 221905 h 1944107"/>
                <a:gd name="connsiteX5" fmla="*/ 1405739 w 2003925"/>
                <a:gd name="connsiteY5" fmla="*/ 221927 h 1944107"/>
                <a:gd name="connsiteX6" fmla="*/ 1485476 w 2003925"/>
                <a:gd name="connsiteY6" fmla="*/ 276275 h 1944107"/>
                <a:gd name="connsiteX7" fmla="*/ 1746513 w 2003925"/>
                <a:gd name="connsiteY7" fmla="*/ 586129 h 1944107"/>
                <a:gd name="connsiteX8" fmla="*/ 1915050 w 2003925"/>
                <a:gd name="connsiteY8" fmla="*/ 1706635 h 1944107"/>
                <a:gd name="connsiteX9" fmla="*/ 1874388 w 2003925"/>
                <a:gd name="connsiteY9" fmla="*/ 1721433 h 1944107"/>
                <a:gd name="connsiteX10" fmla="*/ 1841979 w 2003925"/>
                <a:gd name="connsiteY10" fmla="*/ 1722802 h 1944107"/>
                <a:gd name="connsiteX11" fmla="*/ 1837396 w 2003925"/>
                <a:gd name="connsiteY11" fmla="*/ 1757746 h 1944107"/>
                <a:gd name="connsiteX12" fmla="*/ 1782737 w 2003925"/>
                <a:gd name="connsiteY12" fmla="*/ 1843756 h 1944107"/>
                <a:gd name="connsiteX13" fmla="*/ 1649952 w 2003925"/>
                <a:gd name="connsiteY13" fmla="*/ 1837383 h 1944107"/>
                <a:gd name="connsiteX14" fmla="*/ 1618739 w 2003925"/>
                <a:gd name="connsiteY14" fmla="*/ 1821860 h 1944107"/>
                <a:gd name="connsiteX15" fmla="*/ 1594928 w 2003925"/>
                <a:gd name="connsiteY15" fmla="*/ 1856948 h 1944107"/>
                <a:gd name="connsiteX16" fmla="*/ 1515474 w 2003925"/>
                <a:gd name="connsiteY16" fmla="*/ 1910894 h 1944107"/>
                <a:gd name="connsiteX17" fmla="*/ 1261192 w 2003925"/>
                <a:gd name="connsiteY17" fmla="*/ 1793948 h 1944107"/>
                <a:gd name="connsiteX18" fmla="*/ 1236672 w 2003925"/>
                <a:gd name="connsiteY18" fmla="*/ 1767784 h 1944107"/>
                <a:gd name="connsiteX19" fmla="*/ 1220373 w 2003925"/>
                <a:gd name="connsiteY19" fmla="*/ 1796821 h 1944107"/>
                <a:gd name="connsiteX20" fmla="*/ 1024547 w 2003925"/>
                <a:gd name="connsiteY20" fmla="*/ 1944107 h 1944107"/>
                <a:gd name="connsiteX21" fmla="*/ 829655 w 2003925"/>
                <a:gd name="connsiteY21" fmla="*/ 1796821 h 1944107"/>
                <a:gd name="connsiteX22" fmla="*/ 814919 w 2003925"/>
                <a:gd name="connsiteY22" fmla="*/ 1770289 h 1944107"/>
                <a:gd name="connsiteX23" fmla="*/ 792747 w 2003925"/>
                <a:gd name="connsiteY23" fmla="*/ 1793948 h 1944107"/>
                <a:gd name="connsiteX24" fmla="*/ 538465 w 2003925"/>
                <a:gd name="connsiteY24" fmla="*/ 1910894 h 1944107"/>
                <a:gd name="connsiteX25" fmla="*/ 459011 w 2003925"/>
                <a:gd name="connsiteY25" fmla="*/ 1856948 h 1944107"/>
                <a:gd name="connsiteX26" fmla="*/ 442702 w 2003925"/>
                <a:gd name="connsiteY26" fmla="*/ 1832916 h 1944107"/>
                <a:gd name="connsiteX27" fmla="*/ 433718 w 2003925"/>
                <a:gd name="connsiteY27" fmla="*/ 1837384 h 1944107"/>
                <a:gd name="connsiteX28" fmla="*/ 300933 w 2003925"/>
                <a:gd name="connsiteY28" fmla="*/ 1843757 h 1944107"/>
                <a:gd name="connsiteX29" fmla="*/ 246274 w 2003925"/>
                <a:gd name="connsiteY29" fmla="*/ 1757746 h 1944107"/>
                <a:gd name="connsiteX30" fmla="*/ 239923 w 2003925"/>
                <a:gd name="connsiteY30" fmla="*/ 1709314 h 1944107"/>
                <a:gd name="connsiteX31" fmla="*/ 228107 w 2003925"/>
                <a:gd name="connsiteY31" fmla="*/ 1713620 h 1944107"/>
                <a:gd name="connsiteX32" fmla="*/ 88875 w 2003925"/>
                <a:gd name="connsiteY32" fmla="*/ 1706634 h 1944107"/>
                <a:gd name="connsiteX33" fmla="*/ 257413 w 2003925"/>
                <a:gd name="connsiteY33" fmla="*/ 586128 h 1944107"/>
                <a:gd name="connsiteX34" fmla="*/ 518449 w 2003925"/>
                <a:gd name="connsiteY34" fmla="*/ 276274 h 1944107"/>
                <a:gd name="connsiteX35" fmla="*/ 614061 w 2003925"/>
                <a:gd name="connsiteY35" fmla="*/ 211107 h 1944107"/>
                <a:gd name="connsiteX36" fmla="*/ 640762 w 2003925"/>
                <a:gd name="connsiteY36" fmla="*/ 173022 h 1944107"/>
                <a:gd name="connsiteX37" fmla="*/ 1093653 w 2003925"/>
                <a:gd name="connsiteY37" fmla="*/ 97956 h 1944107"/>
                <a:gd name="connsiteX0" fmla="*/ 1276344 w 2003925"/>
                <a:gd name="connsiteY0" fmla="*/ 50795 h 1894014"/>
                <a:gd name="connsiteX1" fmla="*/ 1327344 w 2003925"/>
                <a:gd name="connsiteY1" fmla="*/ 100315 h 1894014"/>
                <a:gd name="connsiteX2" fmla="*/ 1357154 w 2003925"/>
                <a:gd name="connsiteY2" fmla="*/ 124216 h 1894014"/>
                <a:gd name="connsiteX3" fmla="*/ 1405720 w 2003925"/>
                <a:gd name="connsiteY3" fmla="*/ 171812 h 1894014"/>
                <a:gd name="connsiteX4" fmla="*/ 1405739 w 2003925"/>
                <a:gd name="connsiteY4" fmla="*/ 171834 h 1894014"/>
                <a:gd name="connsiteX5" fmla="*/ 1485476 w 2003925"/>
                <a:gd name="connsiteY5" fmla="*/ 226182 h 1894014"/>
                <a:gd name="connsiteX6" fmla="*/ 1746513 w 2003925"/>
                <a:gd name="connsiteY6" fmla="*/ 536036 h 1894014"/>
                <a:gd name="connsiteX7" fmla="*/ 1915050 w 2003925"/>
                <a:gd name="connsiteY7" fmla="*/ 1656542 h 1894014"/>
                <a:gd name="connsiteX8" fmla="*/ 1874388 w 2003925"/>
                <a:gd name="connsiteY8" fmla="*/ 1671340 h 1894014"/>
                <a:gd name="connsiteX9" fmla="*/ 1841979 w 2003925"/>
                <a:gd name="connsiteY9" fmla="*/ 1672709 h 1894014"/>
                <a:gd name="connsiteX10" fmla="*/ 1837396 w 2003925"/>
                <a:gd name="connsiteY10" fmla="*/ 1707653 h 1894014"/>
                <a:gd name="connsiteX11" fmla="*/ 1782737 w 2003925"/>
                <a:gd name="connsiteY11" fmla="*/ 1793663 h 1894014"/>
                <a:gd name="connsiteX12" fmla="*/ 1649952 w 2003925"/>
                <a:gd name="connsiteY12" fmla="*/ 1787290 h 1894014"/>
                <a:gd name="connsiteX13" fmla="*/ 1618739 w 2003925"/>
                <a:gd name="connsiteY13" fmla="*/ 1771767 h 1894014"/>
                <a:gd name="connsiteX14" fmla="*/ 1594928 w 2003925"/>
                <a:gd name="connsiteY14" fmla="*/ 1806855 h 1894014"/>
                <a:gd name="connsiteX15" fmla="*/ 1515474 w 2003925"/>
                <a:gd name="connsiteY15" fmla="*/ 1860801 h 1894014"/>
                <a:gd name="connsiteX16" fmla="*/ 1261192 w 2003925"/>
                <a:gd name="connsiteY16" fmla="*/ 1743855 h 1894014"/>
                <a:gd name="connsiteX17" fmla="*/ 1236672 w 2003925"/>
                <a:gd name="connsiteY17" fmla="*/ 1717691 h 1894014"/>
                <a:gd name="connsiteX18" fmla="*/ 1220373 w 2003925"/>
                <a:gd name="connsiteY18" fmla="*/ 1746728 h 1894014"/>
                <a:gd name="connsiteX19" fmla="*/ 1024547 w 2003925"/>
                <a:gd name="connsiteY19" fmla="*/ 1894014 h 1894014"/>
                <a:gd name="connsiteX20" fmla="*/ 829655 w 2003925"/>
                <a:gd name="connsiteY20" fmla="*/ 1746728 h 1894014"/>
                <a:gd name="connsiteX21" fmla="*/ 814919 w 2003925"/>
                <a:gd name="connsiteY21" fmla="*/ 1720196 h 1894014"/>
                <a:gd name="connsiteX22" fmla="*/ 792747 w 2003925"/>
                <a:gd name="connsiteY22" fmla="*/ 1743855 h 1894014"/>
                <a:gd name="connsiteX23" fmla="*/ 538465 w 2003925"/>
                <a:gd name="connsiteY23" fmla="*/ 1860801 h 1894014"/>
                <a:gd name="connsiteX24" fmla="*/ 459011 w 2003925"/>
                <a:gd name="connsiteY24" fmla="*/ 1806855 h 1894014"/>
                <a:gd name="connsiteX25" fmla="*/ 442702 w 2003925"/>
                <a:gd name="connsiteY25" fmla="*/ 1782823 h 1894014"/>
                <a:gd name="connsiteX26" fmla="*/ 433718 w 2003925"/>
                <a:gd name="connsiteY26" fmla="*/ 1787291 h 1894014"/>
                <a:gd name="connsiteX27" fmla="*/ 300933 w 2003925"/>
                <a:gd name="connsiteY27" fmla="*/ 1793664 h 1894014"/>
                <a:gd name="connsiteX28" fmla="*/ 246274 w 2003925"/>
                <a:gd name="connsiteY28" fmla="*/ 1707653 h 1894014"/>
                <a:gd name="connsiteX29" fmla="*/ 239923 w 2003925"/>
                <a:gd name="connsiteY29" fmla="*/ 1659221 h 1894014"/>
                <a:gd name="connsiteX30" fmla="*/ 228107 w 2003925"/>
                <a:gd name="connsiteY30" fmla="*/ 1663527 h 1894014"/>
                <a:gd name="connsiteX31" fmla="*/ 88875 w 2003925"/>
                <a:gd name="connsiteY31" fmla="*/ 1656541 h 1894014"/>
                <a:gd name="connsiteX32" fmla="*/ 257413 w 2003925"/>
                <a:gd name="connsiteY32" fmla="*/ 536035 h 1894014"/>
                <a:gd name="connsiteX33" fmla="*/ 518449 w 2003925"/>
                <a:gd name="connsiteY33" fmla="*/ 226181 h 1894014"/>
                <a:gd name="connsiteX34" fmla="*/ 614061 w 2003925"/>
                <a:gd name="connsiteY34" fmla="*/ 161014 h 1894014"/>
                <a:gd name="connsiteX35" fmla="*/ 640762 w 2003925"/>
                <a:gd name="connsiteY35" fmla="*/ 122929 h 1894014"/>
                <a:gd name="connsiteX36" fmla="*/ 1093653 w 2003925"/>
                <a:gd name="connsiteY36" fmla="*/ 47863 h 1894014"/>
                <a:gd name="connsiteX0" fmla="*/ 1276344 w 2003925"/>
                <a:gd name="connsiteY0" fmla="*/ 0 h 1843219"/>
                <a:gd name="connsiteX1" fmla="*/ 1327344 w 2003925"/>
                <a:gd name="connsiteY1" fmla="*/ 49520 h 1843219"/>
                <a:gd name="connsiteX2" fmla="*/ 1357154 w 2003925"/>
                <a:gd name="connsiteY2" fmla="*/ 73421 h 1843219"/>
                <a:gd name="connsiteX3" fmla="*/ 1405720 w 2003925"/>
                <a:gd name="connsiteY3" fmla="*/ 121017 h 1843219"/>
                <a:gd name="connsiteX4" fmla="*/ 1405739 w 2003925"/>
                <a:gd name="connsiteY4" fmla="*/ 121039 h 1843219"/>
                <a:gd name="connsiteX5" fmla="*/ 1485476 w 2003925"/>
                <a:gd name="connsiteY5" fmla="*/ 175387 h 1843219"/>
                <a:gd name="connsiteX6" fmla="*/ 1746513 w 2003925"/>
                <a:gd name="connsiteY6" fmla="*/ 485241 h 1843219"/>
                <a:gd name="connsiteX7" fmla="*/ 1915050 w 2003925"/>
                <a:gd name="connsiteY7" fmla="*/ 1605747 h 1843219"/>
                <a:gd name="connsiteX8" fmla="*/ 1874388 w 2003925"/>
                <a:gd name="connsiteY8" fmla="*/ 1620545 h 1843219"/>
                <a:gd name="connsiteX9" fmla="*/ 1841979 w 2003925"/>
                <a:gd name="connsiteY9" fmla="*/ 1621914 h 1843219"/>
                <a:gd name="connsiteX10" fmla="*/ 1837396 w 2003925"/>
                <a:gd name="connsiteY10" fmla="*/ 1656858 h 1843219"/>
                <a:gd name="connsiteX11" fmla="*/ 1782737 w 2003925"/>
                <a:gd name="connsiteY11" fmla="*/ 1742868 h 1843219"/>
                <a:gd name="connsiteX12" fmla="*/ 1649952 w 2003925"/>
                <a:gd name="connsiteY12" fmla="*/ 1736495 h 1843219"/>
                <a:gd name="connsiteX13" fmla="*/ 1618739 w 2003925"/>
                <a:gd name="connsiteY13" fmla="*/ 1720972 h 1843219"/>
                <a:gd name="connsiteX14" fmla="*/ 1594928 w 2003925"/>
                <a:gd name="connsiteY14" fmla="*/ 1756060 h 1843219"/>
                <a:gd name="connsiteX15" fmla="*/ 1515474 w 2003925"/>
                <a:gd name="connsiteY15" fmla="*/ 1810006 h 1843219"/>
                <a:gd name="connsiteX16" fmla="*/ 1261192 w 2003925"/>
                <a:gd name="connsiteY16" fmla="*/ 1693060 h 1843219"/>
                <a:gd name="connsiteX17" fmla="*/ 1236672 w 2003925"/>
                <a:gd name="connsiteY17" fmla="*/ 1666896 h 1843219"/>
                <a:gd name="connsiteX18" fmla="*/ 1220373 w 2003925"/>
                <a:gd name="connsiteY18" fmla="*/ 1695933 h 1843219"/>
                <a:gd name="connsiteX19" fmla="*/ 1024547 w 2003925"/>
                <a:gd name="connsiteY19" fmla="*/ 1843219 h 1843219"/>
                <a:gd name="connsiteX20" fmla="*/ 829655 w 2003925"/>
                <a:gd name="connsiteY20" fmla="*/ 1695933 h 1843219"/>
                <a:gd name="connsiteX21" fmla="*/ 814919 w 2003925"/>
                <a:gd name="connsiteY21" fmla="*/ 1669401 h 1843219"/>
                <a:gd name="connsiteX22" fmla="*/ 792747 w 2003925"/>
                <a:gd name="connsiteY22" fmla="*/ 1693060 h 1843219"/>
                <a:gd name="connsiteX23" fmla="*/ 538465 w 2003925"/>
                <a:gd name="connsiteY23" fmla="*/ 1810006 h 1843219"/>
                <a:gd name="connsiteX24" fmla="*/ 459011 w 2003925"/>
                <a:gd name="connsiteY24" fmla="*/ 1756060 h 1843219"/>
                <a:gd name="connsiteX25" fmla="*/ 442702 w 2003925"/>
                <a:gd name="connsiteY25" fmla="*/ 1732028 h 1843219"/>
                <a:gd name="connsiteX26" fmla="*/ 433718 w 2003925"/>
                <a:gd name="connsiteY26" fmla="*/ 1736496 h 1843219"/>
                <a:gd name="connsiteX27" fmla="*/ 300933 w 2003925"/>
                <a:gd name="connsiteY27" fmla="*/ 1742869 h 1843219"/>
                <a:gd name="connsiteX28" fmla="*/ 246274 w 2003925"/>
                <a:gd name="connsiteY28" fmla="*/ 1656858 h 1843219"/>
                <a:gd name="connsiteX29" fmla="*/ 239923 w 2003925"/>
                <a:gd name="connsiteY29" fmla="*/ 1608426 h 1843219"/>
                <a:gd name="connsiteX30" fmla="*/ 228107 w 2003925"/>
                <a:gd name="connsiteY30" fmla="*/ 1612732 h 1843219"/>
                <a:gd name="connsiteX31" fmla="*/ 88875 w 2003925"/>
                <a:gd name="connsiteY31" fmla="*/ 1605746 h 1843219"/>
                <a:gd name="connsiteX32" fmla="*/ 257413 w 2003925"/>
                <a:gd name="connsiteY32" fmla="*/ 485240 h 1843219"/>
                <a:gd name="connsiteX33" fmla="*/ 518449 w 2003925"/>
                <a:gd name="connsiteY33" fmla="*/ 175386 h 1843219"/>
                <a:gd name="connsiteX34" fmla="*/ 614061 w 2003925"/>
                <a:gd name="connsiteY34" fmla="*/ 110219 h 1843219"/>
                <a:gd name="connsiteX35" fmla="*/ 640762 w 2003925"/>
                <a:gd name="connsiteY35" fmla="*/ 72134 h 184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003925" h="1843219">
                  <a:moveTo>
                    <a:pt x="1276344" y="0"/>
                  </a:moveTo>
                  <a:lnTo>
                    <a:pt x="1327344" y="49520"/>
                  </a:lnTo>
                  <a:lnTo>
                    <a:pt x="1357154" y="73421"/>
                  </a:lnTo>
                  <a:cubicBezTo>
                    <a:pt x="1373648" y="88093"/>
                    <a:pt x="1389861" y="103983"/>
                    <a:pt x="1405720" y="121017"/>
                  </a:cubicBezTo>
                  <a:lnTo>
                    <a:pt x="1405739" y="121039"/>
                  </a:lnTo>
                  <a:lnTo>
                    <a:pt x="1485476" y="175387"/>
                  </a:lnTo>
                  <a:cubicBezTo>
                    <a:pt x="1581299" y="251534"/>
                    <a:pt x="1672639" y="357289"/>
                    <a:pt x="1746513" y="485241"/>
                  </a:cubicBezTo>
                  <a:cubicBezTo>
                    <a:pt x="1943509" y="826449"/>
                    <a:pt x="2114276" y="1490724"/>
                    <a:pt x="1915050" y="1605747"/>
                  </a:cubicBezTo>
                  <a:cubicBezTo>
                    <a:pt x="1902599" y="1612936"/>
                    <a:pt x="1888996" y="1617810"/>
                    <a:pt x="1874388" y="1620545"/>
                  </a:cubicBezTo>
                  <a:lnTo>
                    <a:pt x="1841979" y="1621914"/>
                  </a:lnTo>
                  <a:lnTo>
                    <a:pt x="1837396" y="1656858"/>
                  </a:lnTo>
                  <a:cubicBezTo>
                    <a:pt x="1827684" y="1697022"/>
                    <a:pt x="1810027" y="1727112"/>
                    <a:pt x="1782737" y="1742868"/>
                  </a:cubicBezTo>
                  <a:cubicBezTo>
                    <a:pt x="1748625" y="1762563"/>
                    <a:pt x="1702486" y="1758113"/>
                    <a:pt x="1649952" y="1736495"/>
                  </a:cubicBezTo>
                  <a:lnTo>
                    <a:pt x="1618739" y="1720972"/>
                  </a:lnTo>
                  <a:lnTo>
                    <a:pt x="1594928" y="1756060"/>
                  </a:lnTo>
                  <a:cubicBezTo>
                    <a:pt x="1571932" y="1783316"/>
                    <a:pt x="1545522" y="1801954"/>
                    <a:pt x="1515474" y="1810006"/>
                  </a:cubicBezTo>
                  <a:cubicBezTo>
                    <a:pt x="1440353" y="1830134"/>
                    <a:pt x="1351384" y="1781715"/>
                    <a:pt x="1261192" y="1693060"/>
                  </a:cubicBezTo>
                  <a:lnTo>
                    <a:pt x="1236672" y="1666896"/>
                  </a:lnTo>
                  <a:lnTo>
                    <a:pt x="1220373" y="1695933"/>
                  </a:lnTo>
                  <a:cubicBezTo>
                    <a:pt x="1160999" y="1786684"/>
                    <a:pt x="1094541" y="1843219"/>
                    <a:pt x="1024547" y="1843219"/>
                  </a:cubicBezTo>
                  <a:cubicBezTo>
                    <a:pt x="954554" y="1843219"/>
                    <a:pt x="888479" y="1786684"/>
                    <a:pt x="829655" y="1695933"/>
                  </a:cubicBezTo>
                  <a:lnTo>
                    <a:pt x="814919" y="1669401"/>
                  </a:lnTo>
                  <a:lnTo>
                    <a:pt x="792747" y="1693060"/>
                  </a:lnTo>
                  <a:cubicBezTo>
                    <a:pt x="702554" y="1781714"/>
                    <a:pt x="613586" y="1830134"/>
                    <a:pt x="538465" y="1810006"/>
                  </a:cubicBezTo>
                  <a:cubicBezTo>
                    <a:pt x="508417" y="1801954"/>
                    <a:pt x="482007" y="1783316"/>
                    <a:pt x="459011" y="1756060"/>
                  </a:cubicBezTo>
                  <a:lnTo>
                    <a:pt x="442702" y="1732028"/>
                  </a:lnTo>
                  <a:lnTo>
                    <a:pt x="433718" y="1736496"/>
                  </a:lnTo>
                  <a:cubicBezTo>
                    <a:pt x="381184" y="1758114"/>
                    <a:pt x="335046" y="1762564"/>
                    <a:pt x="300933" y="1742869"/>
                  </a:cubicBezTo>
                  <a:cubicBezTo>
                    <a:pt x="273643" y="1727113"/>
                    <a:pt x="255987" y="1697023"/>
                    <a:pt x="246274" y="1656858"/>
                  </a:cubicBezTo>
                  <a:lnTo>
                    <a:pt x="239923" y="1608426"/>
                  </a:lnTo>
                  <a:lnTo>
                    <a:pt x="228107" y="1612732"/>
                  </a:lnTo>
                  <a:cubicBezTo>
                    <a:pt x="173939" y="1628039"/>
                    <a:pt x="126229" y="1627313"/>
                    <a:pt x="88875" y="1605746"/>
                  </a:cubicBezTo>
                  <a:cubicBezTo>
                    <a:pt x="-110350" y="1490724"/>
                    <a:pt x="60417" y="826447"/>
                    <a:pt x="257413" y="485240"/>
                  </a:cubicBezTo>
                  <a:cubicBezTo>
                    <a:pt x="331286" y="357288"/>
                    <a:pt x="422626" y="251533"/>
                    <a:pt x="518449" y="175386"/>
                  </a:cubicBezTo>
                  <a:lnTo>
                    <a:pt x="614061" y="110219"/>
                  </a:lnTo>
                  <a:lnTo>
                    <a:pt x="640762" y="72134"/>
                  </a:lnTo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10" name="グループ化 309"/>
          <p:cNvGrpSpPr/>
          <p:nvPr/>
        </p:nvGrpSpPr>
        <p:grpSpPr>
          <a:xfrm>
            <a:off x="7717031" y="5185621"/>
            <a:ext cx="1936992" cy="1120813"/>
            <a:chOff x="8450375" y="5219771"/>
            <a:chExt cx="2216582" cy="1282594"/>
          </a:xfrm>
        </p:grpSpPr>
        <p:grpSp>
          <p:nvGrpSpPr>
            <p:cNvPr id="311" name="グループ化 310"/>
            <p:cNvGrpSpPr/>
            <p:nvPr/>
          </p:nvGrpSpPr>
          <p:grpSpPr>
            <a:xfrm rot="1980108">
              <a:off x="8450375" y="5576482"/>
              <a:ext cx="580196" cy="315849"/>
              <a:chOff x="8418289" y="5769636"/>
              <a:chExt cx="580196" cy="315849"/>
            </a:xfrm>
          </p:grpSpPr>
          <p:sp>
            <p:nvSpPr>
              <p:cNvPr id="328" name="台形 327"/>
              <p:cNvSpPr/>
              <p:nvPr/>
            </p:nvSpPr>
            <p:spPr bwMode="auto">
              <a:xfrm rot="15711872">
                <a:off x="8632442" y="5882367"/>
                <a:ext cx="103925" cy="167050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9" name="楕円 328"/>
              <p:cNvSpPr/>
              <p:nvPr/>
            </p:nvSpPr>
            <p:spPr bwMode="auto">
              <a:xfrm rot="4911872">
                <a:off x="8718821" y="5805822"/>
                <a:ext cx="280175" cy="279152"/>
              </a:xfrm>
              <a:prstGeom prst="ellipse">
                <a:avLst/>
              </a:prstGeom>
              <a:solidFill>
                <a:srgbClr val="FF33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0" name="フリーフォーム: 図形 329"/>
              <p:cNvSpPr/>
              <p:nvPr/>
            </p:nvSpPr>
            <p:spPr bwMode="auto">
              <a:xfrm rot="4911872">
                <a:off x="8383330" y="5804595"/>
                <a:ext cx="304430" cy="234512"/>
              </a:xfrm>
              <a:custGeom>
                <a:avLst/>
                <a:gdLst>
                  <a:gd name="connsiteX0" fmla="*/ 415359 w 977138"/>
                  <a:gd name="connsiteY0" fmla="*/ 0 h 752719"/>
                  <a:gd name="connsiteX1" fmla="*/ 977138 w 977138"/>
                  <a:gd name="connsiteY1" fmla="*/ 0 h 752719"/>
                  <a:gd name="connsiteX2" fmla="*/ 977138 w 977138"/>
                  <a:gd name="connsiteY2" fmla="*/ 710058 h 752719"/>
                  <a:gd name="connsiteX3" fmla="*/ 934477 w 977138"/>
                  <a:gd name="connsiteY3" fmla="*/ 752719 h 752719"/>
                  <a:gd name="connsiteX4" fmla="*/ 785426 w 977138"/>
                  <a:gd name="connsiteY4" fmla="*/ 752719 h 752719"/>
                  <a:gd name="connsiteX5" fmla="*/ 458020 w 977138"/>
                  <a:gd name="connsiteY5" fmla="*/ 752719 h 752719"/>
                  <a:gd name="connsiteX6" fmla="*/ 129927 w 977138"/>
                  <a:gd name="connsiteY6" fmla="*/ 752719 h 752719"/>
                  <a:gd name="connsiteX7" fmla="*/ 0 w 977138"/>
                  <a:gd name="connsiteY7" fmla="*/ 622792 h 752719"/>
                  <a:gd name="connsiteX8" fmla="*/ 0 w 977138"/>
                  <a:gd name="connsiteY8" fmla="*/ 505192 h 752719"/>
                  <a:gd name="connsiteX9" fmla="*/ 247527 w 977138"/>
                  <a:gd name="connsiteY9" fmla="*/ 257665 h 752719"/>
                  <a:gd name="connsiteX10" fmla="*/ 415359 w 977138"/>
                  <a:gd name="connsiteY10" fmla="*/ 257665 h 75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7138" h="752719">
                    <a:moveTo>
                      <a:pt x="415359" y="0"/>
                    </a:moveTo>
                    <a:lnTo>
                      <a:pt x="977138" y="0"/>
                    </a:lnTo>
                    <a:lnTo>
                      <a:pt x="977138" y="710058"/>
                    </a:lnTo>
                    <a:cubicBezTo>
                      <a:pt x="977138" y="733619"/>
                      <a:pt x="958038" y="752719"/>
                      <a:pt x="934477" y="752719"/>
                    </a:cubicBezTo>
                    <a:lnTo>
                      <a:pt x="785426" y="752719"/>
                    </a:lnTo>
                    <a:lnTo>
                      <a:pt x="458020" y="752719"/>
                    </a:lnTo>
                    <a:lnTo>
                      <a:pt x="129927" y="752719"/>
                    </a:lnTo>
                    <a:cubicBezTo>
                      <a:pt x="58170" y="752719"/>
                      <a:pt x="0" y="694549"/>
                      <a:pt x="0" y="622792"/>
                    </a:cubicBezTo>
                    <a:lnTo>
                      <a:pt x="0" y="505192"/>
                    </a:lnTo>
                    <a:cubicBezTo>
                      <a:pt x="0" y="368487"/>
                      <a:pt x="110822" y="257665"/>
                      <a:pt x="247527" y="257665"/>
                    </a:cubicBezTo>
                    <a:lnTo>
                      <a:pt x="415359" y="257665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12" name="グループ化 311"/>
            <p:cNvGrpSpPr/>
            <p:nvPr/>
          </p:nvGrpSpPr>
          <p:grpSpPr>
            <a:xfrm>
              <a:off x="8839361" y="5219771"/>
              <a:ext cx="1827596" cy="1282594"/>
              <a:chOff x="6743861" y="5168971"/>
              <a:chExt cx="1827596" cy="1282594"/>
            </a:xfrm>
          </p:grpSpPr>
          <p:sp>
            <p:nvSpPr>
              <p:cNvPr id="317" name="フリーフォーム: 図形 316"/>
              <p:cNvSpPr/>
              <p:nvPr/>
            </p:nvSpPr>
            <p:spPr bwMode="auto">
              <a:xfrm rot="17219517">
                <a:off x="7682318" y="5045081"/>
                <a:ext cx="545212" cy="1233067"/>
              </a:xfrm>
              <a:custGeom>
                <a:avLst/>
                <a:gdLst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995697 w 2003925"/>
                  <a:gd name="connsiteY37" fmla="*/ 0 h 194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003925" h="1944107">
                    <a:moveTo>
                      <a:pt x="995697" y="0"/>
                    </a:moveTo>
                    <a:cubicBezTo>
                      <a:pt x="1099655" y="0"/>
                      <a:pt x="1196232" y="37192"/>
                      <a:pt x="1276344" y="100888"/>
                    </a:cubicBezTo>
                    <a:lnTo>
                      <a:pt x="1327344" y="150408"/>
                    </a:lnTo>
                    <a:lnTo>
                      <a:pt x="1357154" y="174309"/>
                    </a:lnTo>
                    <a:cubicBezTo>
                      <a:pt x="1373648" y="188981"/>
                      <a:pt x="1389861" y="204871"/>
                      <a:pt x="1405720" y="221905"/>
                    </a:cubicBezTo>
                    <a:lnTo>
                      <a:pt x="1405739" y="221927"/>
                    </a:lnTo>
                    <a:lnTo>
                      <a:pt x="1485476" y="276275"/>
                    </a:lnTo>
                    <a:cubicBezTo>
                      <a:pt x="1581299" y="352422"/>
                      <a:pt x="1672639" y="458177"/>
                      <a:pt x="1746513" y="586129"/>
                    </a:cubicBezTo>
                    <a:cubicBezTo>
                      <a:pt x="1943509" y="927337"/>
                      <a:pt x="2114276" y="1591612"/>
                      <a:pt x="1915050" y="1706635"/>
                    </a:cubicBezTo>
                    <a:cubicBezTo>
                      <a:pt x="1902599" y="1713824"/>
                      <a:pt x="1888996" y="1718698"/>
                      <a:pt x="1874388" y="1721433"/>
                    </a:cubicBezTo>
                    <a:lnTo>
                      <a:pt x="1841979" y="1722802"/>
                    </a:lnTo>
                    <a:lnTo>
                      <a:pt x="1837396" y="1757746"/>
                    </a:lnTo>
                    <a:cubicBezTo>
                      <a:pt x="1827684" y="1797910"/>
                      <a:pt x="1810027" y="1828000"/>
                      <a:pt x="1782737" y="1843756"/>
                    </a:cubicBezTo>
                    <a:cubicBezTo>
                      <a:pt x="1748625" y="1863451"/>
                      <a:pt x="1702486" y="1859001"/>
                      <a:pt x="1649952" y="1837383"/>
                    </a:cubicBezTo>
                    <a:lnTo>
                      <a:pt x="1618739" y="1821860"/>
                    </a:lnTo>
                    <a:lnTo>
                      <a:pt x="1594928" y="1856948"/>
                    </a:lnTo>
                    <a:cubicBezTo>
                      <a:pt x="1571932" y="1884204"/>
                      <a:pt x="1545522" y="1902842"/>
                      <a:pt x="1515474" y="1910894"/>
                    </a:cubicBezTo>
                    <a:cubicBezTo>
                      <a:pt x="1440353" y="1931022"/>
                      <a:pt x="1351384" y="1882603"/>
                      <a:pt x="1261192" y="1793948"/>
                    </a:cubicBezTo>
                    <a:lnTo>
                      <a:pt x="1236672" y="1767784"/>
                    </a:lnTo>
                    <a:lnTo>
                      <a:pt x="1220373" y="1796821"/>
                    </a:lnTo>
                    <a:cubicBezTo>
                      <a:pt x="1160999" y="1887572"/>
                      <a:pt x="1094541" y="1944107"/>
                      <a:pt x="1024547" y="1944107"/>
                    </a:cubicBezTo>
                    <a:cubicBezTo>
                      <a:pt x="954554" y="1944107"/>
                      <a:pt x="888479" y="1887572"/>
                      <a:pt x="829655" y="1796821"/>
                    </a:cubicBezTo>
                    <a:lnTo>
                      <a:pt x="814919" y="1770289"/>
                    </a:lnTo>
                    <a:lnTo>
                      <a:pt x="792747" y="1793948"/>
                    </a:lnTo>
                    <a:cubicBezTo>
                      <a:pt x="702554" y="1882602"/>
                      <a:pt x="613586" y="1931022"/>
                      <a:pt x="538465" y="1910894"/>
                    </a:cubicBezTo>
                    <a:cubicBezTo>
                      <a:pt x="508417" y="1902842"/>
                      <a:pt x="482007" y="1884204"/>
                      <a:pt x="459011" y="1856948"/>
                    </a:cubicBezTo>
                    <a:lnTo>
                      <a:pt x="442702" y="1832916"/>
                    </a:lnTo>
                    <a:lnTo>
                      <a:pt x="433718" y="1837384"/>
                    </a:lnTo>
                    <a:cubicBezTo>
                      <a:pt x="381184" y="1859002"/>
                      <a:pt x="335046" y="1863452"/>
                      <a:pt x="300933" y="1843757"/>
                    </a:cubicBezTo>
                    <a:cubicBezTo>
                      <a:pt x="273643" y="1828001"/>
                      <a:pt x="255987" y="1797911"/>
                      <a:pt x="246274" y="1757746"/>
                    </a:cubicBezTo>
                    <a:lnTo>
                      <a:pt x="239923" y="1709314"/>
                    </a:lnTo>
                    <a:lnTo>
                      <a:pt x="228107" y="1713620"/>
                    </a:lnTo>
                    <a:cubicBezTo>
                      <a:pt x="173939" y="1728927"/>
                      <a:pt x="126229" y="1728201"/>
                      <a:pt x="88875" y="1706634"/>
                    </a:cubicBezTo>
                    <a:cubicBezTo>
                      <a:pt x="-110350" y="1591612"/>
                      <a:pt x="60417" y="927335"/>
                      <a:pt x="257413" y="586128"/>
                    </a:cubicBezTo>
                    <a:cubicBezTo>
                      <a:pt x="331286" y="458176"/>
                      <a:pt x="422626" y="352421"/>
                      <a:pt x="518449" y="276274"/>
                    </a:cubicBezTo>
                    <a:lnTo>
                      <a:pt x="614061" y="211107"/>
                    </a:lnTo>
                    <a:lnTo>
                      <a:pt x="640762" y="173022"/>
                    </a:lnTo>
                    <a:cubicBezTo>
                      <a:pt x="731597" y="66120"/>
                      <a:pt x="857086" y="-1"/>
                      <a:pt x="995697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18" name="グループ化 317"/>
              <p:cNvGrpSpPr/>
              <p:nvPr/>
            </p:nvGrpSpPr>
            <p:grpSpPr>
              <a:xfrm rot="4500000">
                <a:off x="6941685" y="4971147"/>
                <a:ext cx="1121046" cy="1516694"/>
                <a:chOff x="6595500" y="4710358"/>
                <a:chExt cx="1121046" cy="1516694"/>
              </a:xfrm>
            </p:grpSpPr>
            <p:sp>
              <p:nvSpPr>
                <p:cNvPr id="321" name="フリーフォーム: 図形 320"/>
                <p:cNvSpPr/>
                <p:nvPr/>
              </p:nvSpPr>
              <p:spPr bwMode="auto">
                <a:xfrm rot="411872">
                  <a:off x="7079623" y="4710358"/>
                  <a:ext cx="443607" cy="350056"/>
                </a:xfrm>
                <a:custGeom>
                  <a:avLst/>
                  <a:gdLst>
                    <a:gd name="connsiteX0" fmla="*/ 566057 w 1494106"/>
                    <a:gd name="connsiteY0" fmla="*/ 0 h 1179023"/>
                    <a:gd name="connsiteX1" fmla="*/ 777134 w 1494106"/>
                    <a:gd name="connsiteY1" fmla="*/ 209410 h 1179023"/>
                    <a:gd name="connsiteX2" fmla="*/ 781880 w 1494106"/>
                    <a:gd name="connsiteY2" fmla="*/ 220908 h 1179023"/>
                    <a:gd name="connsiteX3" fmla="*/ 803323 w 1494106"/>
                    <a:gd name="connsiteY3" fmla="*/ 194303 h 1179023"/>
                    <a:gd name="connsiteX4" fmla="*/ 980777 w 1494106"/>
                    <a:gd name="connsiteY4" fmla="*/ 103786 h 1179023"/>
                    <a:gd name="connsiteX5" fmla="*/ 1113140 w 1494106"/>
                    <a:gd name="connsiteY5" fmla="*/ 333635 h 1179023"/>
                    <a:gd name="connsiteX6" fmla="*/ 1119118 w 1494106"/>
                    <a:gd name="connsiteY6" fmla="*/ 377282 h 1179023"/>
                    <a:gd name="connsiteX7" fmla="*/ 1179268 w 1494106"/>
                    <a:gd name="connsiteY7" fmla="*/ 347873 h 1179023"/>
                    <a:gd name="connsiteX8" fmla="*/ 1280671 w 1494106"/>
                    <a:gd name="connsiteY8" fmla="*/ 347131 h 1179023"/>
                    <a:gd name="connsiteX9" fmla="*/ 1332453 w 1494106"/>
                    <a:gd name="connsiteY9" fmla="*/ 561300 h 1179023"/>
                    <a:gd name="connsiteX10" fmla="*/ 1326257 w 1494106"/>
                    <a:gd name="connsiteY10" fmla="*/ 596591 h 1179023"/>
                    <a:gd name="connsiteX11" fmla="*/ 1344410 w 1494106"/>
                    <a:gd name="connsiteY11" fmla="*/ 590060 h 1179023"/>
                    <a:gd name="connsiteX12" fmla="*/ 1473312 w 1494106"/>
                    <a:gd name="connsiteY12" fmla="*/ 599795 h 1179023"/>
                    <a:gd name="connsiteX13" fmla="*/ 1363422 w 1494106"/>
                    <a:gd name="connsiteY13" fmla="*/ 954626 h 1179023"/>
                    <a:gd name="connsiteX14" fmla="*/ 1357334 w 1494106"/>
                    <a:gd name="connsiteY14" fmla="*/ 961521 h 1179023"/>
                    <a:gd name="connsiteX15" fmla="*/ 1343247 w 1494106"/>
                    <a:gd name="connsiteY15" fmla="*/ 983719 h 1179023"/>
                    <a:gd name="connsiteX16" fmla="*/ 740899 w 1494106"/>
                    <a:gd name="connsiteY16" fmla="*/ 1179023 h 1179023"/>
                    <a:gd name="connsiteX17" fmla="*/ 100459 w 1494106"/>
                    <a:gd name="connsiteY17" fmla="*/ 923694 h 1179023"/>
                    <a:gd name="connsiteX18" fmla="*/ 100219 w 1494106"/>
                    <a:gd name="connsiteY18" fmla="*/ 922526 h 1179023"/>
                    <a:gd name="connsiteX19" fmla="*/ 81604 w 1494106"/>
                    <a:gd name="connsiteY19" fmla="*/ 894620 h 1179023"/>
                    <a:gd name="connsiteX20" fmla="*/ 23866 w 1494106"/>
                    <a:gd name="connsiteY20" fmla="*/ 747184 h 1179023"/>
                    <a:gd name="connsiteX21" fmla="*/ 147951 w 1494106"/>
                    <a:gd name="connsiteY21" fmla="*/ 103786 h 1179023"/>
                    <a:gd name="connsiteX22" fmla="*/ 175864 w 1494106"/>
                    <a:gd name="connsiteY22" fmla="*/ 101374 h 1179023"/>
                    <a:gd name="connsiteX23" fmla="*/ 321648 w 1494106"/>
                    <a:gd name="connsiteY23" fmla="*/ 190274 h 1179023"/>
                    <a:gd name="connsiteX24" fmla="*/ 348367 w 1494106"/>
                    <a:gd name="connsiteY24" fmla="*/ 222121 h 1179023"/>
                    <a:gd name="connsiteX25" fmla="*/ 389364 w 1494106"/>
                    <a:gd name="connsiteY25" fmla="*/ 141553 h 1179023"/>
                    <a:gd name="connsiteX26" fmla="*/ 566057 w 1494106"/>
                    <a:gd name="connsiteY26" fmla="*/ 0 h 11790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494106" h="1179023">
                      <a:moveTo>
                        <a:pt x="566057" y="0"/>
                      </a:moveTo>
                      <a:cubicBezTo>
                        <a:pt x="647623" y="0"/>
                        <a:pt x="721577" y="89413"/>
                        <a:pt x="777134" y="209410"/>
                      </a:cubicBezTo>
                      <a:lnTo>
                        <a:pt x="781880" y="220908"/>
                      </a:lnTo>
                      <a:lnTo>
                        <a:pt x="803323" y="194303"/>
                      </a:lnTo>
                      <a:cubicBezTo>
                        <a:pt x="863369" y="129283"/>
                        <a:pt x="926234" y="90534"/>
                        <a:pt x="980777" y="103786"/>
                      </a:cubicBezTo>
                      <a:cubicBezTo>
                        <a:pt x="1048955" y="120350"/>
                        <a:pt x="1092029" y="215225"/>
                        <a:pt x="1113140" y="333635"/>
                      </a:cubicBezTo>
                      <a:lnTo>
                        <a:pt x="1119118" y="377282"/>
                      </a:lnTo>
                      <a:lnTo>
                        <a:pt x="1179268" y="347873"/>
                      </a:lnTo>
                      <a:cubicBezTo>
                        <a:pt x="1218478" y="333604"/>
                        <a:pt x="1253750" y="331588"/>
                        <a:pt x="1280671" y="347131"/>
                      </a:cubicBezTo>
                      <a:cubicBezTo>
                        <a:pt x="1331148" y="376274"/>
                        <a:pt x="1343305" y="461973"/>
                        <a:pt x="1332453" y="561300"/>
                      </a:cubicBezTo>
                      <a:lnTo>
                        <a:pt x="1326257" y="596591"/>
                      </a:lnTo>
                      <a:lnTo>
                        <a:pt x="1344410" y="590060"/>
                      </a:lnTo>
                      <a:cubicBezTo>
                        <a:pt x="1399636" y="574294"/>
                        <a:pt x="1447557" y="574039"/>
                        <a:pt x="1473312" y="599795"/>
                      </a:cubicBezTo>
                      <a:cubicBezTo>
                        <a:pt x="1533407" y="659890"/>
                        <a:pt x="1452916" y="841684"/>
                        <a:pt x="1363422" y="954626"/>
                      </a:cubicBezTo>
                      <a:lnTo>
                        <a:pt x="1357334" y="961521"/>
                      </a:lnTo>
                      <a:lnTo>
                        <a:pt x="1343247" y="983719"/>
                      </a:lnTo>
                      <a:cubicBezTo>
                        <a:pt x="1244007" y="1098491"/>
                        <a:pt x="1011679" y="1179023"/>
                        <a:pt x="740899" y="1179023"/>
                      </a:cubicBezTo>
                      <a:cubicBezTo>
                        <a:pt x="424989" y="1179023"/>
                        <a:pt x="161417" y="1069410"/>
                        <a:pt x="100459" y="923694"/>
                      </a:cubicBezTo>
                      <a:lnTo>
                        <a:pt x="100219" y="922526"/>
                      </a:lnTo>
                      <a:lnTo>
                        <a:pt x="81604" y="894620"/>
                      </a:lnTo>
                      <a:cubicBezTo>
                        <a:pt x="56892" y="850996"/>
                        <a:pt x="37005" y="801265"/>
                        <a:pt x="23866" y="747184"/>
                      </a:cubicBezTo>
                      <a:cubicBezTo>
                        <a:pt x="-28691" y="530858"/>
                        <a:pt x="2503" y="139123"/>
                        <a:pt x="147951" y="103786"/>
                      </a:cubicBezTo>
                      <a:cubicBezTo>
                        <a:pt x="157041" y="101577"/>
                        <a:pt x="166363" y="100813"/>
                        <a:pt x="175864" y="101374"/>
                      </a:cubicBezTo>
                      <a:cubicBezTo>
                        <a:pt x="222182" y="104110"/>
                        <a:pt x="272769" y="138344"/>
                        <a:pt x="321648" y="190274"/>
                      </a:cubicBezTo>
                      <a:lnTo>
                        <a:pt x="348367" y="222121"/>
                      </a:lnTo>
                      <a:lnTo>
                        <a:pt x="389364" y="141553"/>
                      </a:lnTo>
                      <a:cubicBezTo>
                        <a:pt x="439947" y="57225"/>
                        <a:pt x="500805" y="0"/>
                        <a:pt x="566057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2" name="楕円 2"/>
                <p:cNvSpPr/>
                <p:nvPr/>
              </p:nvSpPr>
              <p:spPr bwMode="auto">
                <a:xfrm rot="411872">
                  <a:off x="6595500" y="4944630"/>
                  <a:ext cx="1121046" cy="1282422"/>
                </a:xfrm>
                <a:custGeom>
                  <a:avLst/>
                  <a:gdLst>
                    <a:gd name="connsiteX0" fmla="*/ 0 w 2835315"/>
                    <a:gd name="connsiteY0" fmla="*/ 1417658 h 2835315"/>
                    <a:gd name="connsiteX1" fmla="*/ 1417658 w 2835315"/>
                    <a:gd name="connsiteY1" fmla="*/ 0 h 2835315"/>
                    <a:gd name="connsiteX2" fmla="*/ 2835316 w 2835315"/>
                    <a:gd name="connsiteY2" fmla="*/ 1417658 h 2835315"/>
                    <a:gd name="connsiteX3" fmla="*/ 1417658 w 2835315"/>
                    <a:gd name="connsiteY3" fmla="*/ 2835316 h 2835315"/>
                    <a:gd name="connsiteX4" fmla="*/ 0 w 2835315"/>
                    <a:gd name="connsiteY4" fmla="*/ 1417658 h 2835315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1417658 h 2835316"/>
                    <a:gd name="connsiteX1" fmla="*/ 1417658 w 2835316"/>
                    <a:gd name="connsiteY1" fmla="*/ 0 h 2835316"/>
                    <a:gd name="connsiteX2" fmla="*/ 2835316 w 2835316"/>
                    <a:gd name="connsiteY2" fmla="*/ 1417658 h 2835316"/>
                    <a:gd name="connsiteX3" fmla="*/ 1417658 w 2835316"/>
                    <a:gd name="connsiteY3" fmla="*/ 2835316 h 2835316"/>
                    <a:gd name="connsiteX4" fmla="*/ 0 w 2835316"/>
                    <a:gd name="connsiteY4" fmla="*/ 1417658 h 2835316"/>
                    <a:gd name="connsiteX0" fmla="*/ 0 w 2835316"/>
                    <a:gd name="connsiteY0" fmla="*/ 2095838 h 3513496"/>
                    <a:gd name="connsiteX1" fmla="*/ 1425278 w 2835316"/>
                    <a:gd name="connsiteY1" fmla="*/ 0 h 3513496"/>
                    <a:gd name="connsiteX2" fmla="*/ 2835316 w 2835316"/>
                    <a:gd name="connsiteY2" fmla="*/ 2095838 h 3513496"/>
                    <a:gd name="connsiteX3" fmla="*/ 1417658 w 2835316"/>
                    <a:gd name="connsiteY3" fmla="*/ 3513496 h 3513496"/>
                    <a:gd name="connsiteX4" fmla="*/ 0 w 2835316"/>
                    <a:gd name="connsiteY4" fmla="*/ 2095838 h 3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5316" h="3513496">
                      <a:moveTo>
                        <a:pt x="0" y="2095838"/>
                      </a:moveTo>
                      <a:cubicBezTo>
                        <a:pt x="0" y="1312887"/>
                        <a:pt x="642327" y="0"/>
                        <a:pt x="1425278" y="0"/>
                      </a:cubicBezTo>
                      <a:cubicBezTo>
                        <a:pt x="2208229" y="0"/>
                        <a:pt x="2835316" y="1312887"/>
                        <a:pt x="2835316" y="2095838"/>
                      </a:cubicBezTo>
                      <a:cubicBezTo>
                        <a:pt x="2835316" y="2878789"/>
                        <a:pt x="2200609" y="3513496"/>
                        <a:pt x="1417658" y="3513496"/>
                      </a:cubicBezTo>
                      <a:cubicBezTo>
                        <a:pt x="634707" y="3513496"/>
                        <a:pt x="0" y="2878789"/>
                        <a:pt x="0" y="2095838"/>
                      </a:cubicBezTo>
                      <a:close/>
                    </a:path>
                  </a:pathLst>
                </a:custGeom>
                <a:solidFill>
                  <a:srgbClr val="FF99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楕円 322"/>
                <p:cNvSpPr/>
                <p:nvPr/>
              </p:nvSpPr>
              <p:spPr bwMode="auto">
                <a:xfrm rot="411872">
                  <a:off x="7098510" y="5201764"/>
                  <a:ext cx="135584" cy="4572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4" name="楕円 323"/>
                <p:cNvSpPr/>
                <p:nvPr/>
              </p:nvSpPr>
              <p:spPr bwMode="auto">
                <a:xfrm rot="411872">
                  <a:off x="6773828" y="5162677"/>
                  <a:ext cx="135584" cy="4572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5" name="直角三角形 324"/>
                <p:cNvSpPr/>
                <p:nvPr/>
              </p:nvSpPr>
              <p:spPr bwMode="auto">
                <a:xfrm rot="411872" flipH="1">
                  <a:off x="6631885" y="5211172"/>
                  <a:ext cx="291472" cy="156946"/>
                </a:xfrm>
                <a:prstGeom prst="rtTriangle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6" name="直角三角形 325"/>
                <p:cNvSpPr/>
                <p:nvPr/>
              </p:nvSpPr>
              <p:spPr bwMode="auto">
                <a:xfrm rot="411872" flipH="1" flipV="1">
                  <a:off x="6640869" y="5368657"/>
                  <a:ext cx="264975" cy="134526"/>
                </a:xfrm>
                <a:prstGeom prst="rtTriangle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7" name="ハート 326"/>
                <p:cNvSpPr/>
                <p:nvPr/>
              </p:nvSpPr>
              <p:spPr bwMode="auto">
                <a:xfrm rot="11211872">
                  <a:off x="6763586" y="5488133"/>
                  <a:ext cx="195010" cy="390988"/>
                </a:xfrm>
                <a:prstGeom prst="hear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19" name="フリーフォーム: 図形 318"/>
              <p:cNvSpPr/>
              <p:nvPr/>
            </p:nvSpPr>
            <p:spPr bwMode="auto">
              <a:xfrm rot="16605243">
                <a:off x="7317446" y="5997375"/>
                <a:ext cx="294133" cy="614247"/>
              </a:xfrm>
              <a:custGeom>
                <a:avLst/>
                <a:gdLst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995697 w 2003925"/>
                  <a:gd name="connsiteY37" fmla="*/ 0 h 1944107"/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1093653 w 2003925"/>
                  <a:gd name="connsiteY37" fmla="*/ 97956 h 1944107"/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0" fmla="*/ 1276344 w 2003925"/>
                  <a:gd name="connsiteY0" fmla="*/ 0 h 1843219"/>
                  <a:gd name="connsiteX1" fmla="*/ 1327344 w 2003925"/>
                  <a:gd name="connsiteY1" fmla="*/ 49520 h 1843219"/>
                  <a:gd name="connsiteX2" fmla="*/ 1357154 w 2003925"/>
                  <a:gd name="connsiteY2" fmla="*/ 73421 h 1843219"/>
                  <a:gd name="connsiteX3" fmla="*/ 1405720 w 2003925"/>
                  <a:gd name="connsiteY3" fmla="*/ 121017 h 1843219"/>
                  <a:gd name="connsiteX4" fmla="*/ 1405739 w 2003925"/>
                  <a:gd name="connsiteY4" fmla="*/ 121039 h 1843219"/>
                  <a:gd name="connsiteX5" fmla="*/ 1485476 w 2003925"/>
                  <a:gd name="connsiteY5" fmla="*/ 175387 h 1843219"/>
                  <a:gd name="connsiteX6" fmla="*/ 1746513 w 2003925"/>
                  <a:gd name="connsiteY6" fmla="*/ 485241 h 1843219"/>
                  <a:gd name="connsiteX7" fmla="*/ 1915050 w 2003925"/>
                  <a:gd name="connsiteY7" fmla="*/ 1605747 h 1843219"/>
                  <a:gd name="connsiteX8" fmla="*/ 1874388 w 2003925"/>
                  <a:gd name="connsiteY8" fmla="*/ 1620545 h 1843219"/>
                  <a:gd name="connsiteX9" fmla="*/ 1841979 w 2003925"/>
                  <a:gd name="connsiteY9" fmla="*/ 1621914 h 1843219"/>
                  <a:gd name="connsiteX10" fmla="*/ 1837396 w 2003925"/>
                  <a:gd name="connsiteY10" fmla="*/ 1656858 h 1843219"/>
                  <a:gd name="connsiteX11" fmla="*/ 1782737 w 2003925"/>
                  <a:gd name="connsiteY11" fmla="*/ 1742868 h 1843219"/>
                  <a:gd name="connsiteX12" fmla="*/ 1649952 w 2003925"/>
                  <a:gd name="connsiteY12" fmla="*/ 1736495 h 1843219"/>
                  <a:gd name="connsiteX13" fmla="*/ 1618739 w 2003925"/>
                  <a:gd name="connsiteY13" fmla="*/ 1720972 h 1843219"/>
                  <a:gd name="connsiteX14" fmla="*/ 1594928 w 2003925"/>
                  <a:gd name="connsiteY14" fmla="*/ 1756060 h 1843219"/>
                  <a:gd name="connsiteX15" fmla="*/ 1515474 w 2003925"/>
                  <a:gd name="connsiteY15" fmla="*/ 1810006 h 1843219"/>
                  <a:gd name="connsiteX16" fmla="*/ 1261192 w 2003925"/>
                  <a:gd name="connsiteY16" fmla="*/ 1693060 h 1843219"/>
                  <a:gd name="connsiteX17" fmla="*/ 1236672 w 2003925"/>
                  <a:gd name="connsiteY17" fmla="*/ 1666896 h 1843219"/>
                  <a:gd name="connsiteX18" fmla="*/ 1220373 w 2003925"/>
                  <a:gd name="connsiteY18" fmla="*/ 1695933 h 1843219"/>
                  <a:gd name="connsiteX19" fmla="*/ 1024547 w 2003925"/>
                  <a:gd name="connsiteY19" fmla="*/ 1843219 h 1843219"/>
                  <a:gd name="connsiteX20" fmla="*/ 829655 w 2003925"/>
                  <a:gd name="connsiteY20" fmla="*/ 1695933 h 1843219"/>
                  <a:gd name="connsiteX21" fmla="*/ 814919 w 2003925"/>
                  <a:gd name="connsiteY21" fmla="*/ 1669401 h 1843219"/>
                  <a:gd name="connsiteX22" fmla="*/ 792747 w 2003925"/>
                  <a:gd name="connsiteY22" fmla="*/ 1693060 h 1843219"/>
                  <a:gd name="connsiteX23" fmla="*/ 538465 w 2003925"/>
                  <a:gd name="connsiteY23" fmla="*/ 1810006 h 1843219"/>
                  <a:gd name="connsiteX24" fmla="*/ 459011 w 2003925"/>
                  <a:gd name="connsiteY24" fmla="*/ 1756060 h 1843219"/>
                  <a:gd name="connsiteX25" fmla="*/ 442702 w 2003925"/>
                  <a:gd name="connsiteY25" fmla="*/ 1732028 h 1843219"/>
                  <a:gd name="connsiteX26" fmla="*/ 433718 w 2003925"/>
                  <a:gd name="connsiteY26" fmla="*/ 1736496 h 1843219"/>
                  <a:gd name="connsiteX27" fmla="*/ 300933 w 2003925"/>
                  <a:gd name="connsiteY27" fmla="*/ 1742869 h 1843219"/>
                  <a:gd name="connsiteX28" fmla="*/ 246274 w 2003925"/>
                  <a:gd name="connsiteY28" fmla="*/ 1656858 h 1843219"/>
                  <a:gd name="connsiteX29" fmla="*/ 239923 w 2003925"/>
                  <a:gd name="connsiteY29" fmla="*/ 1608426 h 1843219"/>
                  <a:gd name="connsiteX30" fmla="*/ 228107 w 2003925"/>
                  <a:gd name="connsiteY30" fmla="*/ 1612732 h 1843219"/>
                  <a:gd name="connsiteX31" fmla="*/ 88875 w 2003925"/>
                  <a:gd name="connsiteY31" fmla="*/ 1605746 h 1843219"/>
                  <a:gd name="connsiteX32" fmla="*/ 257413 w 2003925"/>
                  <a:gd name="connsiteY32" fmla="*/ 485240 h 1843219"/>
                  <a:gd name="connsiteX33" fmla="*/ 518449 w 2003925"/>
                  <a:gd name="connsiteY33" fmla="*/ 175386 h 1843219"/>
                  <a:gd name="connsiteX34" fmla="*/ 614061 w 2003925"/>
                  <a:gd name="connsiteY34" fmla="*/ 110219 h 1843219"/>
                  <a:gd name="connsiteX35" fmla="*/ 640762 w 2003925"/>
                  <a:gd name="connsiteY35" fmla="*/ 72134 h 1843219"/>
                  <a:gd name="connsiteX0" fmla="*/ 1276344 w 2003925"/>
                  <a:gd name="connsiteY0" fmla="*/ 0 h 1843219"/>
                  <a:gd name="connsiteX1" fmla="*/ 1327344 w 2003925"/>
                  <a:gd name="connsiteY1" fmla="*/ 49520 h 1843219"/>
                  <a:gd name="connsiteX2" fmla="*/ 1405720 w 2003925"/>
                  <a:gd name="connsiteY2" fmla="*/ 121017 h 1843219"/>
                  <a:gd name="connsiteX3" fmla="*/ 1405739 w 2003925"/>
                  <a:gd name="connsiteY3" fmla="*/ 121039 h 1843219"/>
                  <a:gd name="connsiteX4" fmla="*/ 1485476 w 2003925"/>
                  <a:gd name="connsiteY4" fmla="*/ 175387 h 1843219"/>
                  <a:gd name="connsiteX5" fmla="*/ 1746513 w 2003925"/>
                  <a:gd name="connsiteY5" fmla="*/ 485241 h 1843219"/>
                  <a:gd name="connsiteX6" fmla="*/ 1915050 w 2003925"/>
                  <a:gd name="connsiteY6" fmla="*/ 1605747 h 1843219"/>
                  <a:gd name="connsiteX7" fmla="*/ 1874388 w 2003925"/>
                  <a:gd name="connsiteY7" fmla="*/ 1620545 h 1843219"/>
                  <a:gd name="connsiteX8" fmla="*/ 1841979 w 2003925"/>
                  <a:gd name="connsiteY8" fmla="*/ 1621914 h 1843219"/>
                  <a:gd name="connsiteX9" fmla="*/ 1837396 w 2003925"/>
                  <a:gd name="connsiteY9" fmla="*/ 1656858 h 1843219"/>
                  <a:gd name="connsiteX10" fmla="*/ 1782737 w 2003925"/>
                  <a:gd name="connsiteY10" fmla="*/ 1742868 h 1843219"/>
                  <a:gd name="connsiteX11" fmla="*/ 1649952 w 2003925"/>
                  <a:gd name="connsiteY11" fmla="*/ 1736495 h 1843219"/>
                  <a:gd name="connsiteX12" fmla="*/ 1618739 w 2003925"/>
                  <a:gd name="connsiteY12" fmla="*/ 1720972 h 1843219"/>
                  <a:gd name="connsiteX13" fmla="*/ 1594928 w 2003925"/>
                  <a:gd name="connsiteY13" fmla="*/ 1756060 h 1843219"/>
                  <a:gd name="connsiteX14" fmla="*/ 1515474 w 2003925"/>
                  <a:gd name="connsiteY14" fmla="*/ 1810006 h 1843219"/>
                  <a:gd name="connsiteX15" fmla="*/ 1261192 w 2003925"/>
                  <a:gd name="connsiteY15" fmla="*/ 1693060 h 1843219"/>
                  <a:gd name="connsiteX16" fmla="*/ 1236672 w 2003925"/>
                  <a:gd name="connsiteY16" fmla="*/ 1666896 h 1843219"/>
                  <a:gd name="connsiteX17" fmla="*/ 1220373 w 2003925"/>
                  <a:gd name="connsiteY17" fmla="*/ 1695933 h 1843219"/>
                  <a:gd name="connsiteX18" fmla="*/ 1024547 w 2003925"/>
                  <a:gd name="connsiteY18" fmla="*/ 1843219 h 1843219"/>
                  <a:gd name="connsiteX19" fmla="*/ 829655 w 2003925"/>
                  <a:gd name="connsiteY19" fmla="*/ 1695933 h 1843219"/>
                  <a:gd name="connsiteX20" fmla="*/ 814919 w 2003925"/>
                  <a:gd name="connsiteY20" fmla="*/ 1669401 h 1843219"/>
                  <a:gd name="connsiteX21" fmla="*/ 792747 w 2003925"/>
                  <a:gd name="connsiteY21" fmla="*/ 1693060 h 1843219"/>
                  <a:gd name="connsiteX22" fmla="*/ 538465 w 2003925"/>
                  <a:gd name="connsiteY22" fmla="*/ 1810006 h 1843219"/>
                  <a:gd name="connsiteX23" fmla="*/ 459011 w 2003925"/>
                  <a:gd name="connsiteY23" fmla="*/ 1756060 h 1843219"/>
                  <a:gd name="connsiteX24" fmla="*/ 442702 w 2003925"/>
                  <a:gd name="connsiteY24" fmla="*/ 1732028 h 1843219"/>
                  <a:gd name="connsiteX25" fmla="*/ 433718 w 2003925"/>
                  <a:gd name="connsiteY25" fmla="*/ 1736496 h 1843219"/>
                  <a:gd name="connsiteX26" fmla="*/ 300933 w 2003925"/>
                  <a:gd name="connsiteY26" fmla="*/ 1742869 h 1843219"/>
                  <a:gd name="connsiteX27" fmla="*/ 246274 w 2003925"/>
                  <a:gd name="connsiteY27" fmla="*/ 1656858 h 1843219"/>
                  <a:gd name="connsiteX28" fmla="*/ 239923 w 2003925"/>
                  <a:gd name="connsiteY28" fmla="*/ 1608426 h 1843219"/>
                  <a:gd name="connsiteX29" fmla="*/ 228107 w 2003925"/>
                  <a:gd name="connsiteY29" fmla="*/ 1612732 h 1843219"/>
                  <a:gd name="connsiteX30" fmla="*/ 88875 w 2003925"/>
                  <a:gd name="connsiteY30" fmla="*/ 1605746 h 1843219"/>
                  <a:gd name="connsiteX31" fmla="*/ 257413 w 2003925"/>
                  <a:gd name="connsiteY31" fmla="*/ 485240 h 1843219"/>
                  <a:gd name="connsiteX32" fmla="*/ 518449 w 2003925"/>
                  <a:gd name="connsiteY32" fmla="*/ 175386 h 1843219"/>
                  <a:gd name="connsiteX33" fmla="*/ 614061 w 2003925"/>
                  <a:gd name="connsiteY33" fmla="*/ 110219 h 1843219"/>
                  <a:gd name="connsiteX34" fmla="*/ 640762 w 2003925"/>
                  <a:gd name="connsiteY34" fmla="*/ 72134 h 1843219"/>
                  <a:gd name="connsiteX0" fmla="*/ 1276344 w 2003925"/>
                  <a:gd name="connsiteY0" fmla="*/ 0 h 1843219"/>
                  <a:gd name="connsiteX1" fmla="*/ 1327344 w 2003925"/>
                  <a:gd name="connsiteY1" fmla="*/ 49520 h 1843219"/>
                  <a:gd name="connsiteX2" fmla="*/ 1405720 w 2003925"/>
                  <a:gd name="connsiteY2" fmla="*/ 121017 h 1843219"/>
                  <a:gd name="connsiteX3" fmla="*/ 1485476 w 2003925"/>
                  <a:gd name="connsiteY3" fmla="*/ 175387 h 1843219"/>
                  <a:gd name="connsiteX4" fmla="*/ 1746513 w 2003925"/>
                  <a:gd name="connsiteY4" fmla="*/ 485241 h 1843219"/>
                  <a:gd name="connsiteX5" fmla="*/ 1915050 w 2003925"/>
                  <a:gd name="connsiteY5" fmla="*/ 1605747 h 1843219"/>
                  <a:gd name="connsiteX6" fmla="*/ 1874388 w 2003925"/>
                  <a:gd name="connsiteY6" fmla="*/ 1620545 h 1843219"/>
                  <a:gd name="connsiteX7" fmla="*/ 1841979 w 2003925"/>
                  <a:gd name="connsiteY7" fmla="*/ 1621914 h 1843219"/>
                  <a:gd name="connsiteX8" fmla="*/ 1837396 w 2003925"/>
                  <a:gd name="connsiteY8" fmla="*/ 1656858 h 1843219"/>
                  <a:gd name="connsiteX9" fmla="*/ 1782737 w 2003925"/>
                  <a:gd name="connsiteY9" fmla="*/ 1742868 h 1843219"/>
                  <a:gd name="connsiteX10" fmla="*/ 1649952 w 2003925"/>
                  <a:gd name="connsiteY10" fmla="*/ 1736495 h 1843219"/>
                  <a:gd name="connsiteX11" fmla="*/ 1618739 w 2003925"/>
                  <a:gd name="connsiteY11" fmla="*/ 1720972 h 1843219"/>
                  <a:gd name="connsiteX12" fmla="*/ 1594928 w 2003925"/>
                  <a:gd name="connsiteY12" fmla="*/ 1756060 h 1843219"/>
                  <a:gd name="connsiteX13" fmla="*/ 1515474 w 2003925"/>
                  <a:gd name="connsiteY13" fmla="*/ 1810006 h 1843219"/>
                  <a:gd name="connsiteX14" fmla="*/ 1261192 w 2003925"/>
                  <a:gd name="connsiteY14" fmla="*/ 1693060 h 1843219"/>
                  <a:gd name="connsiteX15" fmla="*/ 1236672 w 2003925"/>
                  <a:gd name="connsiteY15" fmla="*/ 1666896 h 1843219"/>
                  <a:gd name="connsiteX16" fmla="*/ 1220373 w 2003925"/>
                  <a:gd name="connsiteY16" fmla="*/ 1695933 h 1843219"/>
                  <a:gd name="connsiteX17" fmla="*/ 1024547 w 2003925"/>
                  <a:gd name="connsiteY17" fmla="*/ 1843219 h 1843219"/>
                  <a:gd name="connsiteX18" fmla="*/ 829655 w 2003925"/>
                  <a:gd name="connsiteY18" fmla="*/ 1695933 h 1843219"/>
                  <a:gd name="connsiteX19" fmla="*/ 814919 w 2003925"/>
                  <a:gd name="connsiteY19" fmla="*/ 1669401 h 1843219"/>
                  <a:gd name="connsiteX20" fmla="*/ 792747 w 2003925"/>
                  <a:gd name="connsiteY20" fmla="*/ 1693060 h 1843219"/>
                  <a:gd name="connsiteX21" fmla="*/ 538465 w 2003925"/>
                  <a:gd name="connsiteY21" fmla="*/ 1810006 h 1843219"/>
                  <a:gd name="connsiteX22" fmla="*/ 459011 w 2003925"/>
                  <a:gd name="connsiteY22" fmla="*/ 1756060 h 1843219"/>
                  <a:gd name="connsiteX23" fmla="*/ 442702 w 2003925"/>
                  <a:gd name="connsiteY23" fmla="*/ 1732028 h 1843219"/>
                  <a:gd name="connsiteX24" fmla="*/ 433718 w 2003925"/>
                  <a:gd name="connsiteY24" fmla="*/ 1736496 h 1843219"/>
                  <a:gd name="connsiteX25" fmla="*/ 300933 w 2003925"/>
                  <a:gd name="connsiteY25" fmla="*/ 1742869 h 1843219"/>
                  <a:gd name="connsiteX26" fmla="*/ 246274 w 2003925"/>
                  <a:gd name="connsiteY26" fmla="*/ 1656858 h 1843219"/>
                  <a:gd name="connsiteX27" fmla="*/ 239923 w 2003925"/>
                  <a:gd name="connsiteY27" fmla="*/ 1608426 h 1843219"/>
                  <a:gd name="connsiteX28" fmla="*/ 228107 w 2003925"/>
                  <a:gd name="connsiteY28" fmla="*/ 1612732 h 1843219"/>
                  <a:gd name="connsiteX29" fmla="*/ 88875 w 2003925"/>
                  <a:gd name="connsiteY29" fmla="*/ 1605746 h 1843219"/>
                  <a:gd name="connsiteX30" fmla="*/ 257413 w 2003925"/>
                  <a:gd name="connsiteY30" fmla="*/ 485240 h 1843219"/>
                  <a:gd name="connsiteX31" fmla="*/ 518449 w 2003925"/>
                  <a:gd name="connsiteY31" fmla="*/ 175386 h 1843219"/>
                  <a:gd name="connsiteX32" fmla="*/ 614061 w 2003925"/>
                  <a:gd name="connsiteY32" fmla="*/ 110219 h 1843219"/>
                  <a:gd name="connsiteX33" fmla="*/ 640762 w 2003925"/>
                  <a:gd name="connsiteY33" fmla="*/ 72134 h 1843219"/>
                  <a:gd name="connsiteX0" fmla="*/ 1276344 w 2003925"/>
                  <a:gd name="connsiteY0" fmla="*/ 0 h 1843219"/>
                  <a:gd name="connsiteX1" fmla="*/ 1327342 w 2003925"/>
                  <a:gd name="connsiteY1" fmla="*/ 49521 h 1843219"/>
                  <a:gd name="connsiteX2" fmla="*/ 1405720 w 2003925"/>
                  <a:gd name="connsiteY2" fmla="*/ 121017 h 1843219"/>
                  <a:gd name="connsiteX3" fmla="*/ 1485476 w 2003925"/>
                  <a:gd name="connsiteY3" fmla="*/ 175387 h 1843219"/>
                  <a:gd name="connsiteX4" fmla="*/ 1746513 w 2003925"/>
                  <a:gd name="connsiteY4" fmla="*/ 485241 h 1843219"/>
                  <a:gd name="connsiteX5" fmla="*/ 1915050 w 2003925"/>
                  <a:gd name="connsiteY5" fmla="*/ 1605747 h 1843219"/>
                  <a:gd name="connsiteX6" fmla="*/ 1874388 w 2003925"/>
                  <a:gd name="connsiteY6" fmla="*/ 1620545 h 1843219"/>
                  <a:gd name="connsiteX7" fmla="*/ 1841979 w 2003925"/>
                  <a:gd name="connsiteY7" fmla="*/ 1621914 h 1843219"/>
                  <a:gd name="connsiteX8" fmla="*/ 1837396 w 2003925"/>
                  <a:gd name="connsiteY8" fmla="*/ 1656858 h 1843219"/>
                  <a:gd name="connsiteX9" fmla="*/ 1782737 w 2003925"/>
                  <a:gd name="connsiteY9" fmla="*/ 1742868 h 1843219"/>
                  <a:gd name="connsiteX10" fmla="*/ 1649952 w 2003925"/>
                  <a:gd name="connsiteY10" fmla="*/ 1736495 h 1843219"/>
                  <a:gd name="connsiteX11" fmla="*/ 1618739 w 2003925"/>
                  <a:gd name="connsiteY11" fmla="*/ 1720972 h 1843219"/>
                  <a:gd name="connsiteX12" fmla="*/ 1594928 w 2003925"/>
                  <a:gd name="connsiteY12" fmla="*/ 1756060 h 1843219"/>
                  <a:gd name="connsiteX13" fmla="*/ 1515474 w 2003925"/>
                  <a:gd name="connsiteY13" fmla="*/ 1810006 h 1843219"/>
                  <a:gd name="connsiteX14" fmla="*/ 1261192 w 2003925"/>
                  <a:gd name="connsiteY14" fmla="*/ 1693060 h 1843219"/>
                  <a:gd name="connsiteX15" fmla="*/ 1236672 w 2003925"/>
                  <a:gd name="connsiteY15" fmla="*/ 1666896 h 1843219"/>
                  <a:gd name="connsiteX16" fmla="*/ 1220373 w 2003925"/>
                  <a:gd name="connsiteY16" fmla="*/ 1695933 h 1843219"/>
                  <a:gd name="connsiteX17" fmla="*/ 1024547 w 2003925"/>
                  <a:gd name="connsiteY17" fmla="*/ 1843219 h 1843219"/>
                  <a:gd name="connsiteX18" fmla="*/ 829655 w 2003925"/>
                  <a:gd name="connsiteY18" fmla="*/ 1695933 h 1843219"/>
                  <a:gd name="connsiteX19" fmla="*/ 814919 w 2003925"/>
                  <a:gd name="connsiteY19" fmla="*/ 1669401 h 1843219"/>
                  <a:gd name="connsiteX20" fmla="*/ 792747 w 2003925"/>
                  <a:gd name="connsiteY20" fmla="*/ 1693060 h 1843219"/>
                  <a:gd name="connsiteX21" fmla="*/ 538465 w 2003925"/>
                  <a:gd name="connsiteY21" fmla="*/ 1810006 h 1843219"/>
                  <a:gd name="connsiteX22" fmla="*/ 459011 w 2003925"/>
                  <a:gd name="connsiteY22" fmla="*/ 1756060 h 1843219"/>
                  <a:gd name="connsiteX23" fmla="*/ 442702 w 2003925"/>
                  <a:gd name="connsiteY23" fmla="*/ 1732028 h 1843219"/>
                  <a:gd name="connsiteX24" fmla="*/ 433718 w 2003925"/>
                  <a:gd name="connsiteY24" fmla="*/ 1736496 h 1843219"/>
                  <a:gd name="connsiteX25" fmla="*/ 300933 w 2003925"/>
                  <a:gd name="connsiteY25" fmla="*/ 1742869 h 1843219"/>
                  <a:gd name="connsiteX26" fmla="*/ 246274 w 2003925"/>
                  <a:gd name="connsiteY26" fmla="*/ 1656858 h 1843219"/>
                  <a:gd name="connsiteX27" fmla="*/ 239923 w 2003925"/>
                  <a:gd name="connsiteY27" fmla="*/ 1608426 h 1843219"/>
                  <a:gd name="connsiteX28" fmla="*/ 228107 w 2003925"/>
                  <a:gd name="connsiteY28" fmla="*/ 1612732 h 1843219"/>
                  <a:gd name="connsiteX29" fmla="*/ 88875 w 2003925"/>
                  <a:gd name="connsiteY29" fmla="*/ 1605746 h 1843219"/>
                  <a:gd name="connsiteX30" fmla="*/ 257413 w 2003925"/>
                  <a:gd name="connsiteY30" fmla="*/ 485240 h 1843219"/>
                  <a:gd name="connsiteX31" fmla="*/ 518449 w 2003925"/>
                  <a:gd name="connsiteY31" fmla="*/ 175386 h 1843219"/>
                  <a:gd name="connsiteX32" fmla="*/ 614061 w 2003925"/>
                  <a:gd name="connsiteY32" fmla="*/ 110219 h 1843219"/>
                  <a:gd name="connsiteX33" fmla="*/ 640762 w 2003925"/>
                  <a:gd name="connsiteY33" fmla="*/ 72134 h 1843219"/>
                  <a:gd name="connsiteX0" fmla="*/ 1276344 w 2003925"/>
                  <a:gd name="connsiteY0" fmla="*/ 0 h 1843219"/>
                  <a:gd name="connsiteX1" fmla="*/ 1327342 w 2003925"/>
                  <a:gd name="connsiteY1" fmla="*/ 49521 h 1843219"/>
                  <a:gd name="connsiteX2" fmla="*/ 1485476 w 2003925"/>
                  <a:gd name="connsiteY2" fmla="*/ 175387 h 1843219"/>
                  <a:gd name="connsiteX3" fmla="*/ 1746513 w 2003925"/>
                  <a:gd name="connsiteY3" fmla="*/ 485241 h 1843219"/>
                  <a:gd name="connsiteX4" fmla="*/ 1915050 w 2003925"/>
                  <a:gd name="connsiteY4" fmla="*/ 1605747 h 1843219"/>
                  <a:gd name="connsiteX5" fmla="*/ 1874388 w 2003925"/>
                  <a:gd name="connsiteY5" fmla="*/ 1620545 h 1843219"/>
                  <a:gd name="connsiteX6" fmla="*/ 1841979 w 2003925"/>
                  <a:gd name="connsiteY6" fmla="*/ 1621914 h 1843219"/>
                  <a:gd name="connsiteX7" fmla="*/ 1837396 w 2003925"/>
                  <a:gd name="connsiteY7" fmla="*/ 1656858 h 1843219"/>
                  <a:gd name="connsiteX8" fmla="*/ 1782737 w 2003925"/>
                  <a:gd name="connsiteY8" fmla="*/ 1742868 h 1843219"/>
                  <a:gd name="connsiteX9" fmla="*/ 1649952 w 2003925"/>
                  <a:gd name="connsiteY9" fmla="*/ 1736495 h 1843219"/>
                  <a:gd name="connsiteX10" fmla="*/ 1618739 w 2003925"/>
                  <a:gd name="connsiteY10" fmla="*/ 1720972 h 1843219"/>
                  <a:gd name="connsiteX11" fmla="*/ 1594928 w 2003925"/>
                  <a:gd name="connsiteY11" fmla="*/ 1756060 h 1843219"/>
                  <a:gd name="connsiteX12" fmla="*/ 1515474 w 2003925"/>
                  <a:gd name="connsiteY12" fmla="*/ 1810006 h 1843219"/>
                  <a:gd name="connsiteX13" fmla="*/ 1261192 w 2003925"/>
                  <a:gd name="connsiteY13" fmla="*/ 1693060 h 1843219"/>
                  <a:gd name="connsiteX14" fmla="*/ 1236672 w 2003925"/>
                  <a:gd name="connsiteY14" fmla="*/ 1666896 h 1843219"/>
                  <a:gd name="connsiteX15" fmla="*/ 1220373 w 2003925"/>
                  <a:gd name="connsiteY15" fmla="*/ 1695933 h 1843219"/>
                  <a:gd name="connsiteX16" fmla="*/ 1024547 w 2003925"/>
                  <a:gd name="connsiteY16" fmla="*/ 1843219 h 1843219"/>
                  <a:gd name="connsiteX17" fmla="*/ 829655 w 2003925"/>
                  <a:gd name="connsiteY17" fmla="*/ 1695933 h 1843219"/>
                  <a:gd name="connsiteX18" fmla="*/ 814919 w 2003925"/>
                  <a:gd name="connsiteY18" fmla="*/ 1669401 h 1843219"/>
                  <a:gd name="connsiteX19" fmla="*/ 792747 w 2003925"/>
                  <a:gd name="connsiteY19" fmla="*/ 1693060 h 1843219"/>
                  <a:gd name="connsiteX20" fmla="*/ 538465 w 2003925"/>
                  <a:gd name="connsiteY20" fmla="*/ 1810006 h 1843219"/>
                  <a:gd name="connsiteX21" fmla="*/ 459011 w 2003925"/>
                  <a:gd name="connsiteY21" fmla="*/ 1756060 h 1843219"/>
                  <a:gd name="connsiteX22" fmla="*/ 442702 w 2003925"/>
                  <a:gd name="connsiteY22" fmla="*/ 1732028 h 1843219"/>
                  <a:gd name="connsiteX23" fmla="*/ 433718 w 2003925"/>
                  <a:gd name="connsiteY23" fmla="*/ 1736496 h 1843219"/>
                  <a:gd name="connsiteX24" fmla="*/ 300933 w 2003925"/>
                  <a:gd name="connsiteY24" fmla="*/ 1742869 h 1843219"/>
                  <a:gd name="connsiteX25" fmla="*/ 246274 w 2003925"/>
                  <a:gd name="connsiteY25" fmla="*/ 1656858 h 1843219"/>
                  <a:gd name="connsiteX26" fmla="*/ 239923 w 2003925"/>
                  <a:gd name="connsiteY26" fmla="*/ 1608426 h 1843219"/>
                  <a:gd name="connsiteX27" fmla="*/ 228107 w 2003925"/>
                  <a:gd name="connsiteY27" fmla="*/ 1612732 h 1843219"/>
                  <a:gd name="connsiteX28" fmla="*/ 88875 w 2003925"/>
                  <a:gd name="connsiteY28" fmla="*/ 1605746 h 1843219"/>
                  <a:gd name="connsiteX29" fmla="*/ 257413 w 2003925"/>
                  <a:gd name="connsiteY29" fmla="*/ 485240 h 1843219"/>
                  <a:gd name="connsiteX30" fmla="*/ 518449 w 2003925"/>
                  <a:gd name="connsiteY30" fmla="*/ 175386 h 1843219"/>
                  <a:gd name="connsiteX31" fmla="*/ 614061 w 2003925"/>
                  <a:gd name="connsiteY31" fmla="*/ 110219 h 1843219"/>
                  <a:gd name="connsiteX32" fmla="*/ 640762 w 2003925"/>
                  <a:gd name="connsiteY32" fmla="*/ 72134 h 1843219"/>
                  <a:gd name="connsiteX0" fmla="*/ 1276344 w 2003925"/>
                  <a:gd name="connsiteY0" fmla="*/ 0 h 1843219"/>
                  <a:gd name="connsiteX1" fmla="*/ 1327342 w 2003925"/>
                  <a:gd name="connsiteY1" fmla="*/ 49521 h 1843219"/>
                  <a:gd name="connsiteX2" fmla="*/ 1746513 w 2003925"/>
                  <a:gd name="connsiteY2" fmla="*/ 485241 h 1843219"/>
                  <a:gd name="connsiteX3" fmla="*/ 1915050 w 2003925"/>
                  <a:gd name="connsiteY3" fmla="*/ 1605747 h 1843219"/>
                  <a:gd name="connsiteX4" fmla="*/ 1874388 w 2003925"/>
                  <a:gd name="connsiteY4" fmla="*/ 1620545 h 1843219"/>
                  <a:gd name="connsiteX5" fmla="*/ 1841979 w 2003925"/>
                  <a:gd name="connsiteY5" fmla="*/ 1621914 h 1843219"/>
                  <a:gd name="connsiteX6" fmla="*/ 1837396 w 2003925"/>
                  <a:gd name="connsiteY6" fmla="*/ 1656858 h 1843219"/>
                  <a:gd name="connsiteX7" fmla="*/ 1782737 w 2003925"/>
                  <a:gd name="connsiteY7" fmla="*/ 1742868 h 1843219"/>
                  <a:gd name="connsiteX8" fmla="*/ 1649952 w 2003925"/>
                  <a:gd name="connsiteY8" fmla="*/ 1736495 h 1843219"/>
                  <a:gd name="connsiteX9" fmla="*/ 1618739 w 2003925"/>
                  <a:gd name="connsiteY9" fmla="*/ 1720972 h 1843219"/>
                  <a:gd name="connsiteX10" fmla="*/ 1594928 w 2003925"/>
                  <a:gd name="connsiteY10" fmla="*/ 1756060 h 1843219"/>
                  <a:gd name="connsiteX11" fmla="*/ 1515474 w 2003925"/>
                  <a:gd name="connsiteY11" fmla="*/ 1810006 h 1843219"/>
                  <a:gd name="connsiteX12" fmla="*/ 1261192 w 2003925"/>
                  <a:gd name="connsiteY12" fmla="*/ 1693060 h 1843219"/>
                  <a:gd name="connsiteX13" fmla="*/ 1236672 w 2003925"/>
                  <a:gd name="connsiteY13" fmla="*/ 1666896 h 1843219"/>
                  <a:gd name="connsiteX14" fmla="*/ 1220373 w 2003925"/>
                  <a:gd name="connsiteY14" fmla="*/ 1695933 h 1843219"/>
                  <a:gd name="connsiteX15" fmla="*/ 1024547 w 2003925"/>
                  <a:gd name="connsiteY15" fmla="*/ 1843219 h 1843219"/>
                  <a:gd name="connsiteX16" fmla="*/ 829655 w 2003925"/>
                  <a:gd name="connsiteY16" fmla="*/ 1695933 h 1843219"/>
                  <a:gd name="connsiteX17" fmla="*/ 814919 w 2003925"/>
                  <a:gd name="connsiteY17" fmla="*/ 1669401 h 1843219"/>
                  <a:gd name="connsiteX18" fmla="*/ 792747 w 2003925"/>
                  <a:gd name="connsiteY18" fmla="*/ 1693060 h 1843219"/>
                  <a:gd name="connsiteX19" fmla="*/ 538465 w 2003925"/>
                  <a:gd name="connsiteY19" fmla="*/ 1810006 h 1843219"/>
                  <a:gd name="connsiteX20" fmla="*/ 459011 w 2003925"/>
                  <a:gd name="connsiteY20" fmla="*/ 1756060 h 1843219"/>
                  <a:gd name="connsiteX21" fmla="*/ 442702 w 2003925"/>
                  <a:gd name="connsiteY21" fmla="*/ 1732028 h 1843219"/>
                  <a:gd name="connsiteX22" fmla="*/ 433718 w 2003925"/>
                  <a:gd name="connsiteY22" fmla="*/ 1736496 h 1843219"/>
                  <a:gd name="connsiteX23" fmla="*/ 300933 w 2003925"/>
                  <a:gd name="connsiteY23" fmla="*/ 1742869 h 1843219"/>
                  <a:gd name="connsiteX24" fmla="*/ 246274 w 2003925"/>
                  <a:gd name="connsiteY24" fmla="*/ 1656858 h 1843219"/>
                  <a:gd name="connsiteX25" fmla="*/ 239923 w 2003925"/>
                  <a:gd name="connsiteY25" fmla="*/ 1608426 h 1843219"/>
                  <a:gd name="connsiteX26" fmla="*/ 228107 w 2003925"/>
                  <a:gd name="connsiteY26" fmla="*/ 1612732 h 1843219"/>
                  <a:gd name="connsiteX27" fmla="*/ 88875 w 2003925"/>
                  <a:gd name="connsiteY27" fmla="*/ 1605746 h 1843219"/>
                  <a:gd name="connsiteX28" fmla="*/ 257413 w 2003925"/>
                  <a:gd name="connsiteY28" fmla="*/ 485240 h 1843219"/>
                  <a:gd name="connsiteX29" fmla="*/ 518449 w 2003925"/>
                  <a:gd name="connsiteY29" fmla="*/ 175386 h 1843219"/>
                  <a:gd name="connsiteX30" fmla="*/ 614061 w 2003925"/>
                  <a:gd name="connsiteY30" fmla="*/ 110219 h 1843219"/>
                  <a:gd name="connsiteX31" fmla="*/ 640762 w 2003925"/>
                  <a:gd name="connsiteY31" fmla="*/ 72134 h 1843219"/>
                  <a:gd name="connsiteX0" fmla="*/ 1276344 w 2003925"/>
                  <a:gd name="connsiteY0" fmla="*/ 0 h 1843219"/>
                  <a:gd name="connsiteX1" fmla="*/ 1746513 w 2003925"/>
                  <a:gd name="connsiteY1" fmla="*/ 485241 h 1843219"/>
                  <a:gd name="connsiteX2" fmla="*/ 1915050 w 2003925"/>
                  <a:gd name="connsiteY2" fmla="*/ 1605747 h 1843219"/>
                  <a:gd name="connsiteX3" fmla="*/ 1874388 w 2003925"/>
                  <a:gd name="connsiteY3" fmla="*/ 1620545 h 1843219"/>
                  <a:gd name="connsiteX4" fmla="*/ 1841979 w 2003925"/>
                  <a:gd name="connsiteY4" fmla="*/ 1621914 h 1843219"/>
                  <a:gd name="connsiteX5" fmla="*/ 1837396 w 2003925"/>
                  <a:gd name="connsiteY5" fmla="*/ 1656858 h 1843219"/>
                  <a:gd name="connsiteX6" fmla="*/ 1782737 w 2003925"/>
                  <a:gd name="connsiteY6" fmla="*/ 1742868 h 1843219"/>
                  <a:gd name="connsiteX7" fmla="*/ 1649952 w 2003925"/>
                  <a:gd name="connsiteY7" fmla="*/ 1736495 h 1843219"/>
                  <a:gd name="connsiteX8" fmla="*/ 1618739 w 2003925"/>
                  <a:gd name="connsiteY8" fmla="*/ 1720972 h 1843219"/>
                  <a:gd name="connsiteX9" fmla="*/ 1594928 w 2003925"/>
                  <a:gd name="connsiteY9" fmla="*/ 1756060 h 1843219"/>
                  <a:gd name="connsiteX10" fmla="*/ 1515474 w 2003925"/>
                  <a:gd name="connsiteY10" fmla="*/ 1810006 h 1843219"/>
                  <a:gd name="connsiteX11" fmla="*/ 1261192 w 2003925"/>
                  <a:gd name="connsiteY11" fmla="*/ 1693060 h 1843219"/>
                  <a:gd name="connsiteX12" fmla="*/ 1236672 w 2003925"/>
                  <a:gd name="connsiteY12" fmla="*/ 1666896 h 1843219"/>
                  <a:gd name="connsiteX13" fmla="*/ 1220373 w 2003925"/>
                  <a:gd name="connsiteY13" fmla="*/ 1695933 h 1843219"/>
                  <a:gd name="connsiteX14" fmla="*/ 1024547 w 2003925"/>
                  <a:gd name="connsiteY14" fmla="*/ 1843219 h 1843219"/>
                  <a:gd name="connsiteX15" fmla="*/ 829655 w 2003925"/>
                  <a:gd name="connsiteY15" fmla="*/ 1695933 h 1843219"/>
                  <a:gd name="connsiteX16" fmla="*/ 814919 w 2003925"/>
                  <a:gd name="connsiteY16" fmla="*/ 1669401 h 1843219"/>
                  <a:gd name="connsiteX17" fmla="*/ 792747 w 2003925"/>
                  <a:gd name="connsiteY17" fmla="*/ 1693060 h 1843219"/>
                  <a:gd name="connsiteX18" fmla="*/ 538465 w 2003925"/>
                  <a:gd name="connsiteY18" fmla="*/ 1810006 h 1843219"/>
                  <a:gd name="connsiteX19" fmla="*/ 459011 w 2003925"/>
                  <a:gd name="connsiteY19" fmla="*/ 1756060 h 1843219"/>
                  <a:gd name="connsiteX20" fmla="*/ 442702 w 2003925"/>
                  <a:gd name="connsiteY20" fmla="*/ 1732028 h 1843219"/>
                  <a:gd name="connsiteX21" fmla="*/ 433718 w 2003925"/>
                  <a:gd name="connsiteY21" fmla="*/ 1736496 h 1843219"/>
                  <a:gd name="connsiteX22" fmla="*/ 300933 w 2003925"/>
                  <a:gd name="connsiteY22" fmla="*/ 1742869 h 1843219"/>
                  <a:gd name="connsiteX23" fmla="*/ 246274 w 2003925"/>
                  <a:gd name="connsiteY23" fmla="*/ 1656858 h 1843219"/>
                  <a:gd name="connsiteX24" fmla="*/ 239923 w 2003925"/>
                  <a:gd name="connsiteY24" fmla="*/ 1608426 h 1843219"/>
                  <a:gd name="connsiteX25" fmla="*/ 228107 w 2003925"/>
                  <a:gd name="connsiteY25" fmla="*/ 1612732 h 1843219"/>
                  <a:gd name="connsiteX26" fmla="*/ 88875 w 2003925"/>
                  <a:gd name="connsiteY26" fmla="*/ 1605746 h 1843219"/>
                  <a:gd name="connsiteX27" fmla="*/ 257413 w 2003925"/>
                  <a:gd name="connsiteY27" fmla="*/ 485240 h 1843219"/>
                  <a:gd name="connsiteX28" fmla="*/ 518449 w 2003925"/>
                  <a:gd name="connsiteY28" fmla="*/ 175386 h 1843219"/>
                  <a:gd name="connsiteX29" fmla="*/ 614061 w 2003925"/>
                  <a:gd name="connsiteY29" fmla="*/ 110219 h 1843219"/>
                  <a:gd name="connsiteX30" fmla="*/ 640762 w 2003925"/>
                  <a:gd name="connsiteY30" fmla="*/ 72134 h 1843219"/>
                  <a:gd name="connsiteX0" fmla="*/ 1746513 w 2003925"/>
                  <a:gd name="connsiteY0" fmla="*/ 413106 h 1771084"/>
                  <a:gd name="connsiteX1" fmla="*/ 1915050 w 2003925"/>
                  <a:gd name="connsiteY1" fmla="*/ 1533612 h 1771084"/>
                  <a:gd name="connsiteX2" fmla="*/ 1874388 w 2003925"/>
                  <a:gd name="connsiteY2" fmla="*/ 1548410 h 1771084"/>
                  <a:gd name="connsiteX3" fmla="*/ 1841979 w 2003925"/>
                  <a:gd name="connsiteY3" fmla="*/ 1549779 h 1771084"/>
                  <a:gd name="connsiteX4" fmla="*/ 1837396 w 2003925"/>
                  <a:gd name="connsiteY4" fmla="*/ 1584723 h 1771084"/>
                  <a:gd name="connsiteX5" fmla="*/ 1782737 w 2003925"/>
                  <a:gd name="connsiteY5" fmla="*/ 1670733 h 1771084"/>
                  <a:gd name="connsiteX6" fmla="*/ 1649952 w 2003925"/>
                  <a:gd name="connsiteY6" fmla="*/ 1664360 h 1771084"/>
                  <a:gd name="connsiteX7" fmla="*/ 1618739 w 2003925"/>
                  <a:gd name="connsiteY7" fmla="*/ 1648837 h 1771084"/>
                  <a:gd name="connsiteX8" fmla="*/ 1594928 w 2003925"/>
                  <a:gd name="connsiteY8" fmla="*/ 1683925 h 1771084"/>
                  <a:gd name="connsiteX9" fmla="*/ 1515474 w 2003925"/>
                  <a:gd name="connsiteY9" fmla="*/ 1737871 h 1771084"/>
                  <a:gd name="connsiteX10" fmla="*/ 1261192 w 2003925"/>
                  <a:gd name="connsiteY10" fmla="*/ 1620925 h 1771084"/>
                  <a:gd name="connsiteX11" fmla="*/ 1236672 w 2003925"/>
                  <a:gd name="connsiteY11" fmla="*/ 1594761 h 1771084"/>
                  <a:gd name="connsiteX12" fmla="*/ 1220373 w 2003925"/>
                  <a:gd name="connsiteY12" fmla="*/ 1623798 h 1771084"/>
                  <a:gd name="connsiteX13" fmla="*/ 1024547 w 2003925"/>
                  <a:gd name="connsiteY13" fmla="*/ 1771084 h 1771084"/>
                  <a:gd name="connsiteX14" fmla="*/ 829655 w 2003925"/>
                  <a:gd name="connsiteY14" fmla="*/ 1623798 h 1771084"/>
                  <a:gd name="connsiteX15" fmla="*/ 814919 w 2003925"/>
                  <a:gd name="connsiteY15" fmla="*/ 1597266 h 1771084"/>
                  <a:gd name="connsiteX16" fmla="*/ 792747 w 2003925"/>
                  <a:gd name="connsiteY16" fmla="*/ 1620925 h 1771084"/>
                  <a:gd name="connsiteX17" fmla="*/ 538465 w 2003925"/>
                  <a:gd name="connsiteY17" fmla="*/ 1737871 h 1771084"/>
                  <a:gd name="connsiteX18" fmla="*/ 459011 w 2003925"/>
                  <a:gd name="connsiteY18" fmla="*/ 1683925 h 1771084"/>
                  <a:gd name="connsiteX19" fmla="*/ 442702 w 2003925"/>
                  <a:gd name="connsiteY19" fmla="*/ 1659893 h 1771084"/>
                  <a:gd name="connsiteX20" fmla="*/ 433718 w 2003925"/>
                  <a:gd name="connsiteY20" fmla="*/ 1664361 h 1771084"/>
                  <a:gd name="connsiteX21" fmla="*/ 300933 w 2003925"/>
                  <a:gd name="connsiteY21" fmla="*/ 1670734 h 1771084"/>
                  <a:gd name="connsiteX22" fmla="*/ 246274 w 2003925"/>
                  <a:gd name="connsiteY22" fmla="*/ 1584723 h 1771084"/>
                  <a:gd name="connsiteX23" fmla="*/ 239923 w 2003925"/>
                  <a:gd name="connsiteY23" fmla="*/ 1536291 h 1771084"/>
                  <a:gd name="connsiteX24" fmla="*/ 228107 w 2003925"/>
                  <a:gd name="connsiteY24" fmla="*/ 1540597 h 1771084"/>
                  <a:gd name="connsiteX25" fmla="*/ 88875 w 2003925"/>
                  <a:gd name="connsiteY25" fmla="*/ 1533611 h 1771084"/>
                  <a:gd name="connsiteX26" fmla="*/ 257413 w 2003925"/>
                  <a:gd name="connsiteY26" fmla="*/ 413105 h 1771084"/>
                  <a:gd name="connsiteX27" fmla="*/ 518449 w 2003925"/>
                  <a:gd name="connsiteY27" fmla="*/ 103251 h 1771084"/>
                  <a:gd name="connsiteX28" fmla="*/ 614061 w 2003925"/>
                  <a:gd name="connsiteY28" fmla="*/ 38084 h 1771084"/>
                  <a:gd name="connsiteX29" fmla="*/ 640762 w 2003925"/>
                  <a:gd name="connsiteY29" fmla="*/ -1 h 1771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003925" h="1771084">
                    <a:moveTo>
                      <a:pt x="1746513" y="413106"/>
                    </a:moveTo>
                    <a:cubicBezTo>
                      <a:pt x="1943509" y="754314"/>
                      <a:pt x="2114276" y="1418589"/>
                      <a:pt x="1915050" y="1533612"/>
                    </a:cubicBezTo>
                    <a:cubicBezTo>
                      <a:pt x="1902599" y="1540801"/>
                      <a:pt x="1888996" y="1545675"/>
                      <a:pt x="1874388" y="1548410"/>
                    </a:cubicBezTo>
                    <a:lnTo>
                      <a:pt x="1841979" y="1549779"/>
                    </a:lnTo>
                    <a:lnTo>
                      <a:pt x="1837396" y="1584723"/>
                    </a:lnTo>
                    <a:cubicBezTo>
                      <a:pt x="1827684" y="1624887"/>
                      <a:pt x="1810027" y="1654977"/>
                      <a:pt x="1782737" y="1670733"/>
                    </a:cubicBezTo>
                    <a:cubicBezTo>
                      <a:pt x="1748625" y="1690428"/>
                      <a:pt x="1702486" y="1685978"/>
                      <a:pt x="1649952" y="1664360"/>
                    </a:cubicBezTo>
                    <a:lnTo>
                      <a:pt x="1618739" y="1648837"/>
                    </a:lnTo>
                    <a:lnTo>
                      <a:pt x="1594928" y="1683925"/>
                    </a:lnTo>
                    <a:cubicBezTo>
                      <a:pt x="1571932" y="1711181"/>
                      <a:pt x="1545522" y="1729819"/>
                      <a:pt x="1515474" y="1737871"/>
                    </a:cubicBezTo>
                    <a:cubicBezTo>
                      <a:pt x="1440353" y="1757999"/>
                      <a:pt x="1351384" y="1709580"/>
                      <a:pt x="1261192" y="1620925"/>
                    </a:cubicBezTo>
                    <a:lnTo>
                      <a:pt x="1236672" y="1594761"/>
                    </a:lnTo>
                    <a:lnTo>
                      <a:pt x="1220373" y="1623798"/>
                    </a:lnTo>
                    <a:cubicBezTo>
                      <a:pt x="1160999" y="1714549"/>
                      <a:pt x="1094541" y="1771084"/>
                      <a:pt x="1024547" y="1771084"/>
                    </a:cubicBezTo>
                    <a:cubicBezTo>
                      <a:pt x="954554" y="1771084"/>
                      <a:pt x="888479" y="1714549"/>
                      <a:pt x="829655" y="1623798"/>
                    </a:cubicBezTo>
                    <a:lnTo>
                      <a:pt x="814919" y="1597266"/>
                    </a:lnTo>
                    <a:lnTo>
                      <a:pt x="792747" y="1620925"/>
                    </a:lnTo>
                    <a:cubicBezTo>
                      <a:pt x="702554" y="1709579"/>
                      <a:pt x="613586" y="1757999"/>
                      <a:pt x="538465" y="1737871"/>
                    </a:cubicBezTo>
                    <a:cubicBezTo>
                      <a:pt x="508417" y="1729819"/>
                      <a:pt x="482007" y="1711181"/>
                      <a:pt x="459011" y="1683925"/>
                    </a:cubicBezTo>
                    <a:lnTo>
                      <a:pt x="442702" y="1659893"/>
                    </a:lnTo>
                    <a:lnTo>
                      <a:pt x="433718" y="1664361"/>
                    </a:lnTo>
                    <a:cubicBezTo>
                      <a:pt x="381184" y="1685979"/>
                      <a:pt x="335046" y="1690429"/>
                      <a:pt x="300933" y="1670734"/>
                    </a:cubicBezTo>
                    <a:cubicBezTo>
                      <a:pt x="273643" y="1654978"/>
                      <a:pt x="255987" y="1624888"/>
                      <a:pt x="246274" y="1584723"/>
                    </a:cubicBezTo>
                    <a:lnTo>
                      <a:pt x="239923" y="1536291"/>
                    </a:lnTo>
                    <a:lnTo>
                      <a:pt x="228107" y="1540597"/>
                    </a:lnTo>
                    <a:cubicBezTo>
                      <a:pt x="173939" y="1555904"/>
                      <a:pt x="126229" y="1555178"/>
                      <a:pt x="88875" y="1533611"/>
                    </a:cubicBezTo>
                    <a:cubicBezTo>
                      <a:pt x="-110350" y="1418589"/>
                      <a:pt x="60417" y="754312"/>
                      <a:pt x="257413" y="413105"/>
                    </a:cubicBezTo>
                    <a:cubicBezTo>
                      <a:pt x="331286" y="285153"/>
                      <a:pt x="422626" y="179398"/>
                      <a:pt x="518449" y="103251"/>
                    </a:cubicBezTo>
                    <a:lnTo>
                      <a:pt x="614061" y="38084"/>
                    </a:lnTo>
                    <a:lnTo>
                      <a:pt x="640762" y="-1"/>
                    </a:lnTo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0" name="フリーフォーム: 図形 319"/>
              <p:cNvSpPr/>
              <p:nvPr/>
            </p:nvSpPr>
            <p:spPr bwMode="auto">
              <a:xfrm rot="16609197">
                <a:off x="7690048" y="5546182"/>
                <a:ext cx="615144" cy="1114676"/>
              </a:xfrm>
              <a:custGeom>
                <a:avLst/>
                <a:gdLst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995697 w 2003925"/>
                  <a:gd name="connsiteY37" fmla="*/ 0 h 1944107"/>
                  <a:gd name="connsiteX0" fmla="*/ 995697 w 2003925"/>
                  <a:gd name="connsiteY0" fmla="*/ 0 h 1944107"/>
                  <a:gd name="connsiteX1" fmla="*/ 1276344 w 2003925"/>
                  <a:gd name="connsiteY1" fmla="*/ 100888 h 1944107"/>
                  <a:gd name="connsiteX2" fmla="*/ 1327344 w 2003925"/>
                  <a:gd name="connsiteY2" fmla="*/ 150408 h 1944107"/>
                  <a:gd name="connsiteX3" fmla="*/ 1357154 w 2003925"/>
                  <a:gd name="connsiteY3" fmla="*/ 174309 h 1944107"/>
                  <a:gd name="connsiteX4" fmla="*/ 1405720 w 2003925"/>
                  <a:gd name="connsiteY4" fmla="*/ 221905 h 1944107"/>
                  <a:gd name="connsiteX5" fmla="*/ 1405739 w 2003925"/>
                  <a:gd name="connsiteY5" fmla="*/ 221927 h 1944107"/>
                  <a:gd name="connsiteX6" fmla="*/ 1485476 w 2003925"/>
                  <a:gd name="connsiteY6" fmla="*/ 276275 h 1944107"/>
                  <a:gd name="connsiteX7" fmla="*/ 1746513 w 2003925"/>
                  <a:gd name="connsiteY7" fmla="*/ 586129 h 1944107"/>
                  <a:gd name="connsiteX8" fmla="*/ 1915050 w 2003925"/>
                  <a:gd name="connsiteY8" fmla="*/ 1706635 h 1944107"/>
                  <a:gd name="connsiteX9" fmla="*/ 1874388 w 2003925"/>
                  <a:gd name="connsiteY9" fmla="*/ 1721433 h 1944107"/>
                  <a:gd name="connsiteX10" fmla="*/ 1841979 w 2003925"/>
                  <a:gd name="connsiteY10" fmla="*/ 1722802 h 1944107"/>
                  <a:gd name="connsiteX11" fmla="*/ 1837396 w 2003925"/>
                  <a:gd name="connsiteY11" fmla="*/ 1757746 h 1944107"/>
                  <a:gd name="connsiteX12" fmla="*/ 1782737 w 2003925"/>
                  <a:gd name="connsiteY12" fmla="*/ 1843756 h 1944107"/>
                  <a:gd name="connsiteX13" fmla="*/ 1649952 w 2003925"/>
                  <a:gd name="connsiteY13" fmla="*/ 1837383 h 1944107"/>
                  <a:gd name="connsiteX14" fmla="*/ 1618739 w 2003925"/>
                  <a:gd name="connsiteY14" fmla="*/ 1821860 h 1944107"/>
                  <a:gd name="connsiteX15" fmla="*/ 1594928 w 2003925"/>
                  <a:gd name="connsiteY15" fmla="*/ 1856948 h 1944107"/>
                  <a:gd name="connsiteX16" fmla="*/ 1515474 w 2003925"/>
                  <a:gd name="connsiteY16" fmla="*/ 1910894 h 1944107"/>
                  <a:gd name="connsiteX17" fmla="*/ 1261192 w 2003925"/>
                  <a:gd name="connsiteY17" fmla="*/ 1793948 h 1944107"/>
                  <a:gd name="connsiteX18" fmla="*/ 1236672 w 2003925"/>
                  <a:gd name="connsiteY18" fmla="*/ 1767784 h 1944107"/>
                  <a:gd name="connsiteX19" fmla="*/ 1220373 w 2003925"/>
                  <a:gd name="connsiteY19" fmla="*/ 1796821 h 1944107"/>
                  <a:gd name="connsiteX20" fmla="*/ 1024547 w 2003925"/>
                  <a:gd name="connsiteY20" fmla="*/ 1944107 h 1944107"/>
                  <a:gd name="connsiteX21" fmla="*/ 829655 w 2003925"/>
                  <a:gd name="connsiteY21" fmla="*/ 1796821 h 1944107"/>
                  <a:gd name="connsiteX22" fmla="*/ 814919 w 2003925"/>
                  <a:gd name="connsiteY22" fmla="*/ 1770289 h 1944107"/>
                  <a:gd name="connsiteX23" fmla="*/ 792747 w 2003925"/>
                  <a:gd name="connsiteY23" fmla="*/ 1793948 h 1944107"/>
                  <a:gd name="connsiteX24" fmla="*/ 538465 w 2003925"/>
                  <a:gd name="connsiteY24" fmla="*/ 1910894 h 1944107"/>
                  <a:gd name="connsiteX25" fmla="*/ 459011 w 2003925"/>
                  <a:gd name="connsiteY25" fmla="*/ 1856948 h 1944107"/>
                  <a:gd name="connsiteX26" fmla="*/ 442702 w 2003925"/>
                  <a:gd name="connsiteY26" fmla="*/ 1832916 h 1944107"/>
                  <a:gd name="connsiteX27" fmla="*/ 433718 w 2003925"/>
                  <a:gd name="connsiteY27" fmla="*/ 1837384 h 1944107"/>
                  <a:gd name="connsiteX28" fmla="*/ 300933 w 2003925"/>
                  <a:gd name="connsiteY28" fmla="*/ 1843757 h 1944107"/>
                  <a:gd name="connsiteX29" fmla="*/ 246274 w 2003925"/>
                  <a:gd name="connsiteY29" fmla="*/ 1757746 h 1944107"/>
                  <a:gd name="connsiteX30" fmla="*/ 239923 w 2003925"/>
                  <a:gd name="connsiteY30" fmla="*/ 1709314 h 1944107"/>
                  <a:gd name="connsiteX31" fmla="*/ 228107 w 2003925"/>
                  <a:gd name="connsiteY31" fmla="*/ 1713620 h 1944107"/>
                  <a:gd name="connsiteX32" fmla="*/ 88875 w 2003925"/>
                  <a:gd name="connsiteY32" fmla="*/ 1706634 h 1944107"/>
                  <a:gd name="connsiteX33" fmla="*/ 257413 w 2003925"/>
                  <a:gd name="connsiteY33" fmla="*/ 586128 h 1944107"/>
                  <a:gd name="connsiteX34" fmla="*/ 518449 w 2003925"/>
                  <a:gd name="connsiteY34" fmla="*/ 276274 h 1944107"/>
                  <a:gd name="connsiteX35" fmla="*/ 614061 w 2003925"/>
                  <a:gd name="connsiteY35" fmla="*/ 211107 h 1944107"/>
                  <a:gd name="connsiteX36" fmla="*/ 640762 w 2003925"/>
                  <a:gd name="connsiteY36" fmla="*/ 173022 h 1944107"/>
                  <a:gd name="connsiteX37" fmla="*/ 1093653 w 2003925"/>
                  <a:gd name="connsiteY37" fmla="*/ 97956 h 1944107"/>
                  <a:gd name="connsiteX0" fmla="*/ 1276344 w 2003925"/>
                  <a:gd name="connsiteY0" fmla="*/ 50795 h 1894014"/>
                  <a:gd name="connsiteX1" fmla="*/ 1327344 w 2003925"/>
                  <a:gd name="connsiteY1" fmla="*/ 100315 h 1894014"/>
                  <a:gd name="connsiteX2" fmla="*/ 1357154 w 2003925"/>
                  <a:gd name="connsiteY2" fmla="*/ 124216 h 1894014"/>
                  <a:gd name="connsiteX3" fmla="*/ 1405720 w 2003925"/>
                  <a:gd name="connsiteY3" fmla="*/ 171812 h 1894014"/>
                  <a:gd name="connsiteX4" fmla="*/ 1405739 w 2003925"/>
                  <a:gd name="connsiteY4" fmla="*/ 171834 h 1894014"/>
                  <a:gd name="connsiteX5" fmla="*/ 1485476 w 2003925"/>
                  <a:gd name="connsiteY5" fmla="*/ 226182 h 1894014"/>
                  <a:gd name="connsiteX6" fmla="*/ 1746513 w 2003925"/>
                  <a:gd name="connsiteY6" fmla="*/ 536036 h 1894014"/>
                  <a:gd name="connsiteX7" fmla="*/ 1915050 w 2003925"/>
                  <a:gd name="connsiteY7" fmla="*/ 1656542 h 1894014"/>
                  <a:gd name="connsiteX8" fmla="*/ 1874388 w 2003925"/>
                  <a:gd name="connsiteY8" fmla="*/ 1671340 h 1894014"/>
                  <a:gd name="connsiteX9" fmla="*/ 1841979 w 2003925"/>
                  <a:gd name="connsiteY9" fmla="*/ 1672709 h 1894014"/>
                  <a:gd name="connsiteX10" fmla="*/ 1837396 w 2003925"/>
                  <a:gd name="connsiteY10" fmla="*/ 1707653 h 1894014"/>
                  <a:gd name="connsiteX11" fmla="*/ 1782737 w 2003925"/>
                  <a:gd name="connsiteY11" fmla="*/ 1793663 h 1894014"/>
                  <a:gd name="connsiteX12" fmla="*/ 1649952 w 2003925"/>
                  <a:gd name="connsiteY12" fmla="*/ 1787290 h 1894014"/>
                  <a:gd name="connsiteX13" fmla="*/ 1618739 w 2003925"/>
                  <a:gd name="connsiteY13" fmla="*/ 1771767 h 1894014"/>
                  <a:gd name="connsiteX14" fmla="*/ 1594928 w 2003925"/>
                  <a:gd name="connsiteY14" fmla="*/ 1806855 h 1894014"/>
                  <a:gd name="connsiteX15" fmla="*/ 1515474 w 2003925"/>
                  <a:gd name="connsiteY15" fmla="*/ 1860801 h 1894014"/>
                  <a:gd name="connsiteX16" fmla="*/ 1261192 w 2003925"/>
                  <a:gd name="connsiteY16" fmla="*/ 1743855 h 1894014"/>
                  <a:gd name="connsiteX17" fmla="*/ 1236672 w 2003925"/>
                  <a:gd name="connsiteY17" fmla="*/ 1717691 h 1894014"/>
                  <a:gd name="connsiteX18" fmla="*/ 1220373 w 2003925"/>
                  <a:gd name="connsiteY18" fmla="*/ 1746728 h 1894014"/>
                  <a:gd name="connsiteX19" fmla="*/ 1024547 w 2003925"/>
                  <a:gd name="connsiteY19" fmla="*/ 1894014 h 1894014"/>
                  <a:gd name="connsiteX20" fmla="*/ 829655 w 2003925"/>
                  <a:gd name="connsiteY20" fmla="*/ 1746728 h 1894014"/>
                  <a:gd name="connsiteX21" fmla="*/ 814919 w 2003925"/>
                  <a:gd name="connsiteY21" fmla="*/ 1720196 h 1894014"/>
                  <a:gd name="connsiteX22" fmla="*/ 792747 w 2003925"/>
                  <a:gd name="connsiteY22" fmla="*/ 1743855 h 1894014"/>
                  <a:gd name="connsiteX23" fmla="*/ 538465 w 2003925"/>
                  <a:gd name="connsiteY23" fmla="*/ 1860801 h 1894014"/>
                  <a:gd name="connsiteX24" fmla="*/ 459011 w 2003925"/>
                  <a:gd name="connsiteY24" fmla="*/ 1806855 h 1894014"/>
                  <a:gd name="connsiteX25" fmla="*/ 442702 w 2003925"/>
                  <a:gd name="connsiteY25" fmla="*/ 1782823 h 1894014"/>
                  <a:gd name="connsiteX26" fmla="*/ 433718 w 2003925"/>
                  <a:gd name="connsiteY26" fmla="*/ 1787291 h 1894014"/>
                  <a:gd name="connsiteX27" fmla="*/ 300933 w 2003925"/>
                  <a:gd name="connsiteY27" fmla="*/ 1793664 h 1894014"/>
                  <a:gd name="connsiteX28" fmla="*/ 246274 w 2003925"/>
                  <a:gd name="connsiteY28" fmla="*/ 1707653 h 1894014"/>
                  <a:gd name="connsiteX29" fmla="*/ 239923 w 2003925"/>
                  <a:gd name="connsiteY29" fmla="*/ 1659221 h 1894014"/>
                  <a:gd name="connsiteX30" fmla="*/ 228107 w 2003925"/>
                  <a:gd name="connsiteY30" fmla="*/ 1663527 h 1894014"/>
                  <a:gd name="connsiteX31" fmla="*/ 88875 w 2003925"/>
                  <a:gd name="connsiteY31" fmla="*/ 1656541 h 1894014"/>
                  <a:gd name="connsiteX32" fmla="*/ 257413 w 2003925"/>
                  <a:gd name="connsiteY32" fmla="*/ 536035 h 1894014"/>
                  <a:gd name="connsiteX33" fmla="*/ 518449 w 2003925"/>
                  <a:gd name="connsiteY33" fmla="*/ 226181 h 1894014"/>
                  <a:gd name="connsiteX34" fmla="*/ 614061 w 2003925"/>
                  <a:gd name="connsiteY34" fmla="*/ 161014 h 1894014"/>
                  <a:gd name="connsiteX35" fmla="*/ 640762 w 2003925"/>
                  <a:gd name="connsiteY35" fmla="*/ 122929 h 1894014"/>
                  <a:gd name="connsiteX36" fmla="*/ 1093653 w 2003925"/>
                  <a:gd name="connsiteY36" fmla="*/ 47863 h 1894014"/>
                  <a:gd name="connsiteX0" fmla="*/ 1276344 w 2003925"/>
                  <a:gd name="connsiteY0" fmla="*/ 0 h 1843219"/>
                  <a:gd name="connsiteX1" fmla="*/ 1327344 w 2003925"/>
                  <a:gd name="connsiteY1" fmla="*/ 49520 h 1843219"/>
                  <a:gd name="connsiteX2" fmla="*/ 1357154 w 2003925"/>
                  <a:gd name="connsiteY2" fmla="*/ 73421 h 1843219"/>
                  <a:gd name="connsiteX3" fmla="*/ 1405720 w 2003925"/>
                  <a:gd name="connsiteY3" fmla="*/ 121017 h 1843219"/>
                  <a:gd name="connsiteX4" fmla="*/ 1405739 w 2003925"/>
                  <a:gd name="connsiteY4" fmla="*/ 121039 h 1843219"/>
                  <a:gd name="connsiteX5" fmla="*/ 1485476 w 2003925"/>
                  <a:gd name="connsiteY5" fmla="*/ 175387 h 1843219"/>
                  <a:gd name="connsiteX6" fmla="*/ 1746513 w 2003925"/>
                  <a:gd name="connsiteY6" fmla="*/ 485241 h 1843219"/>
                  <a:gd name="connsiteX7" fmla="*/ 1915050 w 2003925"/>
                  <a:gd name="connsiteY7" fmla="*/ 1605747 h 1843219"/>
                  <a:gd name="connsiteX8" fmla="*/ 1874388 w 2003925"/>
                  <a:gd name="connsiteY8" fmla="*/ 1620545 h 1843219"/>
                  <a:gd name="connsiteX9" fmla="*/ 1841979 w 2003925"/>
                  <a:gd name="connsiteY9" fmla="*/ 1621914 h 1843219"/>
                  <a:gd name="connsiteX10" fmla="*/ 1837396 w 2003925"/>
                  <a:gd name="connsiteY10" fmla="*/ 1656858 h 1843219"/>
                  <a:gd name="connsiteX11" fmla="*/ 1782737 w 2003925"/>
                  <a:gd name="connsiteY11" fmla="*/ 1742868 h 1843219"/>
                  <a:gd name="connsiteX12" fmla="*/ 1649952 w 2003925"/>
                  <a:gd name="connsiteY12" fmla="*/ 1736495 h 1843219"/>
                  <a:gd name="connsiteX13" fmla="*/ 1618739 w 2003925"/>
                  <a:gd name="connsiteY13" fmla="*/ 1720972 h 1843219"/>
                  <a:gd name="connsiteX14" fmla="*/ 1594928 w 2003925"/>
                  <a:gd name="connsiteY14" fmla="*/ 1756060 h 1843219"/>
                  <a:gd name="connsiteX15" fmla="*/ 1515474 w 2003925"/>
                  <a:gd name="connsiteY15" fmla="*/ 1810006 h 1843219"/>
                  <a:gd name="connsiteX16" fmla="*/ 1261192 w 2003925"/>
                  <a:gd name="connsiteY16" fmla="*/ 1693060 h 1843219"/>
                  <a:gd name="connsiteX17" fmla="*/ 1236672 w 2003925"/>
                  <a:gd name="connsiteY17" fmla="*/ 1666896 h 1843219"/>
                  <a:gd name="connsiteX18" fmla="*/ 1220373 w 2003925"/>
                  <a:gd name="connsiteY18" fmla="*/ 1695933 h 1843219"/>
                  <a:gd name="connsiteX19" fmla="*/ 1024547 w 2003925"/>
                  <a:gd name="connsiteY19" fmla="*/ 1843219 h 1843219"/>
                  <a:gd name="connsiteX20" fmla="*/ 829655 w 2003925"/>
                  <a:gd name="connsiteY20" fmla="*/ 1695933 h 1843219"/>
                  <a:gd name="connsiteX21" fmla="*/ 814919 w 2003925"/>
                  <a:gd name="connsiteY21" fmla="*/ 1669401 h 1843219"/>
                  <a:gd name="connsiteX22" fmla="*/ 792747 w 2003925"/>
                  <a:gd name="connsiteY22" fmla="*/ 1693060 h 1843219"/>
                  <a:gd name="connsiteX23" fmla="*/ 538465 w 2003925"/>
                  <a:gd name="connsiteY23" fmla="*/ 1810006 h 1843219"/>
                  <a:gd name="connsiteX24" fmla="*/ 459011 w 2003925"/>
                  <a:gd name="connsiteY24" fmla="*/ 1756060 h 1843219"/>
                  <a:gd name="connsiteX25" fmla="*/ 442702 w 2003925"/>
                  <a:gd name="connsiteY25" fmla="*/ 1732028 h 1843219"/>
                  <a:gd name="connsiteX26" fmla="*/ 433718 w 2003925"/>
                  <a:gd name="connsiteY26" fmla="*/ 1736496 h 1843219"/>
                  <a:gd name="connsiteX27" fmla="*/ 300933 w 2003925"/>
                  <a:gd name="connsiteY27" fmla="*/ 1742869 h 1843219"/>
                  <a:gd name="connsiteX28" fmla="*/ 246274 w 2003925"/>
                  <a:gd name="connsiteY28" fmla="*/ 1656858 h 1843219"/>
                  <a:gd name="connsiteX29" fmla="*/ 239923 w 2003925"/>
                  <a:gd name="connsiteY29" fmla="*/ 1608426 h 1843219"/>
                  <a:gd name="connsiteX30" fmla="*/ 228107 w 2003925"/>
                  <a:gd name="connsiteY30" fmla="*/ 1612732 h 1843219"/>
                  <a:gd name="connsiteX31" fmla="*/ 88875 w 2003925"/>
                  <a:gd name="connsiteY31" fmla="*/ 1605746 h 1843219"/>
                  <a:gd name="connsiteX32" fmla="*/ 257413 w 2003925"/>
                  <a:gd name="connsiteY32" fmla="*/ 485240 h 1843219"/>
                  <a:gd name="connsiteX33" fmla="*/ 518449 w 2003925"/>
                  <a:gd name="connsiteY33" fmla="*/ 175386 h 1843219"/>
                  <a:gd name="connsiteX34" fmla="*/ 614061 w 2003925"/>
                  <a:gd name="connsiteY34" fmla="*/ 110219 h 1843219"/>
                  <a:gd name="connsiteX35" fmla="*/ 640762 w 2003925"/>
                  <a:gd name="connsiteY35" fmla="*/ 72134 h 1843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003925" h="1843219">
                    <a:moveTo>
                      <a:pt x="1276344" y="0"/>
                    </a:moveTo>
                    <a:lnTo>
                      <a:pt x="1327344" y="49520"/>
                    </a:lnTo>
                    <a:lnTo>
                      <a:pt x="1357154" y="73421"/>
                    </a:lnTo>
                    <a:cubicBezTo>
                      <a:pt x="1373648" y="88093"/>
                      <a:pt x="1389861" y="103983"/>
                      <a:pt x="1405720" y="121017"/>
                    </a:cubicBezTo>
                    <a:lnTo>
                      <a:pt x="1405739" y="121039"/>
                    </a:lnTo>
                    <a:lnTo>
                      <a:pt x="1485476" y="175387"/>
                    </a:lnTo>
                    <a:cubicBezTo>
                      <a:pt x="1581299" y="251534"/>
                      <a:pt x="1672639" y="357289"/>
                      <a:pt x="1746513" y="485241"/>
                    </a:cubicBezTo>
                    <a:cubicBezTo>
                      <a:pt x="1943509" y="826449"/>
                      <a:pt x="2114276" y="1490724"/>
                      <a:pt x="1915050" y="1605747"/>
                    </a:cubicBezTo>
                    <a:cubicBezTo>
                      <a:pt x="1902599" y="1612936"/>
                      <a:pt x="1888996" y="1617810"/>
                      <a:pt x="1874388" y="1620545"/>
                    </a:cubicBezTo>
                    <a:lnTo>
                      <a:pt x="1841979" y="1621914"/>
                    </a:lnTo>
                    <a:lnTo>
                      <a:pt x="1837396" y="1656858"/>
                    </a:lnTo>
                    <a:cubicBezTo>
                      <a:pt x="1827684" y="1697022"/>
                      <a:pt x="1810027" y="1727112"/>
                      <a:pt x="1782737" y="1742868"/>
                    </a:cubicBezTo>
                    <a:cubicBezTo>
                      <a:pt x="1748625" y="1762563"/>
                      <a:pt x="1702486" y="1758113"/>
                      <a:pt x="1649952" y="1736495"/>
                    </a:cubicBezTo>
                    <a:lnTo>
                      <a:pt x="1618739" y="1720972"/>
                    </a:lnTo>
                    <a:lnTo>
                      <a:pt x="1594928" y="1756060"/>
                    </a:lnTo>
                    <a:cubicBezTo>
                      <a:pt x="1571932" y="1783316"/>
                      <a:pt x="1545522" y="1801954"/>
                      <a:pt x="1515474" y="1810006"/>
                    </a:cubicBezTo>
                    <a:cubicBezTo>
                      <a:pt x="1440353" y="1830134"/>
                      <a:pt x="1351384" y="1781715"/>
                      <a:pt x="1261192" y="1693060"/>
                    </a:cubicBezTo>
                    <a:lnTo>
                      <a:pt x="1236672" y="1666896"/>
                    </a:lnTo>
                    <a:lnTo>
                      <a:pt x="1220373" y="1695933"/>
                    </a:lnTo>
                    <a:cubicBezTo>
                      <a:pt x="1160999" y="1786684"/>
                      <a:pt x="1094541" y="1843219"/>
                      <a:pt x="1024547" y="1843219"/>
                    </a:cubicBezTo>
                    <a:cubicBezTo>
                      <a:pt x="954554" y="1843219"/>
                      <a:pt x="888479" y="1786684"/>
                      <a:pt x="829655" y="1695933"/>
                    </a:cubicBezTo>
                    <a:lnTo>
                      <a:pt x="814919" y="1669401"/>
                    </a:lnTo>
                    <a:lnTo>
                      <a:pt x="792747" y="1693060"/>
                    </a:lnTo>
                    <a:cubicBezTo>
                      <a:pt x="702554" y="1781714"/>
                      <a:pt x="613586" y="1830134"/>
                      <a:pt x="538465" y="1810006"/>
                    </a:cubicBezTo>
                    <a:cubicBezTo>
                      <a:pt x="508417" y="1801954"/>
                      <a:pt x="482007" y="1783316"/>
                      <a:pt x="459011" y="1756060"/>
                    </a:cubicBezTo>
                    <a:lnTo>
                      <a:pt x="442702" y="1732028"/>
                    </a:lnTo>
                    <a:lnTo>
                      <a:pt x="433718" y="1736496"/>
                    </a:lnTo>
                    <a:cubicBezTo>
                      <a:pt x="381184" y="1758114"/>
                      <a:pt x="335046" y="1762564"/>
                      <a:pt x="300933" y="1742869"/>
                    </a:cubicBezTo>
                    <a:cubicBezTo>
                      <a:pt x="273643" y="1727113"/>
                      <a:pt x="255987" y="1697023"/>
                      <a:pt x="246274" y="1656858"/>
                    </a:cubicBezTo>
                    <a:lnTo>
                      <a:pt x="239923" y="1608426"/>
                    </a:lnTo>
                    <a:lnTo>
                      <a:pt x="228107" y="1612732"/>
                    </a:lnTo>
                    <a:cubicBezTo>
                      <a:pt x="173939" y="1628039"/>
                      <a:pt x="126229" y="1627313"/>
                      <a:pt x="88875" y="1605746"/>
                    </a:cubicBezTo>
                    <a:cubicBezTo>
                      <a:pt x="-110350" y="1490724"/>
                      <a:pt x="60417" y="826447"/>
                      <a:pt x="257413" y="485240"/>
                    </a:cubicBezTo>
                    <a:cubicBezTo>
                      <a:pt x="331286" y="357288"/>
                      <a:pt x="422626" y="251533"/>
                      <a:pt x="518449" y="175386"/>
                    </a:cubicBezTo>
                    <a:lnTo>
                      <a:pt x="614061" y="110219"/>
                    </a:lnTo>
                    <a:lnTo>
                      <a:pt x="640762" y="72134"/>
                    </a:lnTo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13" name="グループ化 312"/>
            <p:cNvGrpSpPr/>
            <p:nvPr/>
          </p:nvGrpSpPr>
          <p:grpSpPr>
            <a:xfrm rot="20846766">
              <a:off x="8517747" y="6053981"/>
              <a:ext cx="581247" cy="304429"/>
              <a:chOff x="8492096" y="5998300"/>
              <a:chExt cx="581247" cy="304429"/>
            </a:xfrm>
          </p:grpSpPr>
          <p:sp>
            <p:nvSpPr>
              <p:cNvPr id="314" name="台形 313"/>
              <p:cNvSpPr/>
              <p:nvPr/>
            </p:nvSpPr>
            <p:spPr bwMode="auto">
              <a:xfrm rot="15711872">
                <a:off x="8706248" y="6111033"/>
                <a:ext cx="103925" cy="167050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5" name="楕円 359"/>
              <p:cNvSpPr/>
              <p:nvPr/>
            </p:nvSpPr>
            <p:spPr bwMode="auto">
              <a:xfrm rot="11211872">
                <a:off x="8793166" y="6010549"/>
                <a:ext cx="280177" cy="279151"/>
              </a:xfrm>
              <a:custGeom>
                <a:avLst/>
                <a:gdLst>
                  <a:gd name="connsiteX0" fmla="*/ 0 w 280175"/>
                  <a:gd name="connsiteY0" fmla="*/ 139576 h 279152"/>
                  <a:gd name="connsiteX1" fmla="*/ 140088 w 280175"/>
                  <a:gd name="connsiteY1" fmla="*/ 0 h 279152"/>
                  <a:gd name="connsiteX2" fmla="*/ 280176 w 280175"/>
                  <a:gd name="connsiteY2" fmla="*/ 139576 h 279152"/>
                  <a:gd name="connsiteX3" fmla="*/ 140088 w 280175"/>
                  <a:gd name="connsiteY3" fmla="*/ 279152 h 279152"/>
                  <a:gd name="connsiteX4" fmla="*/ 0 w 280175"/>
                  <a:gd name="connsiteY4" fmla="*/ 139576 h 279152"/>
                  <a:gd name="connsiteX0" fmla="*/ 0 w 280176"/>
                  <a:gd name="connsiteY0" fmla="*/ 139576 h 279152"/>
                  <a:gd name="connsiteX1" fmla="*/ 140088 w 280176"/>
                  <a:gd name="connsiteY1" fmla="*/ 0 h 279152"/>
                  <a:gd name="connsiteX2" fmla="*/ 280176 w 280176"/>
                  <a:gd name="connsiteY2" fmla="*/ 139576 h 279152"/>
                  <a:gd name="connsiteX3" fmla="*/ 140088 w 280176"/>
                  <a:gd name="connsiteY3" fmla="*/ 279152 h 279152"/>
                  <a:gd name="connsiteX4" fmla="*/ 0 w 280176"/>
                  <a:gd name="connsiteY4" fmla="*/ 139576 h 279152"/>
                  <a:gd name="connsiteX0" fmla="*/ 0 w 280176"/>
                  <a:gd name="connsiteY0" fmla="*/ 139576 h 279152"/>
                  <a:gd name="connsiteX1" fmla="*/ 140088 w 280176"/>
                  <a:gd name="connsiteY1" fmla="*/ 0 h 279152"/>
                  <a:gd name="connsiteX2" fmla="*/ 280176 w 280176"/>
                  <a:gd name="connsiteY2" fmla="*/ 139576 h 279152"/>
                  <a:gd name="connsiteX3" fmla="*/ 140088 w 280176"/>
                  <a:gd name="connsiteY3" fmla="*/ 279152 h 279152"/>
                  <a:gd name="connsiteX4" fmla="*/ 0 w 280176"/>
                  <a:gd name="connsiteY4" fmla="*/ 139576 h 279152"/>
                  <a:gd name="connsiteX0" fmla="*/ 0 w 280176"/>
                  <a:gd name="connsiteY0" fmla="*/ 139576 h 279152"/>
                  <a:gd name="connsiteX1" fmla="*/ 140088 w 280176"/>
                  <a:gd name="connsiteY1" fmla="*/ 0 h 279152"/>
                  <a:gd name="connsiteX2" fmla="*/ 280176 w 280176"/>
                  <a:gd name="connsiteY2" fmla="*/ 139576 h 279152"/>
                  <a:gd name="connsiteX3" fmla="*/ 140088 w 280176"/>
                  <a:gd name="connsiteY3" fmla="*/ 279152 h 279152"/>
                  <a:gd name="connsiteX4" fmla="*/ 0 w 280176"/>
                  <a:gd name="connsiteY4" fmla="*/ 139576 h 279152"/>
                  <a:gd name="connsiteX0" fmla="*/ 0 w 280176"/>
                  <a:gd name="connsiteY0" fmla="*/ 139576 h 279152"/>
                  <a:gd name="connsiteX1" fmla="*/ 140088 w 280176"/>
                  <a:gd name="connsiteY1" fmla="*/ 0 h 279152"/>
                  <a:gd name="connsiteX2" fmla="*/ 280176 w 280176"/>
                  <a:gd name="connsiteY2" fmla="*/ 139576 h 279152"/>
                  <a:gd name="connsiteX3" fmla="*/ 140088 w 280176"/>
                  <a:gd name="connsiteY3" fmla="*/ 279152 h 279152"/>
                  <a:gd name="connsiteX4" fmla="*/ 91440 w 280176"/>
                  <a:gd name="connsiteY4" fmla="*/ 231016 h 279152"/>
                  <a:gd name="connsiteX0" fmla="*/ 0 w 280176"/>
                  <a:gd name="connsiteY0" fmla="*/ 139576 h 279152"/>
                  <a:gd name="connsiteX1" fmla="*/ 140088 w 280176"/>
                  <a:gd name="connsiteY1" fmla="*/ 0 h 279152"/>
                  <a:gd name="connsiteX2" fmla="*/ 280176 w 280176"/>
                  <a:gd name="connsiteY2" fmla="*/ 139576 h 279152"/>
                  <a:gd name="connsiteX3" fmla="*/ 140088 w 280176"/>
                  <a:gd name="connsiteY3" fmla="*/ 279152 h 279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0176" h="279152">
                    <a:moveTo>
                      <a:pt x="0" y="139576"/>
                    </a:moveTo>
                    <a:cubicBezTo>
                      <a:pt x="0" y="62490"/>
                      <a:pt x="62720" y="0"/>
                      <a:pt x="140088" y="0"/>
                    </a:cubicBezTo>
                    <a:cubicBezTo>
                      <a:pt x="217456" y="0"/>
                      <a:pt x="280176" y="62490"/>
                      <a:pt x="280176" y="139576"/>
                    </a:cubicBezTo>
                    <a:cubicBezTo>
                      <a:pt x="280176" y="216662"/>
                      <a:pt x="217456" y="279152"/>
                      <a:pt x="140088" y="279152"/>
                    </a:cubicBezTo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6" name="フリーフォーム: 図形 315"/>
              <p:cNvSpPr/>
              <p:nvPr/>
            </p:nvSpPr>
            <p:spPr bwMode="auto">
              <a:xfrm rot="4911872">
                <a:off x="8457137" y="6033259"/>
                <a:ext cx="304429" cy="234511"/>
              </a:xfrm>
              <a:custGeom>
                <a:avLst/>
                <a:gdLst>
                  <a:gd name="connsiteX0" fmla="*/ 415359 w 977138"/>
                  <a:gd name="connsiteY0" fmla="*/ 0 h 752719"/>
                  <a:gd name="connsiteX1" fmla="*/ 977138 w 977138"/>
                  <a:gd name="connsiteY1" fmla="*/ 0 h 752719"/>
                  <a:gd name="connsiteX2" fmla="*/ 977138 w 977138"/>
                  <a:gd name="connsiteY2" fmla="*/ 710058 h 752719"/>
                  <a:gd name="connsiteX3" fmla="*/ 934477 w 977138"/>
                  <a:gd name="connsiteY3" fmla="*/ 752719 h 752719"/>
                  <a:gd name="connsiteX4" fmla="*/ 785426 w 977138"/>
                  <a:gd name="connsiteY4" fmla="*/ 752719 h 752719"/>
                  <a:gd name="connsiteX5" fmla="*/ 458020 w 977138"/>
                  <a:gd name="connsiteY5" fmla="*/ 752719 h 752719"/>
                  <a:gd name="connsiteX6" fmla="*/ 129927 w 977138"/>
                  <a:gd name="connsiteY6" fmla="*/ 752719 h 752719"/>
                  <a:gd name="connsiteX7" fmla="*/ 0 w 977138"/>
                  <a:gd name="connsiteY7" fmla="*/ 622792 h 752719"/>
                  <a:gd name="connsiteX8" fmla="*/ 0 w 977138"/>
                  <a:gd name="connsiteY8" fmla="*/ 505192 h 752719"/>
                  <a:gd name="connsiteX9" fmla="*/ 247527 w 977138"/>
                  <a:gd name="connsiteY9" fmla="*/ 257665 h 752719"/>
                  <a:gd name="connsiteX10" fmla="*/ 415359 w 977138"/>
                  <a:gd name="connsiteY10" fmla="*/ 257665 h 75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7138" h="752719">
                    <a:moveTo>
                      <a:pt x="415359" y="0"/>
                    </a:moveTo>
                    <a:lnTo>
                      <a:pt x="977138" y="0"/>
                    </a:lnTo>
                    <a:lnTo>
                      <a:pt x="977138" y="710058"/>
                    </a:lnTo>
                    <a:cubicBezTo>
                      <a:pt x="977138" y="733619"/>
                      <a:pt x="958038" y="752719"/>
                      <a:pt x="934477" y="752719"/>
                    </a:cubicBezTo>
                    <a:lnTo>
                      <a:pt x="785426" y="752719"/>
                    </a:lnTo>
                    <a:lnTo>
                      <a:pt x="458020" y="752719"/>
                    </a:lnTo>
                    <a:lnTo>
                      <a:pt x="129927" y="752719"/>
                    </a:lnTo>
                    <a:cubicBezTo>
                      <a:pt x="58170" y="752719"/>
                      <a:pt x="0" y="694549"/>
                      <a:pt x="0" y="622792"/>
                    </a:cubicBezTo>
                    <a:lnTo>
                      <a:pt x="0" y="505192"/>
                    </a:lnTo>
                    <a:cubicBezTo>
                      <a:pt x="0" y="368487"/>
                      <a:pt x="110822" y="257665"/>
                      <a:pt x="247527" y="257665"/>
                    </a:cubicBezTo>
                    <a:lnTo>
                      <a:pt x="415359" y="257665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pptx495_ニワトリのイラスト3</dc:title>
  <dc:subject>pptx495_ニワトリのイラスト3</dc:subject>
  <dc:creator>http://www.digipot.net</dc:creator>
  <cp:lastModifiedBy/>
  <cp:revision>1</cp:revision>
  <dcterms:created xsi:type="dcterms:W3CDTF">2014-01-30T05:12:09Z</dcterms:created>
  <dcterms:modified xsi:type="dcterms:W3CDTF">2016-12-19T00:43:06Z</dcterms:modified>
  <cp:category/>
  <cp:version>1</cp:version>
</cp:coreProperties>
</file>