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97" d="100"/>
          <a:sy n="97" d="100"/>
        </p:scale>
        <p:origin x="762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587515" y="863714"/>
            <a:ext cx="1283178" cy="1575175"/>
            <a:chOff x="6159641" y="863715"/>
            <a:chExt cx="1283178" cy="1575175"/>
          </a:xfrm>
        </p:grpSpPr>
        <p:grpSp>
          <p:nvGrpSpPr>
            <p:cNvPr id="270" name="グループ化 269"/>
            <p:cNvGrpSpPr/>
            <p:nvPr/>
          </p:nvGrpSpPr>
          <p:grpSpPr>
            <a:xfrm>
              <a:off x="6159641" y="863715"/>
              <a:ext cx="1283178" cy="1575175"/>
              <a:chOff x="6419555" y="1515864"/>
              <a:chExt cx="1485165" cy="1823126"/>
            </a:xfrm>
          </p:grpSpPr>
          <p:sp>
            <p:nvSpPr>
              <p:cNvPr id="271" name="正方形/長方形 270"/>
              <p:cNvSpPr/>
              <p:nvPr/>
            </p:nvSpPr>
            <p:spPr bwMode="auto">
              <a:xfrm>
                <a:off x="6419555" y="1515864"/>
                <a:ext cx="1485165" cy="182312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2" name="グループ化 271"/>
              <p:cNvGrpSpPr/>
              <p:nvPr/>
            </p:nvGrpSpPr>
            <p:grpSpPr>
              <a:xfrm>
                <a:off x="7138079" y="1629978"/>
                <a:ext cx="672432" cy="133837"/>
                <a:chOff x="6550984" y="1629978"/>
                <a:chExt cx="1576901" cy="313857"/>
              </a:xfrm>
              <a:solidFill>
                <a:srgbClr val="FF0000"/>
              </a:solidFill>
            </p:grpSpPr>
            <p:sp>
              <p:nvSpPr>
                <p:cNvPr id="280" name="フレーム 279"/>
                <p:cNvSpPr/>
                <p:nvPr/>
              </p:nvSpPr>
              <p:spPr bwMode="auto">
                <a:xfrm>
                  <a:off x="6550984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レーム 280"/>
                <p:cNvSpPr/>
                <p:nvPr/>
              </p:nvSpPr>
              <p:spPr bwMode="auto">
                <a:xfrm>
                  <a:off x="6810640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レーム 281"/>
                <p:cNvSpPr/>
                <p:nvPr/>
              </p:nvSpPr>
              <p:spPr bwMode="auto">
                <a:xfrm>
                  <a:off x="7070296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レーム 282"/>
                <p:cNvSpPr/>
                <p:nvPr/>
              </p:nvSpPr>
              <p:spPr bwMode="auto">
                <a:xfrm>
                  <a:off x="7329952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レーム 283"/>
                <p:cNvSpPr/>
                <p:nvPr/>
              </p:nvSpPr>
              <p:spPr bwMode="auto">
                <a:xfrm>
                  <a:off x="7536385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レーム 284"/>
                <p:cNvSpPr/>
                <p:nvPr/>
              </p:nvSpPr>
              <p:spPr bwMode="auto">
                <a:xfrm>
                  <a:off x="7742818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レーム 285"/>
                <p:cNvSpPr/>
                <p:nvPr/>
              </p:nvSpPr>
              <p:spPr bwMode="auto">
                <a:xfrm>
                  <a:off x="7949254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3" name="グループ化 272"/>
              <p:cNvGrpSpPr/>
              <p:nvPr/>
            </p:nvGrpSpPr>
            <p:grpSpPr>
              <a:xfrm>
                <a:off x="6503237" y="1605535"/>
                <a:ext cx="204958" cy="251772"/>
                <a:chOff x="6503237" y="1660701"/>
                <a:chExt cx="303762" cy="373143"/>
              </a:xfrm>
            </p:grpSpPr>
            <p:sp>
              <p:nvSpPr>
                <p:cNvPr id="278" name="正方形/長方形 277"/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正方形/長方形 278"/>
                <p:cNvSpPr/>
                <p:nvPr/>
              </p:nvSpPr>
              <p:spPr bwMode="auto">
                <a:xfrm>
                  <a:off x="6527498" y="1688227"/>
                  <a:ext cx="252397" cy="319643"/>
                </a:xfrm>
                <a:prstGeom prst="rect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5" name="テキスト ボックス 274"/>
              <p:cNvSpPr txBox="1"/>
              <p:nvPr/>
            </p:nvSpPr>
            <p:spPr>
              <a:xfrm rot="5400000">
                <a:off x="6599833" y="2386282"/>
                <a:ext cx="1175359" cy="201314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葉書</a:t>
                </a:r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　次郎様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6253675" y="2258870"/>
              <a:ext cx="229704" cy="45719"/>
              <a:chOff x="6932844" y="1114709"/>
              <a:chExt cx="580979" cy="115635"/>
            </a:xfrm>
          </p:grpSpPr>
          <p:sp>
            <p:nvSpPr>
              <p:cNvPr id="287" name="フレーム 286"/>
              <p:cNvSpPr/>
              <p:nvPr/>
            </p:nvSpPr>
            <p:spPr bwMode="auto">
              <a:xfrm>
                <a:off x="6932844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レーム 287"/>
              <p:cNvSpPr/>
              <p:nvPr/>
            </p:nvSpPr>
            <p:spPr bwMode="auto">
              <a:xfrm>
                <a:off x="7028509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レーム 288"/>
              <p:cNvSpPr/>
              <p:nvPr/>
            </p:nvSpPr>
            <p:spPr bwMode="auto">
              <a:xfrm>
                <a:off x="7124175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レーム 289"/>
              <p:cNvSpPr/>
              <p:nvPr/>
            </p:nvSpPr>
            <p:spPr bwMode="auto">
              <a:xfrm>
                <a:off x="721984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レーム 290"/>
              <p:cNvSpPr/>
              <p:nvPr/>
            </p:nvSpPr>
            <p:spPr bwMode="auto">
              <a:xfrm>
                <a:off x="7295896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レーム 291"/>
              <p:cNvSpPr/>
              <p:nvPr/>
            </p:nvSpPr>
            <p:spPr bwMode="auto">
              <a:xfrm>
                <a:off x="7371952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レーム 292"/>
              <p:cNvSpPr/>
              <p:nvPr/>
            </p:nvSpPr>
            <p:spPr bwMode="auto">
              <a:xfrm>
                <a:off x="744801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587515" y="2816339"/>
            <a:ext cx="1283178" cy="1575175"/>
            <a:chOff x="6159641" y="2816340"/>
            <a:chExt cx="1283178" cy="1575175"/>
          </a:xfrm>
        </p:grpSpPr>
        <p:grpSp>
          <p:nvGrpSpPr>
            <p:cNvPr id="309" name="グループ化 308"/>
            <p:cNvGrpSpPr/>
            <p:nvPr/>
          </p:nvGrpSpPr>
          <p:grpSpPr>
            <a:xfrm>
              <a:off x="6159641" y="2816340"/>
              <a:ext cx="1283178" cy="1575175"/>
              <a:chOff x="6419555" y="1515864"/>
              <a:chExt cx="1485165" cy="1823126"/>
            </a:xfrm>
          </p:grpSpPr>
          <p:sp>
            <p:nvSpPr>
              <p:cNvPr id="318" name="正方形/長方形 317"/>
              <p:cNvSpPr/>
              <p:nvPr/>
            </p:nvSpPr>
            <p:spPr bwMode="auto">
              <a:xfrm>
                <a:off x="6419555" y="1515864"/>
                <a:ext cx="1485165" cy="182312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9" name="グループ化 318"/>
              <p:cNvGrpSpPr/>
              <p:nvPr/>
            </p:nvGrpSpPr>
            <p:grpSpPr>
              <a:xfrm>
                <a:off x="7138079" y="1629978"/>
                <a:ext cx="672432" cy="133837"/>
                <a:chOff x="6550984" y="1629978"/>
                <a:chExt cx="1576901" cy="313857"/>
              </a:xfrm>
              <a:solidFill>
                <a:srgbClr val="FF0000"/>
              </a:solidFill>
            </p:grpSpPr>
            <p:sp>
              <p:nvSpPr>
                <p:cNvPr id="324" name="フレーム 323"/>
                <p:cNvSpPr/>
                <p:nvPr/>
              </p:nvSpPr>
              <p:spPr bwMode="auto">
                <a:xfrm>
                  <a:off x="6550984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レーム 324"/>
                <p:cNvSpPr/>
                <p:nvPr/>
              </p:nvSpPr>
              <p:spPr bwMode="auto">
                <a:xfrm>
                  <a:off x="6810640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レーム 325"/>
                <p:cNvSpPr/>
                <p:nvPr/>
              </p:nvSpPr>
              <p:spPr bwMode="auto">
                <a:xfrm>
                  <a:off x="7070296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レーム 326"/>
                <p:cNvSpPr/>
                <p:nvPr/>
              </p:nvSpPr>
              <p:spPr bwMode="auto">
                <a:xfrm>
                  <a:off x="7329952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レーム 327"/>
                <p:cNvSpPr/>
                <p:nvPr/>
              </p:nvSpPr>
              <p:spPr bwMode="auto">
                <a:xfrm>
                  <a:off x="7536385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レーム 328"/>
                <p:cNvSpPr/>
                <p:nvPr/>
              </p:nvSpPr>
              <p:spPr bwMode="auto">
                <a:xfrm>
                  <a:off x="7742818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レーム 329"/>
                <p:cNvSpPr/>
                <p:nvPr/>
              </p:nvSpPr>
              <p:spPr bwMode="auto">
                <a:xfrm>
                  <a:off x="7949254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0" name="グループ化 319"/>
              <p:cNvGrpSpPr/>
              <p:nvPr/>
            </p:nvGrpSpPr>
            <p:grpSpPr>
              <a:xfrm>
                <a:off x="6503233" y="1605535"/>
                <a:ext cx="1313649" cy="1661217"/>
                <a:chOff x="6503237" y="1660701"/>
                <a:chExt cx="1946921" cy="2462035"/>
              </a:xfrm>
            </p:grpSpPr>
            <p:sp>
              <p:nvSpPr>
                <p:cNvPr id="322" name="正方形/長方形 321"/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正方形/長方形 322"/>
                <p:cNvSpPr/>
                <p:nvPr/>
              </p:nvSpPr>
              <p:spPr bwMode="auto">
                <a:xfrm>
                  <a:off x="6527498" y="1688227"/>
                  <a:ext cx="252397" cy="319643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正方形/長方形 330"/>
                <p:cNvSpPr/>
                <p:nvPr/>
              </p:nvSpPr>
              <p:spPr bwMode="auto">
                <a:xfrm>
                  <a:off x="6527497" y="3945752"/>
                  <a:ext cx="638293" cy="176984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正方形/長方形 331"/>
                <p:cNvSpPr/>
                <p:nvPr/>
              </p:nvSpPr>
              <p:spPr bwMode="auto">
                <a:xfrm>
                  <a:off x="7790084" y="3945752"/>
                  <a:ext cx="660074" cy="176984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正方形/長方形 332"/>
                <p:cNvSpPr/>
                <p:nvPr/>
              </p:nvSpPr>
              <p:spPr bwMode="auto">
                <a:xfrm>
                  <a:off x="7252085" y="3945752"/>
                  <a:ext cx="451704" cy="176984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1" name="テキスト ボックス 320"/>
              <p:cNvSpPr txBox="1"/>
              <p:nvPr/>
            </p:nvSpPr>
            <p:spPr>
              <a:xfrm rot="5400000">
                <a:off x="6599833" y="2386282"/>
                <a:ext cx="1175359" cy="201314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年賀</a:t>
                </a:r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　次郎様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310" name="グループ化 309"/>
            <p:cNvGrpSpPr/>
            <p:nvPr/>
          </p:nvGrpSpPr>
          <p:grpSpPr>
            <a:xfrm>
              <a:off x="6253675" y="4150368"/>
              <a:ext cx="229704" cy="45719"/>
              <a:chOff x="6932844" y="1114709"/>
              <a:chExt cx="580979" cy="115635"/>
            </a:xfrm>
          </p:grpSpPr>
          <p:sp>
            <p:nvSpPr>
              <p:cNvPr id="311" name="フレーム 310"/>
              <p:cNvSpPr/>
              <p:nvPr/>
            </p:nvSpPr>
            <p:spPr bwMode="auto">
              <a:xfrm>
                <a:off x="6932844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レーム 311"/>
              <p:cNvSpPr/>
              <p:nvPr/>
            </p:nvSpPr>
            <p:spPr bwMode="auto">
              <a:xfrm>
                <a:off x="7028509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レーム 312"/>
              <p:cNvSpPr/>
              <p:nvPr/>
            </p:nvSpPr>
            <p:spPr bwMode="auto">
              <a:xfrm>
                <a:off x="7124175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レーム 313"/>
              <p:cNvSpPr/>
              <p:nvPr/>
            </p:nvSpPr>
            <p:spPr bwMode="auto">
              <a:xfrm>
                <a:off x="721984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レーム 314"/>
              <p:cNvSpPr/>
              <p:nvPr/>
            </p:nvSpPr>
            <p:spPr bwMode="auto">
              <a:xfrm>
                <a:off x="7295896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レーム 315"/>
              <p:cNvSpPr/>
              <p:nvPr/>
            </p:nvSpPr>
            <p:spPr bwMode="auto">
              <a:xfrm>
                <a:off x="7371952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レーム 316"/>
              <p:cNvSpPr/>
              <p:nvPr/>
            </p:nvSpPr>
            <p:spPr bwMode="auto">
              <a:xfrm>
                <a:off x="744801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テキスト ボックス 19"/>
            <p:cNvSpPr txBox="1"/>
            <p:nvPr/>
          </p:nvSpPr>
          <p:spPr>
            <a:xfrm>
              <a:off x="6298911" y="4245715"/>
              <a:ext cx="281477" cy="6359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B0000</a:t>
              </a:r>
              <a:r>
                <a:rPr kumimoji="1" lang="ja-JP" altLang="en-US" dirty="0"/>
                <a:t>組</a:t>
              </a:r>
            </a:p>
          </p:txBody>
        </p:sp>
        <p:sp>
          <p:nvSpPr>
            <p:cNvPr id="334" name="テキスト ボックス 333"/>
            <p:cNvSpPr txBox="1"/>
            <p:nvPr/>
          </p:nvSpPr>
          <p:spPr>
            <a:xfrm>
              <a:off x="7039502" y="4245715"/>
              <a:ext cx="281477" cy="6359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/>
                <a:t>000000</a:t>
              </a:r>
              <a:endParaRPr kumimoji="1" lang="ja-JP" altLang="en-US" dirty="0"/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6231939" y="3141183"/>
              <a:ext cx="177083" cy="226346"/>
              <a:chOff x="6231939" y="3141183"/>
              <a:chExt cx="187866" cy="226346"/>
            </a:xfrm>
          </p:grpSpPr>
          <p:grpSp>
            <p:nvGrpSpPr>
              <p:cNvPr id="23" name="グループ化 22"/>
              <p:cNvGrpSpPr/>
              <p:nvPr/>
            </p:nvGrpSpPr>
            <p:grpSpPr>
              <a:xfrm>
                <a:off x="6231939" y="3141183"/>
                <a:ext cx="87853" cy="226346"/>
                <a:chOff x="6231939" y="3141183"/>
                <a:chExt cx="321945" cy="226346"/>
              </a:xfrm>
            </p:grpSpPr>
            <p:sp>
              <p:nvSpPr>
                <p:cNvPr id="22" name="正方形/長方形 21"/>
                <p:cNvSpPr/>
                <p:nvPr/>
              </p:nvSpPr>
              <p:spPr bwMode="auto">
                <a:xfrm>
                  <a:off x="6231939" y="3141183"/>
                  <a:ext cx="45719" cy="226346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6" name="正方形/長方形 335"/>
                <p:cNvSpPr/>
                <p:nvPr/>
              </p:nvSpPr>
              <p:spPr bwMode="auto">
                <a:xfrm>
                  <a:off x="6324808" y="3141183"/>
                  <a:ext cx="45719" cy="226346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8" name="正方形/長方形 337"/>
                <p:cNvSpPr/>
                <p:nvPr/>
              </p:nvSpPr>
              <p:spPr bwMode="auto">
                <a:xfrm>
                  <a:off x="6415296" y="3141183"/>
                  <a:ext cx="45719" cy="226346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0" name="正方形/長方形 339"/>
                <p:cNvSpPr/>
                <p:nvPr/>
              </p:nvSpPr>
              <p:spPr bwMode="auto">
                <a:xfrm>
                  <a:off x="6508165" y="3141183"/>
                  <a:ext cx="45719" cy="226346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1" name="グループ化 340"/>
              <p:cNvGrpSpPr/>
              <p:nvPr/>
            </p:nvGrpSpPr>
            <p:grpSpPr>
              <a:xfrm>
                <a:off x="6331952" y="3141183"/>
                <a:ext cx="87853" cy="226346"/>
                <a:chOff x="6231939" y="3141183"/>
                <a:chExt cx="321945" cy="226346"/>
              </a:xfrm>
            </p:grpSpPr>
            <p:sp>
              <p:nvSpPr>
                <p:cNvPr id="342" name="正方形/長方形 341"/>
                <p:cNvSpPr/>
                <p:nvPr/>
              </p:nvSpPr>
              <p:spPr bwMode="auto">
                <a:xfrm>
                  <a:off x="6231939" y="3141183"/>
                  <a:ext cx="45719" cy="226346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3" name="正方形/長方形 342"/>
                <p:cNvSpPr/>
                <p:nvPr/>
              </p:nvSpPr>
              <p:spPr bwMode="auto">
                <a:xfrm>
                  <a:off x="6324808" y="3141183"/>
                  <a:ext cx="45719" cy="226346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4" name="正方形/長方形 343"/>
                <p:cNvSpPr/>
                <p:nvPr/>
              </p:nvSpPr>
              <p:spPr bwMode="auto">
                <a:xfrm>
                  <a:off x="6415296" y="3141183"/>
                  <a:ext cx="45719" cy="226346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5" name="正方形/長方形 344"/>
                <p:cNvSpPr/>
                <p:nvPr/>
              </p:nvSpPr>
              <p:spPr bwMode="auto">
                <a:xfrm>
                  <a:off x="6508165" y="3141183"/>
                  <a:ext cx="45719" cy="226346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46" name="楕円 345"/>
            <p:cNvSpPr/>
            <p:nvPr/>
          </p:nvSpPr>
          <p:spPr bwMode="auto">
            <a:xfrm>
              <a:off x="6231939" y="3163095"/>
              <a:ext cx="177083" cy="17708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8" name="テキスト ボックス 347"/>
            <p:cNvSpPr txBox="1"/>
            <p:nvPr/>
          </p:nvSpPr>
          <p:spPr>
            <a:xfrm rot="5400000">
              <a:off x="6263147" y="3226221"/>
              <a:ext cx="124248" cy="5247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年賀</a:t>
              </a:r>
              <a:endParaRPr kumimoji="1" lang="en-US" altLang="ja-JP" dirty="0">
                <a:solidFill>
                  <a:srgbClr val="FF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587515" y="4744199"/>
            <a:ext cx="1283178" cy="1575175"/>
            <a:chOff x="6159641" y="4744200"/>
            <a:chExt cx="1283178" cy="1575175"/>
          </a:xfrm>
        </p:grpSpPr>
        <p:grpSp>
          <p:nvGrpSpPr>
            <p:cNvPr id="350" name="グループ化 349"/>
            <p:cNvGrpSpPr/>
            <p:nvPr/>
          </p:nvGrpSpPr>
          <p:grpSpPr>
            <a:xfrm>
              <a:off x="6159641" y="4744200"/>
              <a:ext cx="1283178" cy="1575175"/>
              <a:chOff x="6419555" y="1515864"/>
              <a:chExt cx="1485165" cy="1823126"/>
            </a:xfrm>
          </p:grpSpPr>
          <p:sp>
            <p:nvSpPr>
              <p:cNvPr id="374" name="正方形/長方形 373"/>
              <p:cNvSpPr/>
              <p:nvPr/>
            </p:nvSpPr>
            <p:spPr bwMode="auto">
              <a:xfrm>
                <a:off x="6419555" y="1515864"/>
                <a:ext cx="1485165" cy="182312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5" name="グループ化 374"/>
              <p:cNvGrpSpPr/>
              <p:nvPr/>
            </p:nvGrpSpPr>
            <p:grpSpPr>
              <a:xfrm>
                <a:off x="7138079" y="1629978"/>
                <a:ext cx="672432" cy="133837"/>
                <a:chOff x="6550984" y="1629978"/>
                <a:chExt cx="1576901" cy="313857"/>
              </a:xfrm>
              <a:solidFill>
                <a:srgbClr val="FF0000"/>
              </a:solidFill>
            </p:grpSpPr>
            <p:sp>
              <p:nvSpPr>
                <p:cNvPr id="383" name="フレーム 382"/>
                <p:cNvSpPr/>
                <p:nvPr/>
              </p:nvSpPr>
              <p:spPr bwMode="auto">
                <a:xfrm>
                  <a:off x="6550984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レーム 383"/>
                <p:cNvSpPr/>
                <p:nvPr/>
              </p:nvSpPr>
              <p:spPr bwMode="auto">
                <a:xfrm>
                  <a:off x="6810640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レーム 384"/>
                <p:cNvSpPr/>
                <p:nvPr/>
              </p:nvSpPr>
              <p:spPr bwMode="auto">
                <a:xfrm>
                  <a:off x="7070296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レーム 385"/>
                <p:cNvSpPr/>
                <p:nvPr/>
              </p:nvSpPr>
              <p:spPr bwMode="auto">
                <a:xfrm>
                  <a:off x="7329952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レーム 386"/>
                <p:cNvSpPr/>
                <p:nvPr/>
              </p:nvSpPr>
              <p:spPr bwMode="auto">
                <a:xfrm>
                  <a:off x="7536385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レーム 387"/>
                <p:cNvSpPr/>
                <p:nvPr/>
              </p:nvSpPr>
              <p:spPr bwMode="auto">
                <a:xfrm>
                  <a:off x="7742818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レーム 388"/>
                <p:cNvSpPr/>
                <p:nvPr/>
              </p:nvSpPr>
              <p:spPr bwMode="auto">
                <a:xfrm>
                  <a:off x="7949254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6" name="グループ化 375"/>
              <p:cNvGrpSpPr/>
              <p:nvPr/>
            </p:nvGrpSpPr>
            <p:grpSpPr>
              <a:xfrm>
                <a:off x="6503233" y="1605535"/>
                <a:ext cx="1313649" cy="1661217"/>
                <a:chOff x="6503237" y="1660701"/>
                <a:chExt cx="1946921" cy="2462035"/>
              </a:xfrm>
            </p:grpSpPr>
            <p:sp>
              <p:nvSpPr>
                <p:cNvPr id="378" name="正方形/長方形 377"/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33CCFF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正方形/長方形 378"/>
                <p:cNvSpPr/>
                <p:nvPr/>
              </p:nvSpPr>
              <p:spPr bwMode="auto">
                <a:xfrm>
                  <a:off x="6527498" y="1688227"/>
                  <a:ext cx="252397" cy="319643"/>
                </a:xfrm>
                <a:prstGeom prst="rect">
                  <a:avLst/>
                </a:prstGeom>
                <a:solidFill>
                  <a:srgbClr val="33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正方形/長方形 379"/>
                <p:cNvSpPr/>
                <p:nvPr/>
              </p:nvSpPr>
              <p:spPr bwMode="auto">
                <a:xfrm>
                  <a:off x="6527497" y="3945752"/>
                  <a:ext cx="638293" cy="176984"/>
                </a:xfrm>
                <a:prstGeom prst="rect">
                  <a:avLst/>
                </a:prstGeom>
                <a:solidFill>
                  <a:srgbClr val="33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正方形/長方形 380"/>
                <p:cNvSpPr/>
                <p:nvPr/>
              </p:nvSpPr>
              <p:spPr bwMode="auto">
                <a:xfrm>
                  <a:off x="7790084" y="3945752"/>
                  <a:ext cx="660074" cy="176984"/>
                </a:xfrm>
                <a:prstGeom prst="rect">
                  <a:avLst/>
                </a:prstGeom>
                <a:solidFill>
                  <a:srgbClr val="33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正方形/長方形 381"/>
                <p:cNvSpPr/>
                <p:nvPr/>
              </p:nvSpPr>
              <p:spPr bwMode="auto">
                <a:xfrm>
                  <a:off x="7252085" y="3945752"/>
                  <a:ext cx="451704" cy="176984"/>
                </a:xfrm>
                <a:prstGeom prst="rect">
                  <a:avLst/>
                </a:prstGeom>
                <a:solidFill>
                  <a:srgbClr val="33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7" name="テキスト ボックス 376"/>
              <p:cNvSpPr txBox="1"/>
              <p:nvPr/>
            </p:nvSpPr>
            <p:spPr>
              <a:xfrm rot="5400000">
                <a:off x="6599833" y="2386282"/>
                <a:ext cx="1175359" cy="201314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暑中</a:t>
                </a:r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　次郎様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351" name="グループ化 350"/>
            <p:cNvGrpSpPr/>
            <p:nvPr/>
          </p:nvGrpSpPr>
          <p:grpSpPr>
            <a:xfrm>
              <a:off x="6253675" y="6078228"/>
              <a:ext cx="229704" cy="45719"/>
              <a:chOff x="6932844" y="1114709"/>
              <a:chExt cx="580979" cy="115635"/>
            </a:xfrm>
          </p:grpSpPr>
          <p:sp>
            <p:nvSpPr>
              <p:cNvPr id="367" name="フレーム 366"/>
              <p:cNvSpPr/>
              <p:nvPr/>
            </p:nvSpPr>
            <p:spPr bwMode="auto">
              <a:xfrm>
                <a:off x="6932844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レーム 367"/>
              <p:cNvSpPr/>
              <p:nvPr/>
            </p:nvSpPr>
            <p:spPr bwMode="auto">
              <a:xfrm>
                <a:off x="7028509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レーム 368"/>
              <p:cNvSpPr/>
              <p:nvPr/>
            </p:nvSpPr>
            <p:spPr bwMode="auto">
              <a:xfrm>
                <a:off x="7124175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レーム 369"/>
              <p:cNvSpPr/>
              <p:nvPr/>
            </p:nvSpPr>
            <p:spPr bwMode="auto">
              <a:xfrm>
                <a:off x="721984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レーム 370"/>
              <p:cNvSpPr/>
              <p:nvPr/>
            </p:nvSpPr>
            <p:spPr bwMode="auto">
              <a:xfrm>
                <a:off x="7295896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レーム 371"/>
              <p:cNvSpPr/>
              <p:nvPr/>
            </p:nvSpPr>
            <p:spPr bwMode="auto">
              <a:xfrm>
                <a:off x="7371952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レーム 372"/>
              <p:cNvSpPr/>
              <p:nvPr/>
            </p:nvSpPr>
            <p:spPr bwMode="auto">
              <a:xfrm>
                <a:off x="744801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2" name="テキスト ボックス 351"/>
            <p:cNvSpPr txBox="1"/>
            <p:nvPr/>
          </p:nvSpPr>
          <p:spPr>
            <a:xfrm>
              <a:off x="6298911" y="6173575"/>
              <a:ext cx="281477" cy="6359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B0000</a:t>
              </a:r>
              <a:r>
                <a:rPr kumimoji="1" lang="ja-JP" altLang="en-US" dirty="0"/>
                <a:t>組</a:t>
              </a:r>
            </a:p>
          </p:txBody>
        </p:sp>
        <p:sp>
          <p:nvSpPr>
            <p:cNvPr id="353" name="テキスト ボックス 352"/>
            <p:cNvSpPr txBox="1"/>
            <p:nvPr/>
          </p:nvSpPr>
          <p:spPr>
            <a:xfrm>
              <a:off x="7039502" y="6173575"/>
              <a:ext cx="281477" cy="6359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/>
                <a:t>000000</a:t>
              </a:r>
              <a:endParaRPr kumimoji="1" lang="ja-JP" altLang="en-US" dirty="0"/>
            </a:p>
          </p:txBody>
        </p:sp>
      </p:grpSp>
      <p:grpSp>
        <p:nvGrpSpPr>
          <p:cNvPr id="4" name="グループ化 3"/>
          <p:cNvGrpSpPr/>
          <p:nvPr/>
        </p:nvGrpSpPr>
        <p:grpSpPr>
          <a:xfrm rot="20700000">
            <a:off x="6175865" y="931791"/>
            <a:ext cx="1276282" cy="1431804"/>
            <a:chOff x="2692540" y="863714"/>
            <a:chExt cx="1692753" cy="1899025"/>
          </a:xfrm>
        </p:grpSpPr>
        <p:grpSp>
          <p:nvGrpSpPr>
            <p:cNvPr id="298" name="グループ化 297"/>
            <p:cNvGrpSpPr/>
            <p:nvPr/>
          </p:nvGrpSpPr>
          <p:grpSpPr>
            <a:xfrm>
              <a:off x="3102115" y="863714"/>
              <a:ext cx="1283178" cy="1575175"/>
              <a:chOff x="6159641" y="863715"/>
              <a:chExt cx="1283178" cy="1575175"/>
            </a:xfrm>
          </p:grpSpPr>
          <p:grpSp>
            <p:nvGrpSpPr>
              <p:cNvPr id="299" name="グループ化 298"/>
              <p:cNvGrpSpPr/>
              <p:nvPr/>
            </p:nvGrpSpPr>
            <p:grpSpPr>
              <a:xfrm>
                <a:off x="6159641" y="863715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308" name="正方形/長方形 307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5" name="グループ化 334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354" name="フレーム 353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フレーム 354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フレーム 355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フレーム 356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フレーム 357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フレーム 358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フレーム 359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7" name="グループ化 336"/>
                <p:cNvGrpSpPr/>
                <p:nvPr/>
              </p:nvGrpSpPr>
              <p:grpSpPr>
                <a:xfrm>
                  <a:off x="6503237" y="1605535"/>
                  <a:ext cx="204958" cy="251772"/>
                  <a:chOff x="6503237" y="1660701"/>
                  <a:chExt cx="303762" cy="373143"/>
                </a:xfrm>
              </p:grpSpPr>
              <p:sp>
                <p:nvSpPr>
                  <p:cNvPr id="347" name="正方形/長方形 346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正方形/長方形 348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9" name="テキスト ボックス 338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葉書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300" name="グループ化 299"/>
              <p:cNvGrpSpPr/>
              <p:nvPr/>
            </p:nvGrpSpPr>
            <p:grpSpPr>
              <a:xfrm>
                <a:off x="6253675" y="2258870"/>
                <a:ext cx="229704" cy="45719"/>
                <a:chOff x="6932844" y="1114709"/>
                <a:chExt cx="580979" cy="115635"/>
              </a:xfrm>
            </p:grpSpPr>
            <p:sp>
              <p:nvSpPr>
                <p:cNvPr id="301" name="フレーム 300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レーム 301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レーム 302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レーム 303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レーム 304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レーム 305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レーム 306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90" name="グループ化 489"/>
            <p:cNvGrpSpPr/>
            <p:nvPr/>
          </p:nvGrpSpPr>
          <p:grpSpPr>
            <a:xfrm>
              <a:off x="2902090" y="1016114"/>
              <a:ext cx="1283178" cy="1575175"/>
              <a:chOff x="6159641" y="863715"/>
              <a:chExt cx="1283178" cy="1575175"/>
            </a:xfrm>
          </p:grpSpPr>
          <p:grpSp>
            <p:nvGrpSpPr>
              <p:cNvPr id="491" name="グループ化 490"/>
              <p:cNvGrpSpPr/>
              <p:nvPr/>
            </p:nvGrpSpPr>
            <p:grpSpPr>
              <a:xfrm>
                <a:off x="6159641" y="863715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500" name="正方形/長方形 499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1" name="グループ化 500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506" name="フレーム 505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7" name="フレーム 506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フレーム 507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9" name="フレーム 508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フレーム 509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フレーム 510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フレーム 511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2" name="グループ化 501"/>
                <p:cNvGrpSpPr/>
                <p:nvPr/>
              </p:nvGrpSpPr>
              <p:grpSpPr>
                <a:xfrm>
                  <a:off x="6503237" y="1605535"/>
                  <a:ext cx="204958" cy="251772"/>
                  <a:chOff x="6503237" y="1660701"/>
                  <a:chExt cx="303762" cy="373143"/>
                </a:xfrm>
              </p:grpSpPr>
              <p:sp>
                <p:nvSpPr>
                  <p:cNvPr id="504" name="正方形/長方形 503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5" name="正方形/長方形 504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3" name="テキスト ボックス 502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葉書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492" name="グループ化 491"/>
              <p:cNvGrpSpPr/>
              <p:nvPr/>
            </p:nvGrpSpPr>
            <p:grpSpPr>
              <a:xfrm>
                <a:off x="6253675" y="2258870"/>
                <a:ext cx="229704" cy="45719"/>
                <a:chOff x="6932844" y="1114709"/>
                <a:chExt cx="580979" cy="115635"/>
              </a:xfrm>
            </p:grpSpPr>
            <p:sp>
              <p:nvSpPr>
                <p:cNvPr id="493" name="フレーム 492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フレーム 493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フレーム 494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フレーム 495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フレーム 496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フレーム 497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フレーム 498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2" name="グループ化 581"/>
            <p:cNvGrpSpPr/>
            <p:nvPr/>
          </p:nvGrpSpPr>
          <p:grpSpPr>
            <a:xfrm>
              <a:off x="2692540" y="1187564"/>
              <a:ext cx="1283178" cy="1575175"/>
              <a:chOff x="6159641" y="863715"/>
              <a:chExt cx="1283178" cy="1575175"/>
            </a:xfrm>
          </p:grpSpPr>
          <p:grpSp>
            <p:nvGrpSpPr>
              <p:cNvPr id="583" name="グループ化 582"/>
              <p:cNvGrpSpPr/>
              <p:nvPr/>
            </p:nvGrpSpPr>
            <p:grpSpPr>
              <a:xfrm>
                <a:off x="6159641" y="863715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592" name="正方形/長方形 591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3" name="グループ化 592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598" name="フレーム 597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9" name="フレーム 598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フレーム 599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1" name="フレーム 600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2" name="フレーム 601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フレーム 602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4" name="フレーム 603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4" name="グループ化 593"/>
                <p:cNvGrpSpPr/>
                <p:nvPr/>
              </p:nvGrpSpPr>
              <p:grpSpPr>
                <a:xfrm>
                  <a:off x="6503237" y="1605535"/>
                  <a:ext cx="204958" cy="251772"/>
                  <a:chOff x="6503237" y="1660701"/>
                  <a:chExt cx="303762" cy="373143"/>
                </a:xfrm>
              </p:grpSpPr>
              <p:sp>
                <p:nvSpPr>
                  <p:cNvPr id="596" name="正方形/長方形 595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7" name="正方形/長方形 596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5" name="テキスト ボックス 594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葉書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584" name="グループ化 583"/>
              <p:cNvGrpSpPr/>
              <p:nvPr/>
            </p:nvGrpSpPr>
            <p:grpSpPr>
              <a:xfrm>
                <a:off x="6253675" y="2258870"/>
                <a:ext cx="229704" cy="45719"/>
                <a:chOff x="6932844" y="1114709"/>
                <a:chExt cx="580979" cy="115635"/>
              </a:xfrm>
            </p:grpSpPr>
            <p:sp>
              <p:nvSpPr>
                <p:cNvPr id="585" name="フレーム 584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フレーム 585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フレーム 586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フレーム 587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フレーム 588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フレーム 589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フレーム 590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" name="グループ化 5"/>
          <p:cNvGrpSpPr/>
          <p:nvPr/>
        </p:nvGrpSpPr>
        <p:grpSpPr>
          <a:xfrm rot="20700000">
            <a:off x="6175865" y="2884416"/>
            <a:ext cx="1276282" cy="1431804"/>
            <a:chOff x="2692540" y="2816339"/>
            <a:chExt cx="1692753" cy="1899025"/>
          </a:xfrm>
        </p:grpSpPr>
        <p:grpSp>
          <p:nvGrpSpPr>
            <p:cNvPr id="361" name="グループ化 360"/>
            <p:cNvGrpSpPr/>
            <p:nvPr/>
          </p:nvGrpSpPr>
          <p:grpSpPr>
            <a:xfrm>
              <a:off x="3102115" y="2816339"/>
              <a:ext cx="1283178" cy="1575175"/>
              <a:chOff x="6159641" y="2816340"/>
              <a:chExt cx="1283178" cy="1575175"/>
            </a:xfrm>
          </p:grpSpPr>
          <p:grpSp>
            <p:nvGrpSpPr>
              <p:cNvPr id="362" name="グループ化 361"/>
              <p:cNvGrpSpPr/>
              <p:nvPr/>
            </p:nvGrpSpPr>
            <p:grpSpPr>
              <a:xfrm>
                <a:off x="6159641" y="281634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423" name="正方形/長方形 422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4" name="グループ化 423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432" name="フレーム 431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フレーム 432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フレーム 433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フレーム 434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フレーム 435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フレーム 436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フレーム 437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5" name="グループ化 424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427" name="正方形/長方形 426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正方形/長方形 427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正方形/長方形 428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正方形/長方形 429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正方形/長方形 430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6" name="テキスト ボックス 425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年賀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363" name="グループ化 362"/>
              <p:cNvGrpSpPr/>
              <p:nvPr/>
            </p:nvGrpSpPr>
            <p:grpSpPr>
              <a:xfrm>
                <a:off x="6253675" y="4150368"/>
                <a:ext cx="229704" cy="45719"/>
                <a:chOff x="6932844" y="1114709"/>
                <a:chExt cx="580979" cy="115635"/>
              </a:xfrm>
            </p:grpSpPr>
            <p:sp>
              <p:nvSpPr>
                <p:cNvPr id="416" name="フレーム 415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レーム 416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レーム 417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レーム 418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レーム 419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フレーム 420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フレーム 421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4" name="テキスト ボックス 363"/>
              <p:cNvSpPr txBox="1"/>
              <p:nvPr/>
            </p:nvSpPr>
            <p:spPr>
              <a:xfrm>
                <a:off x="6298911" y="4245715"/>
                <a:ext cx="281477" cy="6359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365" name="テキスト ボックス 364"/>
              <p:cNvSpPr txBox="1"/>
              <p:nvPr/>
            </p:nvSpPr>
            <p:spPr>
              <a:xfrm>
                <a:off x="7039502" y="4245715"/>
                <a:ext cx="281477" cy="6359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  <p:grpSp>
            <p:nvGrpSpPr>
              <p:cNvPr id="366" name="グループ化 365"/>
              <p:cNvGrpSpPr/>
              <p:nvPr/>
            </p:nvGrpSpPr>
            <p:grpSpPr>
              <a:xfrm>
                <a:off x="6231939" y="3141183"/>
                <a:ext cx="177083" cy="226346"/>
                <a:chOff x="6231939" y="3141183"/>
                <a:chExt cx="187866" cy="226346"/>
              </a:xfrm>
            </p:grpSpPr>
            <p:grpSp>
              <p:nvGrpSpPr>
                <p:cNvPr id="406" name="グループ化 405"/>
                <p:cNvGrpSpPr/>
                <p:nvPr/>
              </p:nvGrpSpPr>
              <p:grpSpPr>
                <a:xfrm>
                  <a:off x="6231939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412" name="正方形/長方形 411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3" name="正方形/長方形 412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4" name="正方形/長方形 413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5" name="正方形/長方形 414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7" name="グループ化 406"/>
                <p:cNvGrpSpPr/>
                <p:nvPr/>
              </p:nvGrpSpPr>
              <p:grpSpPr>
                <a:xfrm>
                  <a:off x="6331952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408" name="正方形/長方形 407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9" name="正方形/長方形 408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0" name="正方形/長方形 409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1" name="正方形/長方形 410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391" name="楕円 390"/>
              <p:cNvSpPr/>
              <p:nvPr/>
            </p:nvSpPr>
            <p:spPr bwMode="auto">
              <a:xfrm>
                <a:off x="6231939" y="3163095"/>
                <a:ext cx="177083" cy="177083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テキスト ボックス 404"/>
              <p:cNvSpPr txBox="1"/>
              <p:nvPr/>
            </p:nvSpPr>
            <p:spPr>
              <a:xfrm rot="5400000">
                <a:off x="6263147" y="3226221"/>
                <a:ext cx="124248" cy="52479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rgbClr val="FF66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年賀</a:t>
                </a:r>
                <a:endParaRPr kumimoji="1" lang="en-US" altLang="ja-JP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513" name="グループ化 512"/>
            <p:cNvGrpSpPr/>
            <p:nvPr/>
          </p:nvGrpSpPr>
          <p:grpSpPr>
            <a:xfrm>
              <a:off x="2902090" y="2968739"/>
              <a:ext cx="1283178" cy="1575175"/>
              <a:chOff x="6159641" y="2816340"/>
              <a:chExt cx="1283178" cy="1575175"/>
            </a:xfrm>
          </p:grpSpPr>
          <p:grpSp>
            <p:nvGrpSpPr>
              <p:cNvPr id="514" name="グループ化 513"/>
              <p:cNvGrpSpPr/>
              <p:nvPr/>
            </p:nvGrpSpPr>
            <p:grpSpPr>
              <a:xfrm>
                <a:off x="6159641" y="281634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538" name="正方形/長方形 537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9" name="グループ化 538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547" name="フレーム 546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フレーム 547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フレーム 548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フレーム 549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1" name="フレーム 550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フレーム 551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3" name="フレーム 552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0" name="グループ化 539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542" name="正方形/長方形 541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3" name="正方形/長方形 542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正方形/長方形 543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正方形/長方形 544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正方形/長方形 545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1" name="テキスト ボックス 540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年賀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515" name="グループ化 514"/>
              <p:cNvGrpSpPr/>
              <p:nvPr/>
            </p:nvGrpSpPr>
            <p:grpSpPr>
              <a:xfrm>
                <a:off x="6253675" y="4150368"/>
                <a:ext cx="229704" cy="45719"/>
                <a:chOff x="6932844" y="1114709"/>
                <a:chExt cx="580979" cy="115635"/>
              </a:xfrm>
            </p:grpSpPr>
            <p:sp>
              <p:nvSpPr>
                <p:cNvPr id="531" name="フレーム 530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フレーム 531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フレーム 532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レーム 533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レーム 534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フレーム 535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レーム 536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6" name="テキスト ボックス 515"/>
              <p:cNvSpPr txBox="1"/>
              <p:nvPr/>
            </p:nvSpPr>
            <p:spPr>
              <a:xfrm>
                <a:off x="6298911" y="4245715"/>
                <a:ext cx="281477" cy="6359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517" name="テキスト ボックス 516"/>
              <p:cNvSpPr txBox="1"/>
              <p:nvPr/>
            </p:nvSpPr>
            <p:spPr>
              <a:xfrm>
                <a:off x="7039502" y="4245715"/>
                <a:ext cx="281477" cy="6359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  <p:grpSp>
            <p:nvGrpSpPr>
              <p:cNvPr id="518" name="グループ化 517"/>
              <p:cNvGrpSpPr/>
              <p:nvPr/>
            </p:nvGrpSpPr>
            <p:grpSpPr>
              <a:xfrm>
                <a:off x="6231939" y="3141183"/>
                <a:ext cx="177083" cy="226346"/>
                <a:chOff x="6231939" y="3141183"/>
                <a:chExt cx="187866" cy="226346"/>
              </a:xfrm>
            </p:grpSpPr>
            <p:grpSp>
              <p:nvGrpSpPr>
                <p:cNvPr id="521" name="グループ化 520"/>
                <p:cNvGrpSpPr/>
                <p:nvPr/>
              </p:nvGrpSpPr>
              <p:grpSpPr>
                <a:xfrm>
                  <a:off x="6231939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527" name="正方形/長方形 526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8" name="正方形/長方形 527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9" name="正方形/長方形 528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0" name="正方形/長方形 529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22" name="グループ化 521"/>
                <p:cNvGrpSpPr/>
                <p:nvPr/>
              </p:nvGrpSpPr>
              <p:grpSpPr>
                <a:xfrm>
                  <a:off x="6331952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523" name="正方形/長方形 522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4" name="正方形/長方形 523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5" name="正方形/長方形 524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6" name="正方形/長方形 525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519" name="楕円 518"/>
              <p:cNvSpPr/>
              <p:nvPr/>
            </p:nvSpPr>
            <p:spPr bwMode="auto">
              <a:xfrm>
                <a:off x="6231939" y="3163095"/>
                <a:ext cx="177083" cy="177083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テキスト ボックス 519"/>
              <p:cNvSpPr txBox="1"/>
              <p:nvPr/>
            </p:nvSpPr>
            <p:spPr>
              <a:xfrm rot="5400000">
                <a:off x="6263147" y="3226221"/>
                <a:ext cx="124248" cy="52479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rgbClr val="FF66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年賀</a:t>
                </a:r>
                <a:endParaRPr kumimoji="1" lang="en-US" altLang="ja-JP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605" name="グループ化 604"/>
            <p:cNvGrpSpPr/>
            <p:nvPr/>
          </p:nvGrpSpPr>
          <p:grpSpPr>
            <a:xfrm>
              <a:off x="2692540" y="3140189"/>
              <a:ext cx="1283178" cy="1575175"/>
              <a:chOff x="6159641" y="2816340"/>
              <a:chExt cx="1283178" cy="1575175"/>
            </a:xfrm>
          </p:grpSpPr>
          <p:grpSp>
            <p:nvGrpSpPr>
              <p:cNvPr id="606" name="グループ化 605"/>
              <p:cNvGrpSpPr/>
              <p:nvPr/>
            </p:nvGrpSpPr>
            <p:grpSpPr>
              <a:xfrm>
                <a:off x="6159641" y="281634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630" name="正方形/長方形 629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1" name="グループ化 630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639" name="フレーム 638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0" name="フレーム 639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1" name="フレーム 640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2" name="フレーム 641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3" name="フレーム 642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4" name="フレーム 643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5" name="フレーム 644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32" name="グループ化 631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634" name="正方形/長方形 633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5" name="正方形/長方形 634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6" name="正方形/長方形 635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7" name="正方形/長方形 636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8" name="正方形/長方形 637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33" name="テキスト ボックス 632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年賀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607" name="グループ化 606"/>
              <p:cNvGrpSpPr/>
              <p:nvPr/>
            </p:nvGrpSpPr>
            <p:grpSpPr>
              <a:xfrm>
                <a:off x="6253675" y="4150368"/>
                <a:ext cx="229704" cy="45719"/>
                <a:chOff x="6932844" y="1114709"/>
                <a:chExt cx="580979" cy="115635"/>
              </a:xfrm>
            </p:grpSpPr>
            <p:sp>
              <p:nvSpPr>
                <p:cNvPr id="623" name="フレーム 622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フレーム 623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フレーム 624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フレーム 625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フレーム 626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フレーム 627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レーム 628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8" name="テキスト ボックス 607"/>
              <p:cNvSpPr txBox="1"/>
              <p:nvPr/>
            </p:nvSpPr>
            <p:spPr>
              <a:xfrm>
                <a:off x="6298911" y="4245715"/>
                <a:ext cx="281477" cy="6359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609" name="テキスト ボックス 608"/>
              <p:cNvSpPr txBox="1"/>
              <p:nvPr/>
            </p:nvSpPr>
            <p:spPr>
              <a:xfrm>
                <a:off x="7039502" y="4245715"/>
                <a:ext cx="281477" cy="6359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  <p:grpSp>
            <p:nvGrpSpPr>
              <p:cNvPr id="610" name="グループ化 609"/>
              <p:cNvGrpSpPr/>
              <p:nvPr/>
            </p:nvGrpSpPr>
            <p:grpSpPr>
              <a:xfrm>
                <a:off x="6231939" y="3141183"/>
                <a:ext cx="177083" cy="226346"/>
                <a:chOff x="6231939" y="3141183"/>
                <a:chExt cx="187866" cy="226346"/>
              </a:xfrm>
            </p:grpSpPr>
            <p:grpSp>
              <p:nvGrpSpPr>
                <p:cNvPr id="613" name="グループ化 612"/>
                <p:cNvGrpSpPr/>
                <p:nvPr/>
              </p:nvGrpSpPr>
              <p:grpSpPr>
                <a:xfrm>
                  <a:off x="6231939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619" name="正方形/長方形 618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0" name="正方形/長方形 619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1" name="正方形/長方形 620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2" name="正方形/長方形 621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14" name="グループ化 613"/>
                <p:cNvGrpSpPr/>
                <p:nvPr/>
              </p:nvGrpSpPr>
              <p:grpSpPr>
                <a:xfrm>
                  <a:off x="6331952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615" name="正方形/長方形 614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6" name="正方形/長方形 615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7" name="正方形/長方形 616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8" name="正方形/長方形 617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611" name="楕円 610"/>
              <p:cNvSpPr/>
              <p:nvPr/>
            </p:nvSpPr>
            <p:spPr bwMode="auto">
              <a:xfrm>
                <a:off x="6231939" y="3163095"/>
                <a:ext cx="177083" cy="177083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2" name="テキスト ボックス 611"/>
              <p:cNvSpPr txBox="1"/>
              <p:nvPr/>
            </p:nvSpPr>
            <p:spPr>
              <a:xfrm rot="5400000">
                <a:off x="6263147" y="3226221"/>
                <a:ext cx="124248" cy="52479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rgbClr val="FF66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年賀</a:t>
                </a:r>
                <a:endParaRPr kumimoji="1" lang="en-US" altLang="ja-JP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 rot="20700000">
            <a:off x="6175865" y="4812276"/>
            <a:ext cx="1276282" cy="1431804"/>
            <a:chOff x="2692540" y="4744199"/>
            <a:chExt cx="1692753" cy="1899025"/>
          </a:xfrm>
        </p:grpSpPr>
        <p:grpSp>
          <p:nvGrpSpPr>
            <p:cNvPr id="439" name="グループ化 438"/>
            <p:cNvGrpSpPr/>
            <p:nvPr/>
          </p:nvGrpSpPr>
          <p:grpSpPr>
            <a:xfrm>
              <a:off x="3102115" y="4744199"/>
              <a:ext cx="1283178" cy="1575175"/>
              <a:chOff x="6159641" y="4744200"/>
              <a:chExt cx="1283178" cy="1575175"/>
            </a:xfrm>
          </p:grpSpPr>
          <p:grpSp>
            <p:nvGrpSpPr>
              <p:cNvPr id="440" name="グループ化 439"/>
              <p:cNvGrpSpPr/>
              <p:nvPr/>
            </p:nvGrpSpPr>
            <p:grpSpPr>
              <a:xfrm>
                <a:off x="6159641" y="474420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451" name="正方形/長方形 450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2" name="グループ化 451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460" name="フレーム 459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1" name="フレーム 460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2" name="フレーム 461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3" name="フレーム 462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4" name="フレーム 463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5" name="フレーム 464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6" name="フレーム 465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3" name="グループ化 452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455" name="正方形/長方形 454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33CCFF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正方形/長方形 455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7" name="正方形/長方形 456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8" name="正方形/長方形 457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9" name="正方形/長方形 458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4" name="テキスト ボックス 453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暑中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441" name="グループ化 440"/>
              <p:cNvGrpSpPr/>
              <p:nvPr/>
            </p:nvGrpSpPr>
            <p:grpSpPr>
              <a:xfrm>
                <a:off x="6253675" y="6078228"/>
                <a:ext cx="229704" cy="45719"/>
                <a:chOff x="6932844" y="1114709"/>
                <a:chExt cx="580979" cy="115635"/>
              </a:xfrm>
            </p:grpSpPr>
            <p:sp>
              <p:nvSpPr>
                <p:cNvPr id="444" name="フレーム 443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フレーム 444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フレーム 445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レーム 446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レーム 447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フレーム 448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レーム 449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2" name="テキスト ボックス 441"/>
              <p:cNvSpPr txBox="1"/>
              <p:nvPr/>
            </p:nvSpPr>
            <p:spPr>
              <a:xfrm>
                <a:off x="6298911" y="6173575"/>
                <a:ext cx="281477" cy="6359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443" name="テキスト ボックス 442"/>
              <p:cNvSpPr txBox="1"/>
              <p:nvPr/>
            </p:nvSpPr>
            <p:spPr>
              <a:xfrm>
                <a:off x="7039502" y="6173575"/>
                <a:ext cx="281477" cy="6359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</p:grpSp>
        <p:grpSp>
          <p:nvGrpSpPr>
            <p:cNvPr id="554" name="グループ化 553"/>
            <p:cNvGrpSpPr/>
            <p:nvPr/>
          </p:nvGrpSpPr>
          <p:grpSpPr>
            <a:xfrm>
              <a:off x="2902090" y="4896599"/>
              <a:ext cx="1283178" cy="1575175"/>
              <a:chOff x="6159641" y="4744200"/>
              <a:chExt cx="1283178" cy="1575175"/>
            </a:xfrm>
          </p:grpSpPr>
          <p:grpSp>
            <p:nvGrpSpPr>
              <p:cNvPr id="555" name="グループ化 554"/>
              <p:cNvGrpSpPr/>
              <p:nvPr/>
            </p:nvGrpSpPr>
            <p:grpSpPr>
              <a:xfrm>
                <a:off x="6159641" y="474420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566" name="正方形/長方形 565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7" name="グループ化 566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575" name="フレーム 574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フレーム 575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フレーム 576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8" name="フレーム 577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フレーム 578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0" name="フレーム 579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1" name="フレーム 580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8" name="グループ化 567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570" name="正方形/長方形 569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33CCFF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正方形/長方形 570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正方形/長方形 571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正方形/長方形 572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正方形/長方形 573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9" name="テキスト ボックス 568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暑</a:t>
                  </a:r>
                  <a:r>
                    <a:rPr kumimoji="1" lang="ja-JP" altLang="en-US" sz="16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中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556" name="グループ化 555"/>
              <p:cNvGrpSpPr/>
              <p:nvPr/>
            </p:nvGrpSpPr>
            <p:grpSpPr>
              <a:xfrm>
                <a:off x="6253675" y="6078228"/>
                <a:ext cx="229704" cy="45719"/>
                <a:chOff x="6932844" y="1114709"/>
                <a:chExt cx="580979" cy="115635"/>
              </a:xfrm>
            </p:grpSpPr>
            <p:sp>
              <p:nvSpPr>
                <p:cNvPr id="559" name="フレーム 558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フレーム 559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レーム 560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フレーム 561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フレーム 562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フレーム 563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レーム 564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7" name="テキスト ボックス 556"/>
              <p:cNvSpPr txBox="1"/>
              <p:nvPr/>
            </p:nvSpPr>
            <p:spPr>
              <a:xfrm>
                <a:off x="6298911" y="6173575"/>
                <a:ext cx="281477" cy="6359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558" name="テキスト ボックス 557"/>
              <p:cNvSpPr txBox="1"/>
              <p:nvPr/>
            </p:nvSpPr>
            <p:spPr>
              <a:xfrm>
                <a:off x="7039502" y="6173575"/>
                <a:ext cx="281477" cy="6359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</p:grpSp>
        <p:grpSp>
          <p:nvGrpSpPr>
            <p:cNvPr id="646" name="グループ化 645"/>
            <p:cNvGrpSpPr/>
            <p:nvPr/>
          </p:nvGrpSpPr>
          <p:grpSpPr>
            <a:xfrm>
              <a:off x="2692540" y="5068049"/>
              <a:ext cx="1283178" cy="1575175"/>
              <a:chOff x="6159641" y="4744200"/>
              <a:chExt cx="1283178" cy="1575175"/>
            </a:xfrm>
          </p:grpSpPr>
          <p:grpSp>
            <p:nvGrpSpPr>
              <p:cNvPr id="647" name="グループ化 646"/>
              <p:cNvGrpSpPr/>
              <p:nvPr/>
            </p:nvGrpSpPr>
            <p:grpSpPr>
              <a:xfrm>
                <a:off x="6159641" y="474420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658" name="正方形/長方形 657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59" name="グループ化 658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667" name="フレーム 666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8" name="フレーム 667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9" name="フレーム 668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0" name="フレーム 669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1" name="フレーム 670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フレーム 671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フレーム 672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0" name="グループ化 659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662" name="正方形/長方形 661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33CCFF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3" name="正方形/長方形 662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4" name="正方形/長方形 663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5" name="正方形/長方形 664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6" name="正方形/長方形 665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61" name="テキスト ボックス 660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暑</a:t>
                  </a:r>
                  <a:r>
                    <a:rPr kumimoji="1" lang="ja-JP" altLang="en-US" sz="16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中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648" name="グループ化 647"/>
              <p:cNvGrpSpPr/>
              <p:nvPr/>
            </p:nvGrpSpPr>
            <p:grpSpPr>
              <a:xfrm>
                <a:off x="6253675" y="6078228"/>
                <a:ext cx="229704" cy="45719"/>
                <a:chOff x="6932844" y="1114709"/>
                <a:chExt cx="580979" cy="115635"/>
              </a:xfrm>
            </p:grpSpPr>
            <p:sp>
              <p:nvSpPr>
                <p:cNvPr id="651" name="フレーム 650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フレーム 651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フレーム 652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フレーム 653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フレーム 654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フレーム 655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フレーム 656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9" name="テキスト ボックス 648"/>
              <p:cNvSpPr txBox="1"/>
              <p:nvPr/>
            </p:nvSpPr>
            <p:spPr>
              <a:xfrm>
                <a:off x="6298911" y="6173575"/>
                <a:ext cx="281477" cy="6359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650" name="テキスト ボックス 649"/>
              <p:cNvSpPr txBox="1"/>
              <p:nvPr/>
            </p:nvSpPr>
            <p:spPr>
              <a:xfrm>
                <a:off x="7039502" y="6173575"/>
                <a:ext cx="281477" cy="6359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</p:grpSp>
      </p:grpSp>
      <p:grpSp>
        <p:nvGrpSpPr>
          <p:cNvPr id="945" name="グループ化 944"/>
          <p:cNvGrpSpPr/>
          <p:nvPr/>
        </p:nvGrpSpPr>
        <p:grpSpPr>
          <a:xfrm>
            <a:off x="8058345" y="863714"/>
            <a:ext cx="1283178" cy="1575175"/>
            <a:chOff x="8058345" y="863714"/>
            <a:chExt cx="1283178" cy="1575175"/>
          </a:xfrm>
        </p:grpSpPr>
        <p:sp>
          <p:nvSpPr>
            <p:cNvPr id="697" name="正方形/長方形 696"/>
            <p:cNvSpPr/>
            <p:nvPr/>
          </p:nvSpPr>
          <p:spPr bwMode="auto">
            <a:xfrm>
              <a:off x="8058345" y="863714"/>
              <a:ext cx="1283178" cy="157517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8177429" y="992773"/>
              <a:ext cx="926882" cy="102276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/>
                <a:t>①お名前</a:t>
              </a:r>
              <a:endParaRPr lang="en-US" altLang="ja-JP" dirty="0"/>
            </a:p>
            <a:p>
              <a:r>
                <a:rPr lang="ja-JP" altLang="en-US" dirty="0"/>
                <a:t>②住所</a:t>
              </a:r>
              <a:endParaRPr lang="en-US" altLang="ja-JP" dirty="0"/>
            </a:p>
            <a:p>
              <a:r>
                <a:rPr lang="ja-JP" altLang="en-US" dirty="0"/>
                <a:t>③電話番号</a:t>
              </a:r>
              <a:endParaRPr lang="en-US" altLang="ja-JP" dirty="0"/>
            </a:p>
            <a:p>
              <a:endParaRPr lang="en-US" altLang="ja-JP" dirty="0"/>
            </a:p>
            <a:p>
              <a:endParaRPr lang="en-US" altLang="ja-JP" dirty="0"/>
            </a:p>
          </p:txBody>
        </p:sp>
      </p:grpSp>
      <p:grpSp>
        <p:nvGrpSpPr>
          <p:cNvPr id="944" name="グループ化 943"/>
          <p:cNvGrpSpPr/>
          <p:nvPr/>
        </p:nvGrpSpPr>
        <p:grpSpPr>
          <a:xfrm>
            <a:off x="8058345" y="2794114"/>
            <a:ext cx="1283178" cy="1575175"/>
            <a:chOff x="8058345" y="2794114"/>
            <a:chExt cx="1283178" cy="1575175"/>
          </a:xfrm>
        </p:grpSpPr>
        <p:sp>
          <p:nvSpPr>
            <p:cNvPr id="698" name="正方形/長方形 697"/>
            <p:cNvSpPr/>
            <p:nvPr/>
          </p:nvSpPr>
          <p:spPr bwMode="auto">
            <a:xfrm>
              <a:off x="8058345" y="2794114"/>
              <a:ext cx="1283178" cy="157517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テキスト ボックス 698"/>
            <p:cNvSpPr txBox="1"/>
            <p:nvPr/>
          </p:nvSpPr>
          <p:spPr>
            <a:xfrm>
              <a:off x="8177429" y="2923173"/>
              <a:ext cx="926882" cy="102276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/>
                <a:t>①お名前</a:t>
              </a:r>
              <a:endParaRPr lang="en-US" altLang="ja-JP" dirty="0"/>
            </a:p>
            <a:p>
              <a:r>
                <a:rPr lang="ja-JP" altLang="en-US" dirty="0"/>
                <a:t>②住所</a:t>
              </a:r>
              <a:endParaRPr lang="en-US" altLang="ja-JP" dirty="0"/>
            </a:p>
            <a:p>
              <a:r>
                <a:rPr lang="ja-JP" altLang="en-US" dirty="0"/>
                <a:t>③電話番号</a:t>
              </a:r>
              <a:endParaRPr lang="en-US" altLang="ja-JP" dirty="0"/>
            </a:p>
            <a:p>
              <a:r>
                <a:rPr lang="ja-JP" altLang="en-US" dirty="0"/>
                <a:t>④年齢</a:t>
              </a:r>
              <a:endParaRPr lang="en-US" altLang="ja-JP" dirty="0"/>
            </a:p>
            <a:p>
              <a:r>
                <a:rPr lang="ja-JP" altLang="en-US" dirty="0"/>
                <a:t>⑤ご職業</a:t>
              </a:r>
              <a:endParaRPr lang="en-US" altLang="ja-JP" dirty="0"/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8058345" y="4727689"/>
            <a:ext cx="1283178" cy="1575175"/>
            <a:chOff x="8058345" y="4727689"/>
            <a:chExt cx="1283178" cy="1575175"/>
          </a:xfrm>
        </p:grpSpPr>
        <p:sp>
          <p:nvSpPr>
            <p:cNvPr id="700" name="正方形/長方形 699"/>
            <p:cNvSpPr/>
            <p:nvPr/>
          </p:nvSpPr>
          <p:spPr bwMode="auto">
            <a:xfrm>
              <a:off x="8058345" y="4727689"/>
              <a:ext cx="1283178" cy="157517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テキスト ボックス 700"/>
            <p:cNvSpPr txBox="1"/>
            <p:nvPr/>
          </p:nvSpPr>
          <p:spPr>
            <a:xfrm>
              <a:off x="8130207" y="4856748"/>
              <a:ext cx="1109120" cy="124924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/>
                <a:t>①お名前</a:t>
              </a:r>
              <a:endParaRPr lang="en-US" altLang="ja-JP" dirty="0"/>
            </a:p>
            <a:p>
              <a:r>
                <a:rPr lang="ja-JP" altLang="en-US" dirty="0"/>
                <a:t>②住所</a:t>
              </a:r>
              <a:endParaRPr lang="en-US" altLang="ja-JP" dirty="0"/>
            </a:p>
            <a:p>
              <a:r>
                <a:rPr lang="ja-JP" altLang="en-US" dirty="0"/>
                <a:t>③電話番号</a:t>
              </a:r>
              <a:endParaRPr lang="en-US" altLang="ja-JP" dirty="0"/>
            </a:p>
            <a:p>
              <a:r>
                <a:rPr lang="ja-JP" altLang="en-US" dirty="0"/>
                <a:t>④年齢</a:t>
              </a:r>
              <a:endParaRPr lang="en-US" altLang="ja-JP" dirty="0"/>
            </a:p>
            <a:p>
              <a:r>
                <a:rPr lang="ja-JP" altLang="en-US" dirty="0"/>
                <a:t>⑤ご職業</a:t>
              </a:r>
              <a:endParaRPr lang="en-US" altLang="ja-JP" dirty="0"/>
            </a:p>
            <a:p>
              <a:r>
                <a:rPr lang="ja-JP" altLang="en-US" dirty="0"/>
                <a:t>⑥クイズの答え</a:t>
              </a:r>
              <a:endParaRPr lang="en-US" altLang="ja-JP" dirty="0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2455644" y="863714"/>
            <a:ext cx="1283178" cy="1575175"/>
            <a:chOff x="2455644" y="863714"/>
            <a:chExt cx="1283178" cy="1575175"/>
          </a:xfrm>
        </p:grpSpPr>
        <p:grpSp>
          <p:nvGrpSpPr>
            <p:cNvPr id="702" name="グループ化 701"/>
            <p:cNvGrpSpPr/>
            <p:nvPr/>
          </p:nvGrpSpPr>
          <p:grpSpPr>
            <a:xfrm>
              <a:off x="2455644" y="863714"/>
              <a:ext cx="1283178" cy="1575175"/>
              <a:chOff x="6159641" y="863715"/>
              <a:chExt cx="1283178" cy="1575175"/>
            </a:xfrm>
          </p:grpSpPr>
          <p:grpSp>
            <p:nvGrpSpPr>
              <p:cNvPr id="703" name="グループ化 702"/>
              <p:cNvGrpSpPr/>
              <p:nvPr/>
            </p:nvGrpSpPr>
            <p:grpSpPr>
              <a:xfrm>
                <a:off x="6159641" y="863715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712" name="正方形/長方形 711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13" name="グループ化 712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718" name="フレーム 717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9" name="フレーム 718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0" name="フレーム 719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1" name="フレーム 720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フレーム 721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3" name="フレーム 722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4" name="フレーム 723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4" name="グループ化 713"/>
                <p:cNvGrpSpPr/>
                <p:nvPr/>
              </p:nvGrpSpPr>
              <p:grpSpPr>
                <a:xfrm>
                  <a:off x="6503237" y="1605535"/>
                  <a:ext cx="204958" cy="251772"/>
                  <a:chOff x="6503237" y="1660701"/>
                  <a:chExt cx="303762" cy="373143"/>
                </a:xfrm>
              </p:grpSpPr>
              <p:sp>
                <p:nvSpPr>
                  <p:cNvPr id="716" name="正方形/長方形 715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7" name="正方形/長方形 716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5" name="テキスト ボックス 714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葉書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794" name="テキスト ボックス 793"/>
                <p:cNvSpPr txBox="1"/>
                <p:nvPr/>
              </p:nvSpPr>
              <p:spPr>
                <a:xfrm rot="5400000">
                  <a:off x="7043535" y="2444467"/>
                  <a:ext cx="1330532" cy="148702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東京都〇〇区〇〇町</a:t>
                  </a:r>
                  <a:r>
                    <a:rPr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1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の２の３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704" name="グループ化 703"/>
              <p:cNvGrpSpPr/>
              <p:nvPr/>
            </p:nvGrpSpPr>
            <p:grpSpPr>
              <a:xfrm>
                <a:off x="6253675" y="2258870"/>
                <a:ext cx="229704" cy="45719"/>
                <a:chOff x="6932844" y="1114709"/>
                <a:chExt cx="580979" cy="115635"/>
              </a:xfrm>
            </p:grpSpPr>
            <p:sp>
              <p:nvSpPr>
                <p:cNvPr id="705" name="フレーム 704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フレーム 705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フレーム 706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フレーム 707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フレーム 708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フレーム 709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フレーム 710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" name="テキスト ボックス 14"/>
            <p:cNvSpPr txBox="1"/>
            <p:nvPr/>
          </p:nvSpPr>
          <p:spPr>
            <a:xfrm>
              <a:off x="3089080" y="974960"/>
              <a:ext cx="249434" cy="8707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100</a:t>
              </a:r>
              <a:endParaRPr kumimoji="1" lang="ja-JP" altLang="en-US" dirty="0"/>
            </a:p>
          </p:txBody>
        </p:sp>
        <p:sp>
          <p:nvSpPr>
            <p:cNvPr id="796" name="テキスト ボックス 795"/>
            <p:cNvSpPr txBox="1"/>
            <p:nvPr/>
          </p:nvSpPr>
          <p:spPr>
            <a:xfrm>
              <a:off x="3381973" y="1005450"/>
              <a:ext cx="251251" cy="565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0000</a:t>
              </a:r>
              <a:endParaRPr kumimoji="1" lang="ja-JP" altLang="en-US" dirty="0"/>
            </a:p>
          </p:txBody>
        </p:sp>
        <p:sp>
          <p:nvSpPr>
            <p:cNvPr id="826" name="テキスト ボックス 825"/>
            <p:cNvSpPr txBox="1"/>
            <p:nvPr/>
          </p:nvSpPr>
          <p:spPr>
            <a:xfrm rot="5400000">
              <a:off x="2337648" y="1826200"/>
              <a:ext cx="710343" cy="6094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大阪市</a:t>
              </a:r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〇〇区〇〇町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３の２の３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27" name="テキスト ボックス 826"/>
            <p:cNvSpPr txBox="1"/>
            <p:nvPr/>
          </p:nvSpPr>
          <p:spPr>
            <a:xfrm rot="5400000">
              <a:off x="2354295" y="1937802"/>
              <a:ext cx="469007" cy="8476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　太郎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2455644" y="2816339"/>
            <a:ext cx="1283178" cy="1575175"/>
            <a:chOff x="2455644" y="2816339"/>
            <a:chExt cx="1283178" cy="1575175"/>
          </a:xfrm>
        </p:grpSpPr>
        <p:grpSp>
          <p:nvGrpSpPr>
            <p:cNvPr id="725" name="グループ化 724"/>
            <p:cNvGrpSpPr/>
            <p:nvPr/>
          </p:nvGrpSpPr>
          <p:grpSpPr>
            <a:xfrm>
              <a:off x="2455644" y="2816339"/>
              <a:ext cx="1283178" cy="1575175"/>
              <a:chOff x="6159641" y="2816340"/>
              <a:chExt cx="1283178" cy="1575175"/>
            </a:xfrm>
          </p:grpSpPr>
          <p:grpSp>
            <p:nvGrpSpPr>
              <p:cNvPr id="726" name="グループ化 725"/>
              <p:cNvGrpSpPr/>
              <p:nvPr/>
            </p:nvGrpSpPr>
            <p:grpSpPr>
              <a:xfrm>
                <a:off x="6159641" y="281634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750" name="正方形/長方形 749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51" name="グループ化 750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759" name="フレーム 758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0" name="フレーム 759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1" name="フレーム 760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2" name="フレーム 761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3" name="フレーム 762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4" name="フレーム 763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5" name="フレーム 764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2" name="グループ化 751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754" name="正方形/長方形 753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5" name="正方形/長方形 754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正方形/長方形 755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7" name="正方形/長方形 756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8" name="正方形/長方形 757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3" name="テキスト ボックス 752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年賀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727" name="グループ化 726"/>
              <p:cNvGrpSpPr/>
              <p:nvPr/>
            </p:nvGrpSpPr>
            <p:grpSpPr>
              <a:xfrm>
                <a:off x="6253675" y="4150368"/>
                <a:ext cx="229704" cy="45719"/>
                <a:chOff x="6932844" y="1114709"/>
                <a:chExt cx="580979" cy="115635"/>
              </a:xfrm>
            </p:grpSpPr>
            <p:sp>
              <p:nvSpPr>
                <p:cNvPr id="743" name="フレーム 742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フレーム 743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フレーム 744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フレーム 745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レーム 746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フレーム 747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レーム 748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8" name="テキスト ボックス 727"/>
              <p:cNvSpPr txBox="1"/>
              <p:nvPr/>
            </p:nvSpPr>
            <p:spPr>
              <a:xfrm>
                <a:off x="6298911" y="4245715"/>
                <a:ext cx="281477" cy="6359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729" name="テキスト ボックス 728"/>
              <p:cNvSpPr txBox="1"/>
              <p:nvPr/>
            </p:nvSpPr>
            <p:spPr>
              <a:xfrm>
                <a:off x="7039502" y="4245715"/>
                <a:ext cx="281477" cy="6359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  <p:grpSp>
            <p:nvGrpSpPr>
              <p:cNvPr id="730" name="グループ化 729"/>
              <p:cNvGrpSpPr/>
              <p:nvPr/>
            </p:nvGrpSpPr>
            <p:grpSpPr>
              <a:xfrm>
                <a:off x="6231939" y="3141183"/>
                <a:ext cx="177083" cy="226346"/>
                <a:chOff x="6231939" y="3141183"/>
                <a:chExt cx="187866" cy="226346"/>
              </a:xfrm>
            </p:grpSpPr>
            <p:grpSp>
              <p:nvGrpSpPr>
                <p:cNvPr id="733" name="グループ化 732"/>
                <p:cNvGrpSpPr/>
                <p:nvPr/>
              </p:nvGrpSpPr>
              <p:grpSpPr>
                <a:xfrm>
                  <a:off x="6231939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739" name="正方形/長方形 738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0" name="正方形/長方形 739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1" name="正方形/長方形 740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2" name="正方形/長方形 741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34" name="グループ化 733"/>
                <p:cNvGrpSpPr/>
                <p:nvPr/>
              </p:nvGrpSpPr>
              <p:grpSpPr>
                <a:xfrm>
                  <a:off x="6331952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735" name="正方形/長方形 734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6" name="正方形/長方形 735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7" name="正方形/長方形 736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8" name="正方形/長方形 737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731" name="楕円 730"/>
              <p:cNvSpPr/>
              <p:nvPr/>
            </p:nvSpPr>
            <p:spPr bwMode="auto">
              <a:xfrm>
                <a:off x="6231939" y="3163095"/>
                <a:ext cx="177083" cy="177083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2" name="テキスト ボックス 731"/>
              <p:cNvSpPr txBox="1"/>
              <p:nvPr/>
            </p:nvSpPr>
            <p:spPr>
              <a:xfrm rot="5400000">
                <a:off x="6263147" y="3226221"/>
                <a:ext cx="124248" cy="52479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rgbClr val="FF66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年賀</a:t>
                </a:r>
                <a:endParaRPr kumimoji="1" lang="en-US" altLang="ja-JP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sp>
          <p:nvSpPr>
            <p:cNvPr id="829" name="テキスト ボックス 828"/>
            <p:cNvSpPr txBox="1"/>
            <p:nvPr/>
          </p:nvSpPr>
          <p:spPr>
            <a:xfrm rot="5400000">
              <a:off x="3086634" y="3583407"/>
              <a:ext cx="1017695" cy="7661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東京都〇〇区〇〇町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の２の３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31" name="テキスト ボックス 830"/>
            <p:cNvSpPr txBox="1"/>
            <p:nvPr/>
          </p:nvSpPr>
          <p:spPr>
            <a:xfrm rot="5400000">
              <a:off x="2337648" y="3743900"/>
              <a:ext cx="710343" cy="6094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大阪市</a:t>
              </a:r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〇〇区〇〇町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３の２の３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32" name="テキスト ボックス 831"/>
            <p:cNvSpPr txBox="1"/>
            <p:nvPr/>
          </p:nvSpPr>
          <p:spPr>
            <a:xfrm rot="5400000">
              <a:off x="2354295" y="3855502"/>
              <a:ext cx="469007" cy="8476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　太郎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2455644" y="4744199"/>
            <a:ext cx="1283178" cy="1575175"/>
            <a:chOff x="2455644" y="4744199"/>
            <a:chExt cx="1283178" cy="1575175"/>
          </a:xfrm>
        </p:grpSpPr>
        <p:grpSp>
          <p:nvGrpSpPr>
            <p:cNvPr id="766" name="グループ化 765"/>
            <p:cNvGrpSpPr/>
            <p:nvPr/>
          </p:nvGrpSpPr>
          <p:grpSpPr>
            <a:xfrm>
              <a:off x="2455644" y="4744199"/>
              <a:ext cx="1283178" cy="1575175"/>
              <a:chOff x="6159641" y="4744200"/>
              <a:chExt cx="1283178" cy="1575175"/>
            </a:xfrm>
          </p:grpSpPr>
          <p:grpSp>
            <p:nvGrpSpPr>
              <p:cNvPr id="767" name="グループ化 766"/>
              <p:cNvGrpSpPr/>
              <p:nvPr/>
            </p:nvGrpSpPr>
            <p:grpSpPr>
              <a:xfrm>
                <a:off x="6159641" y="474420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778" name="正方形/長方形 777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79" name="グループ化 778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787" name="フレーム 786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8" name="フレーム 787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9" name="フレーム 788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0" name="フレーム 789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1" name="フレーム 790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2" name="フレーム 791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3" name="フレーム 792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80" name="グループ化 779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782" name="正方形/長方形 781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33CCFF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3" name="正方形/長方形 782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4" name="正方形/長方形 783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5" name="正方形/長方形 784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6" name="正方形/長方形 785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1" name="テキスト ボックス 780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暑中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768" name="グループ化 767"/>
              <p:cNvGrpSpPr/>
              <p:nvPr/>
            </p:nvGrpSpPr>
            <p:grpSpPr>
              <a:xfrm>
                <a:off x="6253675" y="6078228"/>
                <a:ext cx="229704" cy="45719"/>
                <a:chOff x="6932844" y="1114709"/>
                <a:chExt cx="580979" cy="115635"/>
              </a:xfrm>
            </p:grpSpPr>
            <p:sp>
              <p:nvSpPr>
                <p:cNvPr id="771" name="フレーム 770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フレーム 771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レーム 772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レーム 773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レーム 774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フレーム 775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フレーム 776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9" name="テキスト ボックス 768"/>
              <p:cNvSpPr txBox="1"/>
              <p:nvPr/>
            </p:nvSpPr>
            <p:spPr>
              <a:xfrm>
                <a:off x="6298911" y="6173575"/>
                <a:ext cx="281477" cy="6359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770" name="テキスト ボックス 769"/>
              <p:cNvSpPr txBox="1"/>
              <p:nvPr/>
            </p:nvSpPr>
            <p:spPr>
              <a:xfrm>
                <a:off x="7039502" y="6173575"/>
                <a:ext cx="281477" cy="6359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</p:grpSp>
        <p:sp>
          <p:nvSpPr>
            <p:cNvPr id="830" name="テキスト ボックス 829"/>
            <p:cNvSpPr txBox="1"/>
            <p:nvPr/>
          </p:nvSpPr>
          <p:spPr>
            <a:xfrm rot="5400000">
              <a:off x="3086634" y="5488408"/>
              <a:ext cx="1017695" cy="7661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東京都〇〇区〇〇町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の２の３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33" name="テキスト ボックス 832"/>
            <p:cNvSpPr txBox="1"/>
            <p:nvPr/>
          </p:nvSpPr>
          <p:spPr>
            <a:xfrm rot="5400000">
              <a:off x="2337648" y="5633660"/>
              <a:ext cx="710343" cy="6094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大阪市</a:t>
              </a:r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〇〇区〇〇町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３の２の３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34" name="テキスト ボックス 833"/>
            <p:cNvSpPr txBox="1"/>
            <p:nvPr/>
          </p:nvSpPr>
          <p:spPr>
            <a:xfrm rot="5400000">
              <a:off x="2354295" y="5745262"/>
              <a:ext cx="469007" cy="8476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　太郎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4303494" y="863714"/>
            <a:ext cx="1341056" cy="1671036"/>
            <a:chOff x="4303494" y="863714"/>
            <a:chExt cx="1341056" cy="1671036"/>
          </a:xfrm>
        </p:grpSpPr>
        <p:sp>
          <p:nvSpPr>
            <p:cNvPr id="941" name="正方形/長方形 940"/>
            <p:cNvSpPr/>
            <p:nvPr/>
          </p:nvSpPr>
          <p:spPr bwMode="auto">
            <a:xfrm rot="900000">
              <a:off x="4361372" y="959575"/>
              <a:ext cx="1283178" cy="1575175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35" name="グループ化 834"/>
            <p:cNvGrpSpPr/>
            <p:nvPr/>
          </p:nvGrpSpPr>
          <p:grpSpPr>
            <a:xfrm rot="900000">
              <a:off x="4303494" y="863714"/>
              <a:ext cx="1283178" cy="1575175"/>
              <a:chOff x="2455644" y="863714"/>
              <a:chExt cx="1283178" cy="1575175"/>
            </a:xfrm>
          </p:grpSpPr>
          <p:grpSp>
            <p:nvGrpSpPr>
              <p:cNvPr id="836" name="グループ化 835"/>
              <p:cNvGrpSpPr/>
              <p:nvPr/>
            </p:nvGrpSpPr>
            <p:grpSpPr>
              <a:xfrm>
                <a:off x="2455644" y="863714"/>
                <a:ext cx="1283178" cy="1575175"/>
                <a:chOff x="6159641" y="863715"/>
                <a:chExt cx="1283178" cy="1575175"/>
              </a:xfrm>
            </p:grpSpPr>
            <p:grpSp>
              <p:nvGrpSpPr>
                <p:cNvPr id="841" name="グループ化 840"/>
                <p:cNvGrpSpPr/>
                <p:nvPr/>
              </p:nvGrpSpPr>
              <p:grpSpPr>
                <a:xfrm>
                  <a:off x="6159641" y="863715"/>
                  <a:ext cx="1283178" cy="1575175"/>
                  <a:chOff x="6419555" y="1515864"/>
                  <a:chExt cx="1485165" cy="1823126"/>
                </a:xfrm>
              </p:grpSpPr>
              <p:sp>
                <p:nvSpPr>
                  <p:cNvPr id="850" name="正方形/長方形 849"/>
                  <p:cNvSpPr/>
                  <p:nvPr/>
                </p:nvSpPr>
                <p:spPr bwMode="auto">
                  <a:xfrm>
                    <a:off x="6419555" y="1515864"/>
                    <a:ext cx="1485165" cy="1823126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51" name="グループ化 850"/>
                  <p:cNvGrpSpPr/>
                  <p:nvPr/>
                </p:nvGrpSpPr>
                <p:grpSpPr>
                  <a:xfrm>
                    <a:off x="7138079" y="1629978"/>
                    <a:ext cx="672432" cy="133837"/>
                    <a:chOff x="6550984" y="1629978"/>
                    <a:chExt cx="1576901" cy="313857"/>
                  </a:xfrm>
                  <a:solidFill>
                    <a:srgbClr val="FF0000"/>
                  </a:solidFill>
                </p:grpSpPr>
                <p:sp>
                  <p:nvSpPr>
                    <p:cNvPr id="857" name="フレーム 856"/>
                    <p:cNvSpPr/>
                    <p:nvPr/>
                  </p:nvSpPr>
                  <p:spPr bwMode="auto">
                    <a:xfrm>
                      <a:off x="6550984" y="1629978"/>
                      <a:ext cx="231854" cy="313857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8" name="フレーム 857"/>
                    <p:cNvSpPr/>
                    <p:nvPr/>
                  </p:nvSpPr>
                  <p:spPr bwMode="auto">
                    <a:xfrm>
                      <a:off x="6810640" y="1629978"/>
                      <a:ext cx="231854" cy="313857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9" name="フレーム 858"/>
                    <p:cNvSpPr/>
                    <p:nvPr/>
                  </p:nvSpPr>
                  <p:spPr bwMode="auto">
                    <a:xfrm>
                      <a:off x="7070296" y="1629978"/>
                      <a:ext cx="231854" cy="313857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0" name="フレーム 859"/>
                    <p:cNvSpPr/>
                    <p:nvPr/>
                  </p:nvSpPr>
                  <p:spPr bwMode="auto">
                    <a:xfrm>
                      <a:off x="7329952" y="1702025"/>
                      <a:ext cx="178631" cy="241810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1" name="フレーム 860"/>
                    <p:cNvSpPr/>
                    <p:nvPr/>
                  </p:nvSpPr>
                  <p:spPr bwMode="auto">
                    <a:xfrm>
                      <a:off x="7536385" y="1702025"/>
                      <a:ext cx="178631" cy="241810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2" name="フレーム 861"/>
                    <p:cNvSpPr/>
                    <p:nvPr/>
                  </p:nvSpPr>
                  <p:spPr bwMode="auto">
                    <a:xfrm>
                      <a:off x="7742818" y="1702025"/>
                      <a:ext cx="178631" cy="241810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3" name="フレーム 862"/>
                    <p:cNvSpPr/>
                    <p:nvPr/>
                  </p:nvSpPr>
                  <p:spPr bwMode="auto">
                    <a:xfrm>
                      <a:off x="7949254" y="1702025"/>
                      <a:ext cx="178631" cy="241810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2" name="グループ化 851"/>
                  <p:cNvGrpSpPr/>
                  <p:nvPr/>
                </p:nvGrpSpPr>
                <p:grpSpPr>
                  <a:xfrm>
                    <a:off x="6503237" y="1605535"/>
                    <a:ext cx="204958" cy="251772"/>
                    <a:chOff x="6503237" y="1660701"/>
                    <a:chExt cx="303762" cy="373143"/>
                  </a:xfrm>
                </p:grpSpPr>
                <p:sp>
                  <p:nvSpPr>
                    <p:cNvPr id="855" name="正方形/長方形 854"/>
                    <p:cNvSpPr/>
                    <p:nvPr/>
                  </p:nvSpPr>
                  <p:spPr bwMode="auto">
                    <a:xfrm>
                      <a:off x="6503237" y="1660701"/>
                      <a:ext cx="303762" cy="37314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6" name="正方形/長方形 855"/>
                    <p:cNvSpPr/>
                    <p:nvPr/>
                  </p:nvSpPr>
                  <p:spPr bwMode="auto">
                    <a:xfrm>
                      <a:off x="6527498" y="1688227"/>
                      <a:ext cx="252397" cy="319643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53" name="テキスト ボックス 852"/>
                  <p:cNvSpPr txBox="1"/>
                  <p:nvPr/>
                </p:nvSpPr>
                <p:spPr>
                  <a:xfrm rot="5400000">
                    <a:off x="6599833" y="2386282"/>
                    <a:ext cx="1175359" cy="201314"/>
                  </a:xfrm>
                  <a:prstGeom prst="rect">
                    <a:avLst/>
                  </a:prstGeom>
                  <a:noFill/>
                </p:spPr>
                <p:txBody>
                  <a:bodyPr vert="eaVert"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rPr>
                      <a:t>葉書</a:t>
                    </a:r>
                    <a:r>
                      <a:rPr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rPr>
                      <a:t>　次郎様</a:t>
                    </a:r>
                    <a:endPara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endParaRPr>
                  </a:p>
                </p:txBody>
              </p:sp>
              <p:sp>
                <p:nvSpPr>
                  <p:cNvPr id="854" name="テキスト ボックス 853"/>
                  <p:cNvSpPr txBox="1"/>
                  <p:nvPr/>
                </p:nvSpPr>
                <p:spPr>
                  <a:xfrm rot="5400000">
                    <a:off x="7043535" y="2444467"/>
                    <a:ext cx="1330532" cy="148702"/>
                  </a:xfrm>
                  <a:prstGeom prst="rect">
                    <a:avLst/>
                  </a:prstGeom>
                  <a:noFill/>
                </p:spPr>
                <p:txBody>
                  <a:bodyPr vert="eaVert"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rPr>
                      <a:t>東京都〇〇区〇〇町</a:t>
                    </a:r>
                    <a:r>
                      <a:rPr lang="en-US" altLang="ja-JP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rPr>
                      <a:t>1</a:t>
                    </a:r>
                    <a:r>
                      <a:rPr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rPr>
                      <a:t>の２の３</a:t>
                    </a:r>
                    <a:endPara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endParaRPr>
                  </a:p>
                </p:txBody>
              </p:sp>
            </p:grpSp>
            <p:grpSp>
              <p:nvGrpSpPr>
                <p:cNvPr id="842" name="グループ化 841"/>
                <p:cNvGrpSpPr/>
                <p:nvPr/>
              </p:nvGrpSpPr>
              <p:grpSpPr>
                <a:xfrm>
                  <a:off x="6253675" y="2258870"/>
                  <a:ext cx="229704" cy="45719"/>
                  <a:chOff x="6932844" y="1114709"/>
                  <a:chExt cx="580979" cy="115635"/>
                </a:xfrm>
              </p:grpSpPr>
              <p:sp>
                <p:nvSpPr>
                  <p:cNvPr id="843" name="フレーム 842"/>
                  <p:cNvSpPr/>
                  <p:nvPr/>
                </p:nvSpPr>
                <p:spPr bwMode="auto">
                  <a:xfrm>
                    <a:off x="6932844" y="1114709"/>
                    <a:ext cx="85422" cy="115635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4" name="フレーム 843"/>
                  <p:cNvSpPr/>
                  <p:nvPr/>
                </p:nvSpPr>
                <p:spPr bwMode="auto">
                  <a:xfrm>
                    <a:off x="7028509" y="1114709"/>
                    <a:ext cx="85422" cy="115635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5" name="フレーム 844"/>
                  <p:cNvSpPr/>
                  <p:nvPr/>
                </p:nvSpPr>
                <p:spPr bwMode="auto">
                  <a:xfrm>
                    <a:off x="7124175" y="1114709"/>
                    <a:ext cx="85422" cy="115635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6" name="フレーム 845"/>
                  <p:cNvSpPr/>
                  <p:nvPr/>
                </p:nvSpPr>
                <p:spPr bwMode="auto">
                  <a:xfrm>
                    <a:off x="7219840" y="1141253"/>
                    <a:ext cx="65813" cy="89091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7" name="フレーム 846"/>
                  <p:cNvSpPr/>
                  <p:nvPr/>
                </p:nvSpPr>
                <p:spPr bwMode="auto">
                  <a:xfrm>
                    <a:off x="7295896" y="1141253"/>
                    <a:ext cx="65813" cy="89091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8" name="フレーム 847"/>
                  <p:cNvSpPr/>
                  <p:nvPr/>
                </p:nvSpPr>
                <p:spPr bwMode="auto">
                  <a:xfrm>
                    <a:off x="7371952" y="1141253"/>
                    <a:ext cx="65813" cy="89091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9" name="フレーム 848"/>
                  <p:cNvSpPr/>
                  <p:nvPr/>
                </p:nvSpPr>
                <p:spPr bwMode="auto">
                  <a:xfrm>
                    <a:off x="7448010" y="1141253"/>
                    <a:ext cx="65813" cy="89091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37" name="テキスト ボックス 836"/>
              <p:cNvSpPr txBox="1"/>
              <p:nvPr/>
            </p:nvSpPr>
            <p:spPr>
              <a:xfrm>
                <a:off x="3089080" y="974960"/>
                <a:ext cx="249434" cy="870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100</a:t>
                </a:r>
                <a:endParaRPr kumimoji="1" lang="ja-JP" altLang="en-US" dirty="0"/>
              </a:p>
            </p:txBody>
          </p:sp>
          <p:sp>
            <p:nvSpPr>
              <p:cNvPr id="838" name="テキスト ボックス 837"/>
              <p:cNvSpPr txBox="1"/>
              <p:nvPr/>
            </p:nvSpPr>
            <p:spPr>
              <a:xfrm>
                <a:off x="3381973" y="1005450"/>
                <a:ext cx="251251" cy="565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0000</a:t>
                </a:r>
                <a:endParaRPr kumimoji="1" lang="ja-JP" altLang="en-US" dirty="0"/>
              </a:p>
            </p:txBody>
          </p:sp>
          <p:sp>
            <p:nvSpPr>
              <p:cNvPr id="839" name="テキスト ボックス 838"/>
              <p:cNvSpPr txBox="1"/>
              <p:nvPr/>
            </p:nvSpPr>
            <p:spPr>
              <a:xfrm rot="5400000">
                <a:off x="2337648" y="1826200"/>
                <a:ext cx="710343" cy="60941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大阪市</a:t>
                </a:r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〇〇区〇〇町</a:t>
                </a:r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３の２の３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840" name="テキスト ボックス 839"/>
              <p:cNvSpPr txBox="1"/>
              <p:nvPr/>
            </p:nvSpPr>
            <p:spPr>
              <a:xfrm rot="5400000">
                <a:off x="2354295" y="1937802"/>
                <a:ext cx="469007" cy="84769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大阪　太郎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28" name="グループ化 27"/>
          <p:cNvGrpSpPr/>
          <p:nvPr/>
        </p:nvGrpSpPr>
        <p:grpSpPr>
          <a:xfrm>
            <a:off x="4303494" y="2816339"/>
            <a:ext cx="1341056" cy="1699611"/>
            <a:chOff x="4303494" y="2816339"/>
            <a:chExt cx="1341056" cy="1699611"/>
          </a:xfrm>
        </p:grpSpPr>
        <p:sp>
          <p:nvSpPr>
            <p:cNvPr id="942" name="正方形/長方形 941"/>
            <p:cNvSpPr/>
            <p:nvPr/>
          </p:nvSpPr>
          <p:spPr bwMode="auto">
            <a:xfrm rot="900000">
              <a:off x="4361372" y="2940775"/>
              <a:ext cx="1283178" cy="1575175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4" name="グループ化 863"/>
            <p:cNvGrpSpPr/>
            <p:nvPr/>
          </p:nvGrpSpPr>
          <p:grpSpPr>
            <a:xfrm rot="900000">
              <a:off x="4303494" y="2816339"/>
              <a:ext cx="1283178" cy="1575175"/>
              <a:chOff x="2455644" y="2816339"/>
              <a:chExt cx="1283178" cy="1575175"/>
            </a:xfrm>
          </p:grpSpPr>
          <p:grpSp>
            <p:nvGrpSpPr>
              <p:cNvPr id="865" name="グループ化 864"/>
              <p:cNvGrpSpPr/>
              <p:nvPr/>
            </p:nvGrpSpPr>
            <p:grpSpPr>
              <a:xfrm>
                <a:off x="2455644" y="2816339"/>
                <a:ext cx="1283178" cy="1575175"/>
                <a:chOff x="6159641" y="2816340"/>
                <a:chExt cx="1283178" cy="1575175"/>
              </a:xfrm>
            </p:grpSpPr>
            <p:grpSp>
              <p:nvGrpSpPr>
                <p:cNvPr id="869" name="グループ化 868"/>
                <p:cNvGrpSpPr/>
                <p:nvPr/>
              </p:nvGrpSpPr>
              <p:grpSpPr>
                <a:xfrm>
                  <a:off x="6159641" y="2816340"/>
                  <a:ext cx="1283178" cy="1575175"/>
                  <a:chOff x="6419555" y="1515864"/>
                  <a:chExt cx="1485165" cy="1823126"/>
                </a:xfrm>
              </p:grpSpPr>
              <p:sp>
                <p:nvSpPr>
                  <p:cNvPr id="893" name="正方形/長方形 892"/>
                  <p:cNvSpPr/>
                  <p:nvPr/>
                </p:nvSpPr>
                <p:spPr bwMode="auto">
                  <a:xfrm>
                    <a:off x="6419555" y="1515864"/>
                    <a:ext cx="1485165" cy="1823126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94" name="グループ化 893"/>
                  <p:cNvGrpSpPr/>
                  <p:nvPr/>
                </p:nvGrpSpPr>
                <p:grpSpPr>
                  <a:xfrm>
                    <a:off x="7138079" y="1629978"/>
                    <a:ext cx="672432" cy="133837"/>
                    <a:chOff x="6550984" y="1629978"/>
                    <a:chExt cx="1576901" cy="313857"/>
                  </a:xfrm>
                  <a:solidFill>
                    <a:srgbClr val="FF0000"/>
                  </a:solidFill>
                </p:grpSpPr>
                <p:sp>
                  <p:nvSpPr>
                    <p:cNvPr id="902" name="フレーム 901"/>
                    <p:cNvSpPr/>
                    <p:nvPr/>
                  </p:nvSpPr>
                  <p:spPr bwMode="auto">
                    <a:xfrm>
                      <a:off x="6550984" y="1629978"/>
                      <a:ext cx="231854" cy="313857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3" name="フレーム 902"/>
                    <p:cNvSpPr/>
                    <p:nvPr/>
                  </p:nvSpPr>
                  <p:spPr bwMode="auto">
                    <a:xfrm>
                      <a:off x="6810640" y="1629978"/>
                      <a:ext cx="231854" cy="313857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4" name="フレーム 903"/>
                    <p:cNvSpPr/>
                    <p:nvPr/>
                  </p:nvSpPr>
                  <p:spPr bwMode="auto">
                    <a:xfrm>
                      <a:off x="7070296" y="1629978"/>
                      <a:ext cx="231854" cy="313857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5" name="フレーム 904"/>
                    <p:cNvSpPr/>
                    <p:nvPr/>
                  </p:nvSpPr>
                  <p:spPr bwMode="auto">
                    <a:xfrm>
                      <a:off x="7329952" y="1702025"/>
                      <a:ext cx="178631" cy="241810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6" name="フレーム 905"/>
                    <p:cNvSpPr/>
                    <p:nvPr/>
                  </p:nvSpPr>
                  <p:spPr bwMode="auto">
                    <a:xfrm>
                      <a:off x="7536385" y="1702025"/>
                      <a:ext cx="178631" cy="241810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7" name="フレーム 906"/>
                    <p:cNvSpPr/>
                    <p:nvPr/>
                  </p:nvSpPr>
                  <p:spPr bwMode="auto">
                    <a:xfrm>
                      <a:off x="7742818" y="1702025"/>
                      <a:ext cx="178631" cy="241810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8" name="フレーム 907"/>
                    <p:cNvSpPr/>
                    <p:nvPr/>
                  </p:nvSpPr>
                  <p:spPr bwMode="auto">
                    <a:xfrm>
                      <a:off x="7949254" y="1702025"/>
                      <a:ext cx="178631" cy="241810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95" name="グループ化 894"/>
                  <p:cNvGrpSpPr/>
                  <p:nvPr/>
                </p:nvGrpSpPr>
                <p:grpSpPr>
                  <a:xfrm>
                    <a:off x="6503233" y="1605535"/>
                    <a:ext cx="1313649" cy="1661217"/>
                    <a:chOff x="6503237" y="1660701"/>
                    <a:chExt cx="1946921" cy="2462035"/>
                  </a:xfrm>
                </p:grpSpPr>
                <p:sp>
                  <p:nvSpPr>
                    <p:cNvPr id="897" name="正方形/長方形 896"/>
                    <p:cNvSpPr/>
                    <p:nvPr/>
                  </p:nvSpPr>
                  <p:spPr bwMode="auto">
                    <a:xfrm>
                      <a:off x="6503237" y="1660701"/>
                      <a:ext cx="303762" cy="37314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8" name="正方形/長方形 897"/>
                    <p:cNvSpPr/>
                    <p:nvPr/>
                  </p:nvSpPr>
                  <p:spPr bwMode="auto">
                    <a:xfrm>
                      <a:off x="6527498" y="1688227"/>
                      <a:ext cx="252397" cy="319643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9" name="正方形/長方形 898"/>
                    <p:cNvSpPr/>
                    <p:nvPr/>
                  </p:nvSpPr>
                  <p:spPr bwMode="auto">
                    <a:xfrm>
                      <a:off x="6527497" y="3945752"/>
                      <a:ext cx="638293" cy="176984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0" name="正方形/長方形 899"/>
                    <p:cNvSpPr/>
                    <p:nvPr/>
                  </p:nvSpPr>
                  <p:spPr bwMode="auto">
                    <a:xfrm>
                      <a:off x="7790084" y="3945752"/>
                      <a:ext cx="660074" cy="176984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1" name="正方形/長方形 900"/>
                    <p:cNvSpPr/>
                    <p:nvPr/>
                  </p:nvSpPr>
                  <p:spPr bwMode="auto">
                    <a:xfrm>
                      <a:off x="7252085" y="3945752"/>
                      <a:ext cx="451704" cy="176984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96" name="テキスト ボックス 895"/>
                  <p:cNvSpPr txBox="1"/>
                  <p:nvPr/>
                </p:nvSpPr>
                <p:spPr>
                  <a:xfrm rot="5400000">
                    <a:off x="6599833" y="2386282"/>
                    <a:ext cx="1175359" cy="201314"/>
                  </a:xfrm>
                  <a:prstGeom prst="rect">
                    <a:avLst/>
                  </a:prstGeom>
                  <a:noFill/>
                </p:spPr>
                <p:txBody>
                  <a:bodyPr vert="eaVert"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rPr>
                      <a:t>年賀</a:t>
                    </a:r>
                    <a:r>
                      <a:rPr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rPr>
                      <a:t>　次郎様</a:t>
                    </a:r>
                    <a:endPara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endParaRPr>
                  </a:p>
                </p:txBody>
              </p:sp>
            </p:grpSp>
            <p:grpSp>
              <p:nvGrpSpPr>
                <p:cNvPr id="870" name="グループ化 869"/>
                <p:cNvGrpSpPr/>
                <p:nvPr/>
              </p:nvGrpSpPr>
              <p:grpSpPr>
                <a:xfrm>
                  <a:off x="6253675" y="4150368"/>
                  <a:ext cx="229704" cy="45719"/>
                  <a:chOff x="6932844" y="1114709"/>
                  <a:chExt cx="580979" cy="115635"/>
                </a:xfrm>
              </p:grpSpPr>
              <p:sp>
                <p:nvSpPr>
                  <p:cNvPr id="886" name="フレーム 885"/>
                  <p:cNvSpPr/>
                  <p:nvPr/>
                </p:nvSpPr>
                <p:spPr bwMode="auto">
                  <a:xfrm>
                    <a:off x="6932844" y="1114709"/>
                    <a:ext cx="85422" cy="115635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7" name="フレーム 886"/>
                  <p:cNvSpPr/>
                  <p:nvPr/>
                </p:nvSpPr>
                <p:spPr bwMode="auto">
                  <a:xfrm>
                    <a:off x="7028509" y="1114709"/>
                    <a:ext cx="85422" cy="115635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8" name="フレーム 887"/>
                  <p:cNvSpPr/>
                  <p:nvPr/>
                </p:nvSpPr>
                <p:spPr bwMode="auto">
                  <a:xfrm>
                    <a:off x="7124175" y="1114709"/>
                    <a:ext cx="85422" cy="115635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9" name="フレーム 888"/>
                  <p:cNvSpPr/>
                  <p:nvPr/>
                </p:nvSpPr>
                <p:spPr bwMode="auto">
                  <a:xfrm>
                    <a:off x="7219840" y="1141253"/>
                    <a:ext cx="65813" cy="89091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0" name="フレーム 889"/>
                  <p:cNvSpPr/>
                  <p:nvPr/>
                </p:nvSpPr>
                <p:spPr bwMode="auto">
                  <a:xfrm>
                    <a:off x="7295896" y="1141253"/>
                    <a:ext cx="65813" cy="89091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1" name="フレーム 890"/>
                  <p:cNvSpPr/>
                  <p:nvPr/>
                </p:nvSpPr>
                <p:spPr bwMode="auto">
                  <a:xfrm>
                    <a:off x="7371952" y="1141253"/>
                    <a:ext cx="65813" cy="89091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2" name="フレーム 891"/>
                  <p:cNvSpPr/>
                  <p:nvPr/>
                </p:nvSpPr>
                <p:spPr bwMode="auto">
                  <a:xfrm>
                    <a:off x="7448010" y="1141253"/>
                    <a:ext cx="65813" cy="89091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71" name="テキスト ボックス 870"/>
                <p:cNvSpPr txBox="1"/>
                <p:nvPr/>
              </p:nvSpPr>
              <p:spPr>
                <a:xfrm>
                  <a:off x="6298911" y="4245715"/>
                  <a:ext cx="281477" cy="635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B0000</a:t>
                  </a:r>
                  <a:r>
                    <a:rPr kumimoji="1" lang="ja-JP" altLang="en-US" dirty="0"/>
                    <a:t>組</a:t>
                  </a:r>
                </a:p>
              </p:txBody>
            </p:sp>
            <p:sp>
              <p:nvSpPr>
                <p:cNvPr id="872" name="テキスト ボックス 871"/>
                <p:cNvSpPr txBox="1"/>
                <p:nvPr/>
              </p:nvSpPr>
              <p:spPr>
                <a:xfrm>
                  <a:off x="7039502" y="4245715"/>
                  <a:ext cx="281477" cy="635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ja-JP" dirty="0"/>
                    <a:t>000000</a:t>
                  </a:r>
                  <a:endParaRPr kumimoji="1" lang="ja-JP" altLang="en-US" dirty="0"/>
                </a:p>
              </p:txBody>
            </p:sp>
            <p:grpSp>
              <p:nvGrpSpPr>
                <p:cNvPr id="873" name="グループ化 872"/>
                <p:cNvGrpSpPr/>
                <p:nvPr/>
              </p:nvGrpSpPr>
              <p:grpSpPr>
                <a:xfrm>
                  <a:off x="6231939" y="3141183"/>
                  <a:ext cx="177083" cy="226346"/>
                  <a:chOff x="6231939" y="3141183"/>
                  <a:chExt cx="187866" cy="226346"/>
                </a:xfrm>
              </p:grpSpPr>
              <p:grpSp>
                <p:nvGrpSpPr>
                  <p:cNvPr id="876" name="グループ化 875"/>
                  <p:cNvGrpSpPr/>
                  <p:nvPr/>
                </p:nvGrpSpPr>
                <p:grpSpPr>
                  <a:xfrm>
                    <a:off x="6231939" y="3141183"/>
                    <a:ext cx="87853" cy="226346"/>
                    <a:chOff x="6231939" y="3141183"/>
                    <a:chExt cx="321945" cy="226346"/>
                  </a:xfrm>
                </p:grpSpPr>
                <p:sp>
                  <p:nvSpPr>
                    <p:cNvPr id="882" name="正方形/長方形 881"/>
                    <p:cNvSpPr/>
                    <p:nvPr/>
                  </p:nvSpPr>
                  <p:spPr bwMode="auto">
                    <a:xfrm>
                      <a:off x="6231939" y="3141183"/>
                      <a:ext cx="45719" cy="226346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3" name="正方形/長方形 882"/>
                    <p:cNvSpPr/>
                    <p:nvPr/>
                  </p:nvSpPr>
                  <p:spPr bwMode="auto">
                    <a:xfrm>
                      <a:off x="6324808" y="3141183"/>
                      <a:ext cx="45719" cy="226346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4" name="正方形/長方形 883"/>
                    <p:cNvSpPr/>
                    <p:nvPr/>
                  </p:nvSpPr>
                  <p:spPr bwMode="auto">
                    <a:xfrm>
                      <a:off x="6415296" y="3141183"/>
                      <a:ext cx="45719" cy="226346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5" name="正方形/長方形 884"/>
                    <p:cNvSpPr/>
                    <p:nvPr/>
                  </p:nvSpPr>
                  <p:spPr bwMode="auto">
                    <a:xfrm>
                      <a:off x="6508165" y="3141183"/>
                      <a:ext cx="45719" cy="226346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877" name="グループ化 876"/>
                  <p:cNvGrpSpPr/>
                  <p:nvPr/>
                </p:nvGrpSpPr>
                <p:grpSpPr>
                  <a:xfrm>
                    <a:off x="6331952" y="3141183"/>
                    <a:ext cx="87853" cy="226346"/>
                    <a:chOff x="6231939" y="3141183"/>
                    <a:chExt cx="321945" cy="226346"/>
                  </a:xfrm>
                </p:grpSpPr>
                <p:sp>
                  <p:nvSpPr>
                    <p:cNvPr id="878" name="正方形/長方形 877"/>
                    <p:cNvSpPr/>
                    <p:nvPr/>
                  </p:nvSpPr>
                  <p:spPr bwMode="auto">
                    <a:xfrm>
                      <a:off x="6231939" y="3141183"/>
                      <a:ext cx="45719" cy="226346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79" name="正方形/長方形 878"/>
                    <p:cNvSpPr/>
                    <p:nvPr/>
                  </p:nvSpPr>
                  <p:spPr bwMode="auto">
                    <a:xfrm>
                      <a:off x="6324808" y="3141183"/>
                      <a:ext cx="45719" cy="226346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0" name="正方形/長方形 879"/>
                    <p:cNvSpPr/>
                    <p:nvPr/>
                  </p:nvSpPr>
                  <p:spPr bwMode="auto">
                    <a:xfrm>
                      <a:off x="6415296" y="3141183"/>
                      <a:ext cx="45719" cy="226346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1" name="正方形/長方形 880"/>
                    <p:cNvSpPr/>
                    <p:nvPr/>
                  </p:nvSpPr>
                  <p:spPr bwMode="auto">
                    <a:xfrm>
                      <a:off x="6508165" y="3141183"/>
                      <a:ext cx="45719" cy="226346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sp>
              <p:nvSpPr>
                <p:cNvPr id="874" name="楕円 873"/>
                <p:cNvSpPr/>
                <p:nvPr/>
              </p:nvSpPr>
              <p:spPr bwMode="auto">
                <a:xfrm>
                  <a:off x="6231939" y="3163095"/>
                  <a:ext cx="177083" cy="17708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5" name="テキスト ボックス 874"/>
                <p:cNvSpPr txBox="1"/>
                <p:nvPr/>
              </p:nvSpPr>
              <p:spPr>
                <a:xfrm rot="5400000">
                  <a:off x="6263147" y="3226221"/>
                  <a:ext cx="124248" cy="52479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solidFill>
                        <a:srgbClr val="FF66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年賀</a:t>
                  </a:r>
                  <a:endParaRPr kumimoji="1" lang="en-US" altLang="ja-JP" dirty="0">
                    <a:solidFill>
                      <a:srgbClr val="FF66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866" name="テキスト ボックス 865"/>
              <p:cNvSpPr txBox="1"/>
              <p:nvPr/>
            </p:nvSpPr>
            <p:spPr>
              <a:xfrm rot="5400000">
                <a:off x="3086634" y="3583407"/>
                <a:ext cx="1017695" cy="76612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東京都〇〇区〇〇町</a:t>
                </a: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1</a:t>
                </a:r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の２の３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867" name="テキスト ボックス 866"/>
              <p:cNvSpPr txBox="1"/>
              <p:nvPr/>
            </p:nvSpPr>
            <p:spPr>
              <a:xfrm rot="5400000">
                <a:off x="2337648" y="3743900"/>
                <a:ext cx="710343" cy="60941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大阪市</a:t>
                </a:r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〇〇区〇〇町</a:t>
                </a:r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３の２の３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868" name="テキスト ボックス 867"/>
              <p:cNvSpPr txBox="1"/>
              <p:nvPr/>
            </p:nvSpPr>
            <p:spPr>
              <a:xfrm rot="5400000">
                <a:off x="2354295" y="3855502"/>
                <a:ext cx="469007" cy="84769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大阪　太郎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30" name="グループ化 29"/>
          <p:cNvGrpSpPr/>
          <p:nvPr/>
        </p:nvGrpSpPr>
        <p:grpSpPr>
          <a:xfrm>
            <a:off x="4303494" y="4744199"/>
            <a:ext cx="1341056" cy="1657701"/>
            <a:chOff x="4303494" y="4744199"/>
            <a:chExt cx="1341056" cy="1657701"/>
          </a:xfrm>
        </p:grpSpPr>
        <p:sp>
          <p:nvSpPr>
            <p:cNvPr id="943" name="正方形/長方形 942"/>
            <p:cNvSpPr/>
            <p:nvPr/>
          </p:nvSpPr>
          <p:spPr bwMode="auto">
            <a:xfrm rot="900000">
              <a:off x="4361372" y="4826725"/>
              <a:ext cx="1283178" cy="1575175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9" name="グループ化 908"/>
            <p:cNvGrpSpPr/>
            <p:nvPr/>
          </p:nvGrpSpPr>
          <p:grpSpPr>
            <a:xfrm rot="900000">
              <a:off x="4303494" y="4744199"/>
              <a:ext cx="1283178" cy="1575175"/>
              <a:chOff x="2455644" y="4744199"/>
              <a:chExt cx="1283178" cy="1575175"/>
            </a:xfrm>
          </p:grpSpPr>
          <p:grpSp>
            <p:nvGrpSpPr>
              <p:cNvPr id="910" name="グループ化 909"/>
              <p:cNvGrpSpPr/>
              <p:nvPr/>
            </p:nvGrpSpPr>
            <p:grpSpPr>
              <a:xfrm>
                <a:off x="2455644" y="4744199"/>
                <a:ext cx="1283178" cy="1575175"/>
                <a:chOff x="6159641" y="4744200"/>
                <a:chExt cx="1283178" cy="1575175"/>
              </a:xfrm>
            </p:grpSpPr>
            <p:grpSp>
              <p:nvGrpSpPr>
                <p:cNvPr id="914" name="グループ化 913"/>
                <p:cNvGrpSpPr/>
                <p:nvPr/>
              </p:nvGrpSpPr>
              <p:grpSpPr>
                <a:xfrm>
                  <a:off x="6159641" y="4744200"/>
                  <a:ext cx="1283178" cy="1575175"/>
                  <a:chOff x="6419555" y="1515864"/>
                  <a:chExt cx="1485165" cy="1823126"/>
                </a:xfrm>
              </p:grpSpPr>
              <p:sp>
                <p:nvSpPr>
                  <p:cNvPr id="925" name="正方形/長方形 924"/>
                  <p:cNvSpPr/>
                  <p:nvPr/>
                </p:nvSpPr>
                <p:spPr bwMode="auto">
                  <a:xfrm>
                    <a:off x="6419555" y="1515864"/>
                    <a:ext cx="1485165" cy="1823126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26" name="グループ化 925"/>
                  <p:cNvGrpSpPr/>
                  <p:nvPr/>
                </p:nvGrpSpPr>
                <p:grpSpPr>
                  <a:xfrm>
                    <a:off x="7138079" y="1629978"/>
                    <a:ext cx="672432" cy="133837"/>
                    <a:chOff x="6550984" y="1629978"/>
                    <a:chExt cx="1576901" cy="313857"/>
                  </a:xfrm>
                  <a:solidFill>
                    <a:srgbClr val="FF0000"/>
                  </a:solidFill>
                </p:grpSpPr>
                <p:sp>
                  <p:nvSpPr>
                    <p:cNvPr id="934" name="フレーム 933"/>
                    <p:cNvSpPr/>
                    <p:nvPr/>
                  </p:nvSpPr>
                  <p:spPr bwMode="auto">
                    <a:xfrm>
                      <a:off x="6550984" y="1629978"/>
                      <a:ext cx="231854" cy="313857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5" name="フレーム 934"/>
                    <p:cNvSpPr/>
                    <p:nvPr/>
                  </p:nvSpPr>
                  <p:spPr bwMode="auto">
                    <a:xfrm>
                      <a:off x="6810640" y="1629978"/>
                      <a:ext cx="231854" cy="313857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6" name="フレーム 935"/>
                    <p:cNvSpPr/>
                    <p:nvPr/>
                  </p:nvSpPr>
                  <p:spPr bwMode="auto">
                    <a:xfrm>
                      <a:off x="7070296" y="1629978"/>
                      <a:ext cx="231854" cy="313857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7" name="フレーム 936"/>
                    <p:cNvSpPr/>
                    <p:nvPr/>
                  </p:nvSpPr>
                  <p:spPr bwMode="auto">
                    <a:xfrm>
                      <a:off x="7329952" y="1702025"/>
                      <a:ext cx="178631" cy="241810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8" name="フレーム 937"/>
                    <p:cNvSpPr/>
                    <p:nvPr/>
                  </p:nvSpPr>
                  <p:spPr bwMode="auto">
                    <a:xfrm>
                      <a:off x="7536385" y="1702025"/>
                      <a:ext cx="178631" cy="241810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9" name="フレーム 938"/>
                    <p:cNvSpPr/>
                    <p:nvPr/>
                  </p:nvSpPr>
                  <p:spPr bwMode="auto">
                    <a:xfrm>
                      <a:off x="7742818" y="1702025"/>
                      <a:ext cx="178631" cy="241810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0" name="フレーム 939"/>
                    <p:cNvSpPr/>
                    <p:nvPr/>
                  </p:nvSpPr>
                  <p:spPr bwMode="auto">
                    <a:xfrm>
                      <a:off x="7949254" y="1702025"/>
                      <a:ext cx="178631" cy="241810"/>
                    </a:xfrm>
                    <a:prstGeom prst="fram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27" name="グループ化 926"/>
                  <p:cNvGrpSpPr/>
                  <p:nvPr/>
                </p:nvGrpSpPr>
                <p:grpSpPr>
                  <a:xfrm>
                    <a:off x="6503233" y="1605535"/>
                    <a:ext cx="1313649" cy="1661217"/>
                    <a:chOff x="6503237" y="1660701"/>
                    <a:chExt cx="1946921" cy="2462035"/>
                  </a:xfrm>
                </p:grpSpPr>
                <p:sp>
                  <p:nvSpPr>
                    <p:cNvPr id="929" name="正方形/長方形 928"/>
                    <p:cNvSpPr/>
                    <p:nvPr/>
                  </p:nvSpPr>
                  <p:spPr bwMode="auto">
                    <a:xfrm>
                      <a:off x="6503237" y="1660701"/>
                      <a:ext cx="303762" cy="37314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rgbClr val="33CCFF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0" name="正方形/長方形 929"/>
                    <p:cNvSpPr/>
                    <p:nvPr/>
                  </p:nvSpPr>
                  <p:spPr bwMode="auto">
                    <a:xfrm>
                      <a:off x="6527498" y="1688227"/>
                      <a:ext cx="252397" cy="319643"/>
                    </a:xfrm>
                    <a:prstGeom prst="rect">
                      <a:avLst/>
                    </a:prstGeom>
                    <a:solidFill>
                      <a:srgbClr val="33CCFF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1" name="正方形/長方形 930"/>
                    <p:cNvSpPr/>
                    <p:nvPr/>
                  </p:nvSpPr>
                  <p:spPr bwMode="auto">
                    <a:xfrm>
                      <a:off x="6527497" y="3945752"/>
                      <a:ext cx="638293" cy="176984"/>
                    </a:xfrm>
                    <a:prstGeom prst="rect">
                      <a:avLst/>
                    </a:prstGeom>
                    <a:solidFill>
                      <a:srgbClr val="33CCFF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2" name="正方形/長方形 931"/>
                    <p:cNvSpPr/>
                    <p:nvPr/>
                  </p:nvSpPr>
                  <p:spPr bwMode="auto">
                    <a:xfrm>
                      <a:off x="7790084" y="3945752"/>
                      <a:ext cx="660074" cy="176984"/>
                    </a:xfrm>
                    <a:prstGeom prst="rect">
                      <a:avLst/>
                    </a:prstGeom>
                    <a:solidFill>
                      <a:srgbClr val="33CCFF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3" name="正方形/長方形 932"/>
                    <p:cNvSpPr/>
                    <p:nvPr/>
                  </p:nvSpPr>
                  <p:spPr bwMode="auto">
                    <a:xfrm>
                      <a:off x="7252085" y="3945752"/>
                      <a:ext cx="451704" cy="176984"/>
                    </a:xfrm>
                    <a:prstGeom prst="rect">
                      <a:avLst/>
                    </a:prstGeom>
                    <a:solidFill>
                      <a:srgbClr val="33CCFF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28" name="テキスト ボックス 927"/>
                  <p:cNvSpPr txBox="1"/>
                  <p:nvPr/>
                </p:nvSpPr>
                <p:spPr>
                  <a:xfrm rot="5400000">
                    <a:off x="6599833" y="2386282"/>
                    <a:ext cx="1175359" cy="201314"/>
                  </a:xfrm>
                  <a:prstGeom prst="rect">
                    <a:avLst/>
                  </a:prstGeom>
                  <a:noFill/>
                </p:spPr>
                <p:txBody>
                  <a:bodyPr vert="eaVert"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rPr>
                      <a:t>暑中</a:t>
                    </a:r>
                    <a:r>
                      <a:rPr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rPr>
                      <a:t>　次郎様</a:t>
                    </a:r>
                    <a:endPara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endParaRPr>
                  </a:p>
                </p:txBody>
              </p:sp>
            </p:grpSp>
            <p:grpSp>
              <p:nvGrpSpPr>
                <p:cNvPr id="915" name="グループ化 914"/>
                <p:cNvGrpSpPr/>
                <p:nvPr/>
              </p:nvGrpSpPr>
              <p:grpSpPr>
                <a:xfrm>
                  <a:off x="6253675" y="6078228"/>
                  <a:ext cx="229704" cy="45719"/>
                  <a:chOff x="6932844" y="1114709"/>
                  <a:chExt cx="580979" cy="115635"/>
                </a:xfrm>
              </p:grpSpPr>
              <p:sp>
                <p:nvSpPr>
                  <p:cNvPr id="918" name="フレーム 917"/>
                  <p:cNvSpPr/>
                  <p:nvPr/>
                </p:nvSpPr>
                <p:spPr bwMode="auto">
                  <a:xfrm>
                    <a:off x="6932844" y="1114709"/>
                    <a:ext cx="85422" cy="115635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9" name="フレーム 918"/>
                  <p:cNvSpPr/>
                  <p:nvPr/>
                </p:nvSpPr>
                <p:spPr bwMode="auto">
                  <a:xfrm>
                    <a:off x="7028509" y="1114709"/>
                    <a:ext cx="85422" cy="115635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0" name="フレーム 919"/>
                  <p:cNvSpPr/>
                  <p:nvPr/>
                </p:nvSpPr>
                <p:spPr bwMode="auto">
                  <a:xfrm>
                    <a:off x="7124175" y="1114709"/>
                    <a:ext cx="85422" cy="115635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1" name="フレーム 920"/>
                  <p:cNvSpPr/>
                  <p:nvPr/>
                </p:nvSpPr>
                <p:spPr bwMode="auto">
                  <a:xfrm>
                    <a:off x="7219840" y="1141253"/>
                    <a:ext cx="65813" cy="89091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2" name="フレーム 921"/>
                  <p:cNvSpPr/>
                  <p:nvPr/>
                </p:nvSpPr>
                <p:spPr bwMode="auto">
                  <a:xfrm>
                    <a:off x="7295896" y="1141253"/>
                    <a:ext cx="65813" cy="89091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3" name="フレーム 922"/>
                  <p:cNvSpPr/>
                  <p:nvPr/>
                </p:nvSpPr>
                <p:spPr bwMode="auto">
                  <a:xfrm>
                    <a:off x="7371952" y="1141253"/>
                    <a:ext cx="65813" cy="89091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4" name="フレーム 923"/>
                  <p:cNvSpPr/>
                  <p:nvPr/>
                </p:nvSpPr>
                <p:spPr bwMode="auto">
                  <a:xfrm>
                    <a:off x="7448010" y="1141253"/>
                    <a:ext cx="65813" cy="89091"/>
                  </a:xfrm>
                  <a:prstGeom prst="fram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6" name="テキスト ボックス 915"/>
                <p:cNvSpPr txBox="1"/>
                <p:nvPr/>
              </p:nvSpPr>
              <p:spPr>
                <a:xfrm>
                  <a:off x="6298911" y="6173575"/>
                  <a:ext cx="281477" cy="635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B0000</a:t>
                  </a:r>
                  <a:r>
                    <a:rPr kumimoji="1" lang="ja-JP" altLang="en-US" dirty="0"/>
                    <a:t>組</a:t>
                  </a:r>
                </a:p>
              </p:txBody>
            </p:sp>
            <p:sp>
              <p:nvSpPr>
                <p:cNvPr id="917" name="テキスト ボックス 916"/>
                <p:cNvSpPr txBox="1"/>
                <p:nvPr/>
              </p:nvSpPr>
              <p:spPr>
                <a:xfrm>
                  <a:off x="7039502" y="6173575"/>
                  <a:ext cx="281477" cy="635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ja-JP" dirty="0"/>
                    <a:t>000000</a:t>
                  </a:r>
                  <a:endParaRPr kumimoji="1" lang="ja-JP" altLang="en-US" dirty="0"/>
                </a:p>
              </p:txBody>
            </p:sp>
          </p:grpSp>
          <p:sp>
            <p:nvSpPr>
              <p:cNvPr id="911" name="テキスト ボックス 910"/>
              <p:cNvSpPr txBox="1"/>
              <p:nvPr/>
            </p:nvSpPr>
            <p:spPr>
              <a:xfrm rot="5400000">
                <a:off x="3086634" y="5488408"/>
                <a:ext cx="1017695" cy="76612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東京都〇〇区〇〇町</a:t>
                </a: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1</a:t>
                </a:r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の２の３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912" name="テキスト ボックス 911"/>
              <p:cNvSpPr txBox="1"/>
              <p:nvPr/>
            </p:nvSpPr>
            <p:spPr>
              <a:xfrm rot="5400000">
                <a:off x="2337648" y="5633660"/>
                <a:ext cx="710343" cy="60941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大阪市</a:t>
                </a:r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〇〇区〇〇町</a:t>
                </a:r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３の２の３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913" name="テキスト ボックス 912"/>
              <p:cNvSpPr txBox="1"/>
              <p:nvPr/>
            </p:nvSpPr>
            <p:spPr>
              <a:xfrm rot="5400000">
                <a:off x="2354295" y="5745262"/>
                <a:ext cx="469007" cy="84769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大阪　太郎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73167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587515" y="863714"/>
            <a:ext cx="1283178" cy="1575175"/>
            <a:chOff x="6159641" y="863715"/>
            <a:chExt cx="1283178" cy="1575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70" name="グループ化 269"/>
            <p:cNvGrpSpPr/>
            <p:nvPr/>
          </p:nvGrpSpPr>
          <p:grpSpPr>
            <a:xfrm>
              <a:off x="6159641" y="863715"/>
              <a:ext cx="1283178" cy="1575175"/>
              <a:chOff x="6419555" y="1515864"/>
              <a:chExt cx="1485165" cy="1823126"/>
            </a:xfrm>
          </p:grpSpPr>
          <p:sp>
            <p:nvSpPr>
              <p:cNvPr id="271" name="正方形/長方形 270"/>
              <p:cNvSpPr/>
              <p:nvPr/>
            </p:nvSpPr>
            <p:spPr bwMode="auto">
              <a:xfrm>
                <a:off x="6419555" y="1515864"/>
                <a:ext cx="1485165" cy="1823126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2" name="グループ化 271"/>
              <p:cNvGrpSpPr/>
              <p:nvPr/>
            </p:nvGrpSpPr>
            <p:grpSpPr>
              <a:xfrm>
                <a:off x="7138079" y="1629978"/>
                <a:ext cx="672432" cy="133837"/>
                <a:chOff x="6550984" y="1629978"/>
                <a:chExt cx="1576901" cy="313857"/>
              </a:xfrm>
              <a:solidFill>
                <a:srgbClr val="FF0000"/>
              </a:solidFill>
            </p:grpSpPr>
            <p:sp>
              <p:nvSpPr>
                <p:cNvPr id="280" name="フレーム 279"/>
                <p:cNvSpPr/>
                <p:nvPr/>
              </p:nvSpPr>
              <p:spPr bwMode="auto">
                <a:xfrm>
                  <a:off x="6550984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レーム 280"/>
                <p:cNvSpPr/>
                <p:nvPr/>
              </p:nvSpPr>
              <p:spPr bwMode="auto">
                <a:xfrm>
                  <a:off x="6810640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レーム 281"/>
                <p:cNvSpPr/>
                <p:nvPr/>
              </p:nvSpPr>
              <p:spPr bwMode="auto">
                <a:xfrm>
                  <a:off x="7070296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レーム 282"/>
                <p:cNvSpPr/>
                <p:nvPr/>
              </p:nvSpPr>
              <p:spPr bwMode="auto">
                <a:xfrm>
                  <a:off x="7329952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レーム 283"/>
                <p:cNvSpPr/>
                <p:nvPr/>
              </p:nvSpPr>
              <p:spPr bwMode="auto">
                <a:xfrm>
                  <a:off x="7536385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レーム 284"/>
                <p:cNvSpPr/>
                <p:nvPr/>
              </p:nvSpPr>
              <p:spPr bwMode="auto">
                <a:xfrm>
                  <a:off x="7742818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レーム 285"/>
                <p:cNvSpPr/>
                <p:nvPr/>
              </p:nvSpPr>
              <p:spPr bwMode="auto">
                <a:xfrm>
                  <a:off x="7949254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3" name="グループ化 272"/>
              <p:cNvGrpSpPr/>
              <p:nvPr/>
            </p:nvGrpSpPr>
            <p:grpSpPr>
              <a:xfrm>
                <a:off x="6503237" y="1605535"/>
                <a:ext cx="204958" cy="251772"/>
                <a:chOff x="6503237" y="1660701"/>
                <a:chExt cx="303762" cy="373143"/>
              </a:xfrm>
            </p:grpSpPr>
            <p:sp>
              <p:nvSpPr>
                <p:cNvPr id="278" name="正方形/長方形 277"/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正方形/長方形 278"/>
                <p:cNvSpPr/>
                <p:nvPr/>
              </p:nvSpPr>
              <p:spPr bwMode="auto">
                <a:xfrm>
                  <a:off x="6527498" y="1688227"/>
                  <a:ext cx="252397" cy="319643"/>
                </a:xfrm>
                <a:prstGeom prst="rect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5" name="テキスト ボックス 274"/>
              <p:cNvSpPr txBox="1"/>
              <p:nvPr/>
            </p:nvSpPr>
            <p:spPr>
              <a:xfrm rot="5400000">
                <a:off x="6599833" y="2386282"/>
                <a:ext cx="1175359" cy="201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葉書</a:t>
                </a:r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　次郎様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6253675" y="2258870"/>
              <a:ext cx="229704" cy="45719"/>
              <a:chOff x="6932844" y="1114709"/>
              <a:chExt cx="580979" cy="115635"/>
            </a:xfrm>
          </p:grpSpPr>
          <p:sp>
            <p:nvSpPr>
              <p:cNvPr id="287" name="フレーム 286"/>
              <p:cNvSpPr/>
              <p:nvPr/>
            </p:nvSpPr>
            <p:spPr bwMode="auto">
              <a:xfrm>
                <a:off x="6932844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レーム 287"/>
              <p:cNvSpPr/>
              <p:nvPr/>
            </p:nvSpPr>
            <p:spPr bwMode="auto">
              <a:xfrm>
                <a:off x="7028509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レーム 288"/>
              <p:cNvSpPr/>
              <p:nvPr/>
            </p:nvSpPr>
            <p:spPr bwMode="auto">
              <a:xfrm>
                <a:off x="7124175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レーム 289"/>
              <p:cNvSpPr/>
              <p:nvPr/>
            </p:nvSpPr>
            <p:spPr bwMode="auto">
              <a:xfrm>
                <a:off x="721984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レーム 290"/>
              <p:cNvSpPr/>
              <p:nvPr/>
            </p:nvSpPr>
            <p:spPr bwMode="auto">
              <a:xfrm>
                <a:off x="7295896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レーム 291"/>
              <p:cNvSpPr/>
              <p:nvPr/>
            </p:nvSpPr>
            <p:spPr bwMode="auto">
              <a:xfrm>
                <a:off x="7371952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レーム 292"/>
              <p:cNvSpPr/>
              <p:nvPr/>
            </p:nvSpPr>
            <p:spPr bwMode="auto">
              <a:xfrm>
                <a:off x="744801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587515" y="2816339"/>
            <a:ext cx="1283178" cy="1575175"/>
            <a:chOff x="6159641" y="2816340"/>
            <a:chExt cx="1283178" cy="1575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09" name="グループ化 308"/>
            <p:cNvGrpSpPr/>
            <p:nvPr/>
          </p:nvGrpSpPr>
          <p:grpSpPr>
            <a:xfrm>
              <a:off x="6159641" y="2816340"/>
              <a:ext cx="1283178" cy="1575175"/>
              <a:chOff x="6419555" y="1515864"/>
              <a:chExt cx="1485165" cy="1823126"/>
            </a:xfrm>
          </p:grpSpPr>
          <p:sp>
            <p:nvSpPr>
              <p:cNvPr id="318" name="正方形/長方形 317"/>
              <p:cNvSpPr/>
              <p:nvPr/>
            </p:nvSpPr>
            <p:spPr bwMode="auto">
              <a:xfrm>
                <a:off x="6419555" y="1515864"/>
                <a:ext cx="1485165" cy="1823126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9" name="グループ化 318"/>
              <p:cNvGrpSpPr/>
              <p:nvPr/>
            </p:nvGrpSpPr>
            <p:grpSpPr>
              <a:xfrm>
                <a:off x="7138079" y="1629978"/>
                <a:ext cx="672432" cy="133837"/>
                <a:chOff x="6550984" y="1629978"/>
                <a:chExt cx="1576901" cy="313857"/>
              </a:xfrm>
              <a:solidFill>
                <a:srgbClr val="FF0000"/>
              </a:solidFill>
            </p:grpSpPr>
            <p:sp>
              <p:nvSpPr>
                <p:cNvPr id="324" name="フレーム 323"/>
                <p:cNvSpPr/>
                <p:nvPr/>
              </p:nvSpPr>
              <p:spPr bwMode="auto">
                <a:xfrm>
                  <a:off x="6550984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レーム 324"/>
                <p:cNvSpPr/>
                <p:nvPr/>
              </p:nvSpPr>
              <p:spPr bwMode="auto">
                <a:xfrm>
                  <a:off x="6810640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レーム 325"/>
                <p:cNvSpPr/>
                <p:nvPr/>
              </p:nvSpPr>
              <p:spPr bwMode="auto">
                <a:xfrm>
                  <a:off x="7070296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レーム 326"/>
                <p:cNvSpPr/>
                <p:nvPr/>
              </p:nvSpPr>
              <p:spPr bwMode="auto">
                <a:xfrm>
                  <a:off x="7329952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レーム 327"/>
                <p:cNvSpPr/>
                <p:nvPr/>
              </p:nvSpPr>
              <p:spPr bwMode="auto">
                <a:xfrm>
                  <a:off x="7536385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レーム 328"/>
                <p:cNvSpPr/>
                <p:nvPr/>
              </p:nvSpPr>
              <p:spPr bwMode="auto">
                <a:xfrm>
                  <a:off x="7742818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レーム 329"/>
                <p:cNvSpPr/>
                <p:nvPr/>
              </p:nvSpPr>
              <p:spPr bwMode="auto">
                <a:xfrm>
                  <a:off x="7949254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0" name="グループ化 319"/>
              <p:cNvGrpSpPr/>
              <p:nvPr/>
            </p:nvGrpSpPr>
            <p:grpSpPr>
              <a:xfrm>
                <a:off x="6503233" y="1605535"/>
                <a:ext cx="1313649" cy="1661217"/>
                <a:chOff x="6503237" y="1660701"/>
                <a:chExt cx="1946921" cy="2462035"/>
              </a:xfrm>
            </p:grpSpPr>
            <p:sp>
              <p:nvSpPr>
                <p:cNvPr id="322" name="正方形/長方形 321"/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正方形/長方形 322"/>
                <p:cNvSpPr/>
                <p:nvPr/>
              </p:nvSpPr>
              <p:spPr bwMode="auto">
                <a:xfrm>
                  <a:off x="6527498" y="1688227"/>
                  <a:ext cx="252397" cy="319643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正方形/長方形 330"/>
                <p:cNvSpPr/>
                <p:nvPr/>
              </p:nvSpPr>
              <p:spPr bwMode="auto">
                <a:xfrm>
                  <a:off x="6527497" y="3945752"/>
                  <a:ext cx="638293" cy="176984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正方形/長方形 331"/>
                <p:cNvSpPr/>
                <p:nvPr/>
              </p:nvSpPr>
              <p:spPr bwMode="auto">
                <a:xfrm>
                  <a:off x="7790084" y="3945752"/>
                  <a:ext cx="660074" cy="176984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正方形/長方形 332"/>
                <p:cNvSpPr/>
                <p:nvPr/>
              </p:nvSpPr>
              <p:spPr bwMode="auto">
                <a:xfrm>
                  <a:off x="7252085" y="3945752"/>
                  <a:ext cx="451704" cy="176984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1" name="テキスト ボックス 320"/>
              <p:cNvSpPr txBox="1"/>
              <p:nvPr/>
            </p:nvSpPr>
            <p:spPr>
              <a:xfrm rot="5400000">
                <a:off x="6599833" y="2386282"/>
                <a:ext cx="1175359" cy="201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年賀</a:t>
                </a:r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　次郎様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310" name="グループ化 309"/>
            <p:cNvGrpSpPr/>
            <p:nvPr/>
          </p:nvGrpSpPr>
          <p:grpSpPr>
            <a:xfrm>
              <a:off x="6253675" y="4150368"/>
              <a:ext cx="229704" cy="45719"/>
              <a:chOff x="6932844" y="1114709"/>
              <a:chExt cx="580979" cy="115635"/>
            </a:xfrm>
          </p:grpSpPr>
          <p:sp>
            <p:nvSpPr>
              <p:cNvPr id="311" name="フレーム 310"/>
              <p:cNvSpPr/>
              <p:nvPr/>
            </p:nvSpPr>
            <p:spPr bwMode="auto">
              <a:xfrm>
                <a:off x="6932844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レーム 311"/>
              <p:cNvSpPr/>
              <p:nvPr/>
            </p:nvSpPr>
            <p:spPr bwMode="auto">
              <a:xfrm>
                <a:off x="7028509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レーム 312"/>
              <p:cNvSpPr/>
              <p:nvPr/>
            </p:nvSpPr>
            <p:spPr bwMode="auto">
              <a:xfrm>
                <a:off x="7124175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レーム 313"/>
              <p:cNvSpPr/>
              <p:nvPr/>
            </p:nvSpPr>
            <p:spPr bwMode="auto">
              <a:xfrm>
                <a:off x="721984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レーム 314"/>
              <p:cNvSpPr/>
              <p:nvPr/>
            </p:nvSpPr>
            <p:spPr bwMode="auto">
              <a:xfrm>
                <a:off x="7295896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レーム 315"/>
              <p:cNvSpPr/>
              <p:nvPr/>
            </p:nvSpPr>
            <p:spPr bwMode="auto">
              <a:xfrm>
                <a:off x="7371952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レーム 316"/>
              <p:cNvSpPr/>
              <p:nvPr/>
            </p:nvSpPr>
            <p:spPr bwMode="auto">
              <a:xfrm>
                <a:off x="744801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テキスト ボックス 19"/>
            <p:cNvSpPr txBox="1"/>
            <p:nvPr/>
          </p:nvSpPr>
          <p:spPr>
            <a:xfrm>
              <a:off x="6298911" y="4245715"/>
              <a:ext cx="281477" cy="6359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B0000</a:t>
              </a:r>
              <a:r>
                <a:rPr kumimoji="1" lang="ja-JP" altLang="en-US" dirty="0"/>
                <a:t>組</a:t>
              </a:r>
            </a:p>
          </p:txBody>
        </p:sp>
        <p:sp>
          <p:nvSpPr>
            <p:cNvPr id="334" name="テキスト ボックス 333"/>
            <p:cNvSpPr txBox="1"/>
            <p:nvPr/>
          </p:nvSpPr>
          <p:spPr>
            <a:xfrm>
              <a:off x="7039502" y="4245715"/>
              <a:ext cx="281477" cy="6359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/>
                <a:t>000000</a:t>
              </a:r>
              <a:endParaRPr kumimoji="1" lang="ja-JP" altLang="en-US" dirty="0"/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6231939" y="3141183"/>
              <a:ext cx="177083" cy="226346"/>
              <a:chOff x="6231939" y="3141183"/>
              <a:chExt cx="187866" cy="226346"/>
            </a:xfrm>
          </p:grpSpPr>
          <p:grpSp>
            <p:nvGrpSpPr>
              <p:cNvPr id="23" name="グループ化 22"/>
              <p:cNvGrpSpPr/>
              <p:nvPr/>
            </p:nvGrpSpPr>
            <p:grpSpPr>
              <a:xfrm>
                <a:off x="6231939" y="3141183"/>
                <a:ext cx="87853" cy="226346"/>
                <a:chOff x="6231939" y="3141183"/>
                <a:chExt cx="321945" cy="226346"/>
              </a:xfrm>
            </p:grpSpPr>
            <p:sp>
              <p:nvSpPr>
                <p:cNvPr id="22" name="正方形/長方形 21"/>
                <p:cNvSpPr/>
                <p:nvPr/>
              </p:nvSpPr>
              <p:spPr bwMode="auto">
                <a:xfrm>
                  <a:off x="6231939" y="3141183"/>
                  <a:ext cx="45719" cy="226346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6" name="正方形/長方形 335"/>
                <p:cNvSpPr/>
                <p:nvPr/>
              </p:nvSpPr>
              <p:spPr bwMode="auto">
                <a:xfrm>
                  <a:off x="6324808" y="3141183"/>
                  <a:ext cx="45719" cy="226346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8" name="正方形/長方形 337"/>
                <p:cNvSpPr/>
                <p:nvPr/>
              </p:nvSpPr>
              <p:spPr bwMode="auto">
                <a:xfrm>
                  <a:off x="6415296" y="3141183"/>
                  <a:ext cx="45719" cy="226346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0" name="正方形/長方形 339"/>
                <p:cNvSpPr/>
                <p:nvPr/>
              </p:nvSpPr>
              <p:spPr bwMode="auto">
                <a:xfrm>
                  <a:off x="6508165" y="3141183"/>
                  <a:ext cx="45719" cy="226346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1" name="グループ化 340"/>
              <p:cNvGrpSpPr/>
              <p:nvPr/>
            </p:nvGrpSpPr>
            <p:grpSpPr>
              <a:xfrm>
                <a:off x="6331952" y="3141183"/>
                <a:ext cx="87853" cy="226346"/>
                <a:chOff x="6231939" y="3141183"/>
                <a:chExt cx="321945" cy="226346"/>
              </a:xfrm>
            </p:grpSpPr>
            <p:sp>
              <p:nvSpPr>
                <p:cNvPr id="342" name="正方形/長方形 341"/>
                <p:cNvSpPr/>
                <p:nvPr/>
              </p:nvSpPr>
              <p:spPr bwMode="auto">
                <a:xfrm>
                  <a:off x="6231939" y="3141183"/>
                  <a:ext cx="45719" cy="226346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3" name="正方形/長方形 342"/>
                <p:cNvSpPr/>
                <p:nvPr/>
              </p:nvSpPr>
              <p:spPr bwMode="auto">
                <a:xfrm>
                  <a:off x="6324808" y="3141183"/>
                  <a:ext cx="45719" cy="226346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4" name="正方形/長方形 343"/>
                <p:cNvSpPr/>
                <p:nvPr/>
              </p:nvSpPr>
              <p:spPr bwMode="auto">
                <a:xfrm>
                  <a:off x="6415296" y="3141183"/>
                  <a:ext cx="45719" cy="226346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5" name="正方形/長方形 344"/>
                <p:cNvSpPr/>
                <p:nvPr/>
              </p:nvSpPr>
              <p:spPr bwMode="auto">
                <a:xfrm>
                  <a:off x="6508165" y="3141183"/>
                  <a:ext cx="45719" cy="226346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46" name="楕円 345"/>
            <p:cNvSpPr/>
            <p:nvPr/>
          </p:nvSpPr>
          <p:spPr bwMode="auto">
            <a:xfrm>
              <a:off x="6231939" y="3163095"/>
              <a:ext cx="177083" cy="17708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8" name="テキスト ボックス 347"/>
            <p:cNvSpPr txBox="1"/>
            <p:nvPr/>
          </p:nvSpPr>
          <p:spPr>
            <a:xfrm rot="5400000">
              <a:off x="6263147" y="3226221"/>
              <a:ext cx="124248" cy="5247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年賀</a:t>
              </a:r>
              <a:endParaRPr kumimoji="1" lang="en-US" altLang="ja-JP" dirty="0">
                <a:solidFill>
                  <a:srgbClr val="FF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587515" y="4744199"/>
            <a:ext cx="1283178" cy="1575175"/>
            <a:chOff x="6159641" y="4744200"/>
            <a:chExt cx="1283178" cy="1575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50" name="グループ化 349"/>
            <p:cNvGrpSpPr/>
            <p:nvPr/>
          </p:nvGrpSpPr>
          <p:grpSpPr>
            <a:xfrm>
              <a:off x="6159641" y="4744200"/>
              <a:ext cx="1283178" cy="1575175"/>
              <a:chOff x="6419555" y="1515864"/>
              <a:chExt cx="1485165" cy="1823126"/>
            </a:xfrm>
          </p:grpSpPr>
          <p:sp>
            <p:nvSpPr>
              <p:cNvPr id="374" name="正方形/長方形 373"/>
              <p:cNvSpPr/>
              <p:nvPr/>
            </p:nvSpPr>
            <p:spPr bwMode="auto">
              <a:xfrm>
                <a:off x="6419555" y="1515864"/>
                <a:ext cx="1485165" cy="1823126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5" name="グループ化 374"/>
              <p:cNvGrpSpPr/>
              <p:nvPr/>
            </p:nvGrpSpPr>
            <p:grpSpPr>
              <a:xfrm>
                <a:off x="7138079" y="1629978"/>
                <a:ext cx="672432" cy="133837"/>
                <a:chOff x="6550984" y="1629978"/>
                <a:chExt cx="1576901" cy="313857"/>
              </a:xfrm>
              <a:solidFill>
                <a:srgbClr val="FF0000"/>
              </a:solidFill>
            </p:grpSpPr>
            <p:sp>
              <p:nvSpPr>
                <p:cNvPr id="383" name="フレーム 382"/>
                <p:cNvSpPr/>
                <p:nvPr/>
              </p:nvSpPr>
              <p:spPr bwMode="auto">
                <a:xfrm>
                  <a:off x="6550984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レーム 383"/>
                <p:cNvSpPr/>
                <p:nvPr/>
              </p:nvSpPr>
              <p:spPr bwMode="auto">
                <a:xfrm>
                  <a:off x="6810640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レーム 384"/>
                <p:cNvSpPr/>
                <p:nvPr/>
              </p:nvSpPr>
              <p:spPr bwMode="auto">
                <a:xfrm>
                  <a:off x="7070296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レーム 385"/>
                <p:cNvSpPr/>
                <p:nvPr/>
              </p:nvSpPr>
              <p:spPr bwMode="auto">
                <a:xfrm>
                  <a:off x="7329952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レーム 386"/>
                <p:cNvSpPr/>
                <p:nvPr/>
              </p:nvSpPr>
              <p:spPr bwMode="auto">
                <a:xfrm>
                  <a:off x="7536385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レーム 387"/>
                <p:cNvSpPr/>
                <p:nvPr/>
              </p:nvSpPr>
              <p:spPr bwMode="auto">
                <a:xfrm>
                  <a:off x="7742818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レーム 388"/>
                <p:cNvSpPr/>
                <p:nvPr/>
              </p:nvSpPr>
              <p:spPr bwMode="auto">
                <a:xfrm>
                  <a:off x="7949254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6" name="グループ化 375"/>
              <p:cNvGrpSpPr/>
              <p:nvPr/>
            </p:nvGrpSpPr>
            <p:grpSpPr>
              <a:xfrm>
                <a:off x="6503233" y="1605535"/>
                <a:ext cx="1313649" cy="1661217"/>
                <a:chOff x="6503237" y="1660701"/>
                <a:chExt cx="1946921" cy="2462035"/>
              </a:xfrm>
            </p:grpSpPr>
            <p:sp>
              <p:nvSpPr>
                <p:cNvPr id="378" name="正方形/長方形 377"/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正方形/長方形 378"/>
                <p:cNvSpPr/>
                <p:nvPr/>
              </p:nvSpPr>
              <p:spPr bwMode="auto">
                <a:xfrm>
                  <a:off x="6527498" y="1688227"/>
                  <a:ext cx="252397" cy="319643"/>
                </a:xfrm>
                <a:prstGeom prst="rect">
                  <a:avLst/>
                </a:prstGeom>
                <a:solidFill>
                  <a:srgbClr val="33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正方形/長方形 379"/>
                <p:cNvSpPr/>
                <p:nvPr/>
              </p:nvSpPr>
              <p:spPr bwMode="auto">
                <a:xfrm>
                  <a:off x="6527497" y="3945752"/>
                  <a:ext cx="638293" cy="176984"/>
                </a:xfrm>
                <a:prstGeom prst="rect">
                  <a:avLst/>
                </a:prstGeom>
                <a:solidFill>
                  <a:srgbClr val="33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正方形/長方形 380"/>
                <p:cNvSpPr/>
                <p:nvPr/>
              </p:nvSpPr>
              <p:spPr bwMode="auto">
                <a:xfrm>
                  <a:off x="7790084" y="3945752"/>
                  <a:ext cx="660074" cy="176984"/>
                </a:xfrm>
                <a:prstGeom prst="rect">
                  <a:avLst/>
                </a:prstGeom>
                <a:solidFill>
                  <a:srgbClr val="33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正方形/長方形 381"/>
                <p:cNvSpPr/>
                <p:nvPr/>
              </p:nvSpPr>
              <p:spPr bwMode="auto">
                <a:xfrm>
                  <a:off x="7252085" y="3945752"/>
                  <a:ext cx="451704" cy="176984"/>
                </a:xfrm>
                <a:prstGeom prst="rect">
                  <a:avLst/>
                </a:prstGeom>
                <a:solidFill>
                  <a:srgbClr val="33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7" name="テキスト ボックス 376"/>
              <p:cNvSpPr txBox="1"/>
              <p:nvPr/>
            </p:nvSpPr>
            <p:spPr>
              <a:xfrm rot="5400000">
                <a:off x="6599833" y="2386282"/>
                <a:ext cx="1175359" cy="201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暑中</a:t>
                </a:r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　次郎様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351" name="グループ化 350"/>
            <p:cNvGrpSpPr/>
            <p:nvPr/>
          </p:nvGrpSpPr>
          <p:grpSpPr>
            <a:xfrm>
              <a:off x="6253675" y="6078228"/>
              <a:ext cx="229704" cy="45719"/>
              <a:chOff x="6932844" y="1114709"/>
              <a:chExt cx="580979" cy="115635"/>
            </a:xfrm>
          </p:grpSpPr>
          <p:sp>
            <p:nvSpPr>
              <p:cNvPr id="367" name="フレーム 366"/>
              <p:cNvSpPr/>
              <p:nvPr/>
            </p:nvSpPr>
            <p:spPr bwMode="auto">
              <a:xfrm>
                <a:off x="6932844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レーム 367"/>
              <p:cNvSpPr/>
              <p:nvPr/>
            </p:nvSpPr>
            <p:spPr bwMode="auto">
              <a:xfrm>
                <a:off x="7028509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レーム 368"/>
              <p:cNvSpPr/>
              <p:nvPr/>
            </p:nvSpPr>
            <p:spPr bwMode="auto">
              <a:xfrm>
                <a:off x="7124175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レーム 369"/>
              <p:cNvSpPr/>
              <p:nvPr/>
            </p:nvSpPr>
            <p:spPr bwMode="auto">
              <a:xfrm>
                <a:off x="721984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レーム 370"/>
              <p:cNvSpPr/>
              <p:nvPr/>
            </p:nvSpPr>
            <p:spPr bwMode="auto">
              <a:xfrm>
                <a:off x="7295896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レーム 371"/>
              <p:cNvSpPr/>
              <p:nvPr/>
            </p:nvSpPr>
            <p:spPr bwMode="auto">
              <a:xfrm>
                <a:off x="7371952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レーム 372"/>
              <p:cNvSpPr/>
              <p:nvPr/>
            </p:nvSpPr>
            <p:spPr bwMode="auto">
              <a:xfrm>
                <a:off x="744801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2" name="テキスト ボックス 351"/>
            <p:cNvSpPr txBox="1"/>
            <p:nvPr/>
          </p:nvSpPr>
          <p:spPr>
            <a:xfrm>
              <a:off x="6298911" y="6173575"/>
              <a:ext cx="281477" cy="6359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B0000</a:t>
              </a:r>
              <a:r>
                <a:rPr kumimoji="1" lang="ja-JP" altLang="en-US" dirty="0"/>
                <a:t>組</a:t>
              </a:r>
            </a:p>
          </p:txBody>
        </p:sp>
        <p:sp>
          <p:nvSpPr>
            <p:cNvPr id="353" name="テキスト ボックス 352"/>
            <p:cNvSpPr txBox="1"/>
            <p:nvPr/>
          </p:nvSpPr>
          <p:spPr>
            <a:xfrm>
              <a:off x="7039502" y="6173575"/>
              <a:ext cx="281477" cy="6359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/>
                <a:t>000000</a:t>
              </a:r>
              <a:endParaRPr kumimoji="1" lang="ja-JP" altLang="en-US" dirty="0"/>
            </a:p>
          </p:txBody>
        </p:sp>
      </p:grpSp>
      <p:grpSp>
        <p:nvGrpSpPr>
          <p:cNvPr id="4" name="グループ化 3"/>
          <p:cNvGrpSpPr/>
          <p:nvPr/>
        </p:nvGrpSpPr>
        <p:grpSpPr>
          <a:xfrm rot="20700000">
            <a:off x="6175865" y="931791"/>
            <a:ext cx="1276282" cy="1431804"/>
            <a:chOff x="2692540" y="863714"/>
            <a:chExt cx="1692753" cy="1899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98" name="グループ化 297"/>
            <p:cNvGrpSpPr/>
            <p:nvPr/>
          </p:nvGrpSpPr>
          <p:grpSpPr>
            <a:xfrm>
              <a:off x="3102115" y="863714"/>
              <a:ext cx="1283178" cy="1575175"/>
              <a:chOff x="6159641" y="863715"/>
              <a:chExt cx="1283178" cy="1575175"/>
            </a:xfrm>
          </p:grpSpPr>
          <p:grpSp>
            <p:nvGrpSpPr>
              <p:cNvPr id="299" name="グループ化 298"/>
              <p:cNvGrpSpPr/>
              <p:nvPr/>
            </p:nvGrpSpPr>
            <p:grpSpPr>
              <a:xfrm>
                <a:off x="6159641" y="863715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308" name="正方形/長方形 307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5" name="グループ化 334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354" name="フレーム 353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フレーム 354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フレーム 355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フレーム 356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フレーム 357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フレーム 358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フレーム 359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7" name="グループ化 336"/>
                <p:cNvGrpSpPr/>
                <p:nvPr/>
              </p:nvGrpSpPr>
              <p:grpSpPr>
                <a:xfrm>
                  <a:off x="6503237" y="1605535"/>
                  <a:ext cx="204958" cy="251772"/>
                  <a:chOff x="6503237" y="1660701"/>
                  <a:chExt cx="303762" cy="373143"/>
                </a:xfrm>
              </p:grpSpPr>
              <p:sp>
                <p:nvSpPr>
                  <p:cNvPr id="347" name="正方形/長方形 346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正方形/長方形 348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9" name="テキスト ボックス 338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葉書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300" name="グループ化 299"/>
              <p:cNvGrpSpPr/>
              <p:nvPr/>
            </p:nvGrpSpPr>
            <p:grpSpPr>
              <a:xfrm>
                <a:off x="6253675" y="2258870"/>
                <a:ext cx="229704" cy="45719"/>
                <a:chOff x="6932844" y="1114709"/>
                <a:chExt cx="580979" cy="115635"/>
              </a:xfrm>
            </p:grpSpPr>
            <p:sp>
              <p:nvSpPr>
                <p:cNvPr id="301" name="フレーム 300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レーム 301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レーム 302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レーム 303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レーム 304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レーム 305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レーム 306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90" name="グループ化 489"/>
            <p:cNvGrpSpPr/>
            <p:nvPr/>
          </p:nvGrpSpPr>
          <p:grpSpPr>
            <a:xfrm>
              <a:off x="2902090" y="1016114"/>
              <a:ext cx="1283178" cy="1575175"/>
              <a:chOff x="6159641" y="863715"/>
              <a:chExt cx="1283178" cy="1575175"/>
            </a:xfrm>
          </p:grpSpPr>
          <p:grpSp>
            <p:nvGrpSpPr>
              <p:cNvPr id="491" name="グループ化 490"/>
              <p:cNvGrpSpPr/>
              <p:nvPr/>
            </p:nvGrpSpPr>
            <p:grpSpPr>
              <a:xfrm>
                <a:off x="6159641" y="863715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500" name="正方形/長方形 499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1" name="グループ化 500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506" name="フレーム 505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7" name="フレーム 506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フレーム 507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9" name="フレーム 508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フレーム 509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フレーム 510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フレーム 511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2" name="グループ化 501"/>
                <p:cNvGrpSpPr/>
                <p:nvPr/>
              </p:nvGrpSpPr>
              <p:grpSpPr>
                <a:xfrm>
                  <a:off x="6503237" y="1605535"/>
                  <a:ext cx="204958" cy="251772"/>
                  <a:chOff x="6503237" y="1660701"/>
                  <a:chExt cx="303762" cy="373143"/>
                </a:xfrm>
              </p:grpSpPr>
              <p:sp>
                <p:nvSpPr>
                  <p:cNvPr id="504" name="正方形/長方形 503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5" name="正方形/長方形 504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3" name="テキスト ボックス 502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葉書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492" name="グループ化 491"/>
              <p:cNvGrpSpPr/>
              <p:nvPr/>
            </p:nvGrpSpPr>
            <p:grpSpPr>
              <a:xfrm>
                <a:off x="6253675" y="2258870"/>
                <a:ext cx="229704" cy="45719"/>
                <a:chOff x="6932844" y="1114709"/>
                <a:chExt cx="580979" cy="115635"/>
              </a:xfrm>
            </p:grpSpPr>
            <p:sp>
              <p:nvSpPr>
                <p:cNvPr id="493" name="フレーム 492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フレーム 493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フレーム 494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フレーム 495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フレーム 496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フレーム 497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フレーム 498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2" name="グループ化 581"/>
            <p:cNvGrpSpPr/>
            <p:nvPr/>
          </p:nvGrpSpPr>
          <p:grpSpPr>
            <a:xfrm>
              <a:off x="2692540" y="1187564"/>
              <a:ext cx="1283178" cy="1575175"/>
              <a:chOff x="6159641" y="863715"/>
              <a:chExt cx="1283178" cy="1575175"/>
            </a:xfrm>
          </p:grpSpPr>
          <p:grpSp>
            <p:nvGrpSpPr>
              <p:cNvPr id="583" name="グループ化 582"/>
              <p:cNvGrpSpPr/>
              <p:nvPr/>
            </p:nvGrpSpPr>
            <p:grpSpPr>
              <a:xfrm>
                <a:off x="6159641" y="863715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592" name="正方形/長方形 591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3" name="グループ化 592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598" name="フレーム 597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9" name="フレーム 598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フレーム 599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1" name="フレーム 600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2" name="フレーム 601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フレーム 602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4" name="フレーム 603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4" name="グループ化 593"/>
                <p:cNvGrpSpPr/>
                <p:nvPr/>
              </p:nvGrpSpPr>
              <p:grpSpPr>
                <a:xfrm>
                  <a:off x="6503237" y="1605535"/>
                  <a:ext cx="204958" cy="251772"/>
                  <a:chOff x="6503237" y="1660701"/>
                  <a:chExt cx="303762" cy="373143"/>
                </a:xfrm>
              </p:grpSpPr>
              <p:sp>
                <p:nvSpPr>
                  <p:cNvPr id="596" name="正方形/長方形 595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7" name="正方形/長方形 596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5" name="テキスト ボックス 594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葉書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584" name="グループ化 583"/>
              <p:cNvGrpSpPr/>
              <p:nvPr/>
            </p:nvGrpSpPr>
            <p:grpSpPr>
              <a:xfrm>
                <a:off x="6253675" y="2258870"/>
                <a:ext cx="229704" cy="45719"/>
                <a:chOff x="6932844" y="1114709"/>
                <a:chExt cx="580979" cy="115635"/>
              </a:xfrm>
            </p:grpSpPr>
            <p:sp>
              <p:nvSpPr>
                <p:cNvPr id="585" name="フレーム 584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フレーム 585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フレーム 586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フレーム 587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フレーム 588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フレーム 589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フレーム 590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" name="グループ化 5"/>
          <p:cNvGrpSpPr/>
          <p:nvPr/>
        </p:nvGrpSpPr>
        <p:grpSpPr>
          <a:xfrm rot="20700000">
            <a:off x="6175865" y="2884416"/>
            <a:ext cx="1276282" cy="1431804"/>
            <a:chOff x="2692540" y="2816339"/>
            <a:chExt cx="1692753" cy="1899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61" name="グループ化 360"/>
            <p:cNvGrpSpPr/>
            <p:nvPr/>
          </p:nvGrpSpPr>
          <p:grpSpPr>
            <a:xfrm>
              <a:off x="3102115" y="2816339"/>
              <a:ext cx="1283178" cy="1575175"/>
              <a:chOff x="6159641" y="2816340"/>
              <a:chExt cx="1283178" cy="1575175"/>
            </a:xfrm>
          </p:grpSpPr>
          <p:grpSp>
            <p:nvGrpSpPr>
              <p:cNvPr id="362" name="グループ化 361"/>
              <p:cNvGrpSpPr/>
              <p:nvPr/>
            </p:nvGrpSpPr>
            <p:grpSpPr>
              <a:xfrm>
                <a:off x="6159641" y="281634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423" name="正方形/長方形 422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4" name="グループ化 423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432" name="フレーム 431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フレーム 432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フレーム 433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フレーム 434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フレーム 435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フレーム 436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フレーム 437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5" name="グループ化 424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427" name="正方形/長方形 426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正方形/長方形 427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正方形/長方形 428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正方形/長方形 429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正方形/長方形 430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6" name="テキスト ボックス 425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年賀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363" name="グループ化 362"/>
              <p:cNvGrpSpPr/>
              <p:nvPr/>
            </p:nvGrpSpPr>
            <p:grpSpPr>
              <a:xfrm>
                <a:off x="6253675" y="4150368"/>
                <a:ext cx="229704" cy="45719"/>
                <a:chOff x="6932844" y="1114709"/>
                <a:chExt cx="580979" cy="115635"/>
              </a:xfrm>
            </p:grpSpPr>
            <p:sp>
              <p:nvSpPr>
                <p:cNvPr id="416" name="フレーム 415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レーム 416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レーム 417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レーム 418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レーム 419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フレーム 420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フレーム 421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4" name="テキスト ボックス 363"/>
              <p:cNvSpPr txBox="1"/>
              <p:nvPr/>
            </p:nvSpPr>
            <p:spPr>
              <a:xfrm>
                <a:off x="6298911" y="424571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365" name="テキスト ボックス 364"/>
              <p:cNvSpPr txBox="1"/>
              <p:nvPr/>
            </p:nvSpPr>
            <p:spPr>
              <a:xfrm>
                <a:off x="7039502" y="424571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  <p:grpSp>
            <p:nvGrpSpPr>
              <p:cNvPr id="366" name="グループ化 365"/>
              <p:cNvGrpSpPr/>
              <p:nvPr/>
            </p:nvGrpSpPr>
            <p:grpSpPr>
              <a:xfrm>
                <a:off x="6231939" y="3141183"/>
                <a:ext cx="177083" cy="226346"/>
                <a:chOff x="6231939" y="3141183"/>
                <a:chExt cx="187866" cy="226346"/>
              </a:xfrm>
            </p:grpSpPr>
            <p:grpSp>
              <p:nvGrpSpPr>
                <p:cNvPr id="406" name="グループ化 405"/>
                <p:cNvGrpSpPr/>
                <p:nvPr/>
              </p:nvGrpSpPr>
              <p:grpSpPr>
                <a:xfrm>
                  <a:off x="6231939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412" name="正方形/長方形 411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3" name="正方形/長方形 412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4" name="正方形/長方形 413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5" name="正方形/長方形 414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7" name="グループ化 406"/>
                <p:cNvGrpSpPr/>
                <p:nvPr/>
              </p:nvGrpSpPr>
              <p:grpSpPr>
                <a:xfrm>
                  <a:off x="6331952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408" name="正方形/長方形 407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9" name="正方形/長方形 408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0" name="正方形/長方形 409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1" name="正方形/長方形 410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391" name="楕円 390"/>
              <p:cNvSpPr/>
              <p:nvPr/>
            </p:nvSpPr>
            <p:spPr bwMode="auto">
              <a:xfrm>
                <a:off x="6231939" y="3163095"/>
                <a:ext cx="177083" cy="17708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テキスト ボックス 404"/>
              <p:cNvSpPr txBox="1"/>
              <p:nvPr/>
            </p:nvSpPr>
            <p:spPr>
              <a:xfrm rot="5400000">
                <a:off x="6263147" y="3226221"/>
                <a:ext cx="124248" cy="524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rgbClr val="FF66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年賀</a:t>
                </a:r>
                <a:endParaRPr kumimoji="1" lang="en-US" altLang="ja-JP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513" name="グループ化 512"/>
            <p:cNvGrpSpPr/>
            <p:nvPr/>
          </p:nvGrpSpPr>
          <p:grpSpPr>
            <a:xfrm>
              <a:off x="2902090" y="2968739"/>
              <a:ext cx="1283178" cy="1575175"/>
              <a:chOff x="6159641" y="2816340"/>
              <a:chExt cx="1283178" cy="1575175"/>
            </a:xfrm>
          </p:grpSpPr>
          <p:grpSp>
            <p:nvGrpSpPr>
              <p:cNvPr id="514" name="グループ化 513"/>
              <p:cNvGrpSpPr/>
              <p:nvPr/>
            </p:nvGrpSpPr>
            <p:grpSpPr>
              <a:xfrm>
                <a:off x="6159641" y="281634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538" name="正方形/長方形 537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9" name="グループ化 538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547" name="フレーム 546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フレーム 547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フレーム 548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フレーム 549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1" name="フレーム 550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フレーム 551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3" name="フレーム 552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0" name="グループ化 539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542" name="正方形/長方形 541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3" name="正方形/長方形 542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正方形/長方形 543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正方形/長方形 544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正方形/長方形 545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1" name="テキスト ボックス 540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年賀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515" name="グループ化 514"/>
              <p:cNvGrpSpPr/>
              <p:nvPr/>
            </p:nvGrpSpPr>
            <p:grpSpPr>
              <a:xfrm>
                <a:off x="6253675" y="4150368"/>
                <a:ext cx="229704" cy="45719"/>
                <a:chOff x="6932844" y="1114709"/>
                <a:chExt cx="580979" cy="115635"/>
              </a:xfrm>
            </p:grpSpPr>
            <p:sp>
              <p:nvSpPr>
                <p:cNvPr id="531" name="フレーム 530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フレーム 531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フレーム 532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レーム 533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レーム 534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フレーム 535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レーム 536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6" name="テキスト ボックス 515"/>
              <p:cNvSpPr txBox="1"/>
              <p:nvPr/>
            </p:nvSpPr>
            <p:spPr>
              <a:xfrm>
                <a:off x="6298911" y="424571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517" name="テキスト ボックス 516"/>
              <p:cNvSpPr txBox="1"/>
              <p:nvPr/>
            </p:nvSpPr>
            <p:spPr>
              <a:xfrm>
                <a:off x="7039502" y="424571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  <p:grpSp>
            <p:nvGrpSpPr>
              <p:cNvPr id="518" name="グループ化 517"/>
              <p:cNvGrpSpPr/>
              <p:nvPr/>
            </p:nvGrpSpPr>
            <p:grpSpPr>
              <a:xfrm>
                <a:off x="6231939" y="3141183"/>
                <a:ext cx="177083" cy="226346"/>
                <a:chOff x="6231939" y="3141183"/>
                <a:chExt cx="187866" cy="226346"/>
              </a:xfrm>
            </p:grpSpPr>
            <p:grpSp>
              <p:nvGrpSpPr>
                <p:cNvPr id="521" name="グループ化 520"/>
                <p:cNvGrpSpPr/>
                <p:nvPr/>
              </p:nvGrpSpPr>
              <p:grpSpPr>
                <a:xfrm>
                  <a:off x="6231939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527" name="正方形/長方形 526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8" name="正方形/長方形 527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9" name="正方形/長方形 528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0" name="正方形/長方形 529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22" name="グループ化 521"/>
                <p:cNvGrpSpPr/>
                <p:nvPr/>
              </p:nvGrpSpPr>
              <p:grpSpPr>
                <a:xfrm>
                  <a:off x="6331952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523" name="正方形/長方形 522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4" name="正方形/長方形 523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5" name="正方形/長方形 524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6" name="正方形/長方形 525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519" name="楕円 518"/>
              <p:cNvSpPr/>
              <p:nvPr/>
            </p:nvSpPr>
            <p:spPr bwMode="auto">
              <a:xfrm>
                <a:off x="6231939" y="3163095"/>
                <a:ext cx="177083" cy="17708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テキスト ボックス 519"/>
              <p:cNvSpPr txBox="1"/>
              <p:nvPr/>
            </p:nvSpPr>
            <p:spPr>
              <a:xfrm rot="5400000">
                <a:off x="6263147" y="3226221"/>
                <a:ext cx="124248" cy="524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rgbClr val="FF66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年賀</a:t>
                </a:r>
                <a:endParaRPr kumimoji="1" lang="en-US" altLang="ja-JP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605" name="グループ化 604"/>
            <p:cNvGrpSpPr/>
            <p:nvPr/>
          </p:nvGrpSpPr>
          <p:grpSpPr>
            <a:xfrm>
              <a:off x="2692540" y="3140189"/>
              <a:ext cx="1283178" cy="1575175"/>
              <a:chOff x="6159641" y="2816340"/>
              <a:chExt cx="1283178" cy="1575175"/>
            </a:xfrm>
          </p:grpSpPr>
          <p:grpSp>
            <p:nvGrpSpPr>
              <p:cNvPr id="606" name="グループ化 605"/>
              <p:cNvGrpSpPr/>
              <p:nvPr/>
            </p:nvGrpSpPr>
            <p:grpSpPr>
              <a:xfrm>
                <a:off x="6159641" y="281634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630" name="正方形/長方形 629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1" name="グループ化 630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639" name="フレーム 638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0" name="フレーム 639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1" name="フレーム 640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2" name="フレーム 641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3" name="フレーム 642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4" name="フレーム 643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5" name="フレーム 644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32" name="グループ化 631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634" name="正方形/長方形 633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5" name="正方形/長方形 634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6" name="正方形/長方形 635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7" name="正方形/長方形 636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8" name="正方形/長方形 637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33" name="テキスト ボックス 632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年賀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607" name="グループ化 606"/>
              <p:cNvGrpSpPr/>
              <p:nvPr/>
            </p:nvGrpSpPr>
            <p:grpSpPr>
              <a:xfrm>
                <a:off x="6253675" y="4150368"/>
                <a:ext cx="229704" cy="45719"/>
                <a:chOff x="6932844" y="1114709"/>
                <a:chExt cx="580979" cy="115635"/>
              </a:xfrm>
            </p:grpSpPr>
            <p:sp>
              <p:nvSpPr>
                <p:cNvPr id="623" name="フレーム 622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フレーム 623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フレーム 624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フレーム 625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フレーム 626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フレーム 627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レーム 628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8" name="テキスト ボックス 607"/>
              <p:cNvSpPr txBox="1"/>
              <p:nvPr/>
            </p:nvSpPr>
            <p:spPr>
              <a:xfrm>
                <a:off x="6298911" y="424571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609" name="テキスト ボックス 608"/>
              <p:cNvSpPr txBox="1"/>
              <p:nvPr/>
            </p:nvSpPr>
            <p:spPr>
              <a:xfrm>
                <a:off x="7039502" y="424571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  <p:grpSp>
            <p:nvGrpSpPr>
              <p:cNvPr id="610" name="グループ化 609"/>
              <p:cNvGrpSpPr/>
              <p:nvPr/>
            </p:nvGrpSpPr>
            <p:grpSpPr>
              <a:xfrm>
                <a:off x="6231939" y="3141183"/>
                <a:ext cx="177083" cy="226346"/>
                <a:chOff x="6231939" y="3141183"/>
                <a:chExt cx="187866" cy="226346"/>
              </a:xfrm>
            </p:grpSpPr>
            <p:grpSp>
              <p:nvGrpSpPr>
                <p:cNvPr id="613" name="グループ化 612"/>
                <p:cNvGrpSpPr/>
                <p:nvPr/>
              </p:nvGrpSpPr>
              <p:grpSpPr>
                <a:xfrm>
                  <a:off x="6231939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619" name="正方形/長方形 618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0" name="正方形/長方形 619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1" name="正方形/長方形 620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2" name="正方形/長方形 621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14" name="グループ化 613"/>
                <p:cNvGrpSpPr/>
                <p:nvPr/>
              </p:nvGrpSpPr>
              <p:grpSpPr>
                <a:xfrm>
                  <a:off x="6331952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615" name="正方形/長方形 614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6" name="正方形/長方形 615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7" name="正方形/長方形 616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8" name="正方形/長方形 617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611" name="楕円 610"/>
              <p:cNvSpPr/>
              <p:nvPr/>
            </p:nvSpPr>
            <p:spPr bwMode="auto">
              <a:xfrm>
                <a:off x="6231939" y="3163095"/>
                <a:ext cx="177083" cy="17708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2" name="テキスト ボックス 611"/>
              <p:cNvSpPr txBox="1"/>
              <p:nvPr/>
            </p:nvSpPr>
            <p:spPr>
              <a:xfrm rot="5400000">
                <a:off x="6263147" y="3226221"/>
                <a:ext cx="124248" cy="524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rgbClr val="FF66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年賀</a:t>
                </a:r>
                <a:endParaRPr kumimoji="1" lang="en-US" altLang="ja-JP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 rot="20700000">
            <a:off x="6175865" y="4812276"/>
            <a:ext cx="1276282" cy="1431804"/>
            <a:chOff x="2692540" y="4744199"/>
            <a:chExt cx="1692753" cy="1899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439" name="グループ化 438"/>
            <p:cNvGrpSpPr/>
            <p:nvPr/>
          </p:nvGrpSpPr>
          <p:grpSpPr>
            <a:xfrm>
              <a:off x="3102115" y="4744199"/>
              <a:ext cx="1283178" cy="1575175"/>
              <a:chOff x="6159641" y="4744200"/>
              <a:chExt cx="1283178" cy="1575175"/>
            </a:xfrm>
          </p:grpSpPr>
          <p:grpSp>
            <p:nvGrpSpPr>
              <p:cNvPr id="440" name="グループ化 439"/>
              <p:cNvGrpSpPr/>
              <p:nvPr/>
            </p:nvGrpSpPr>
            <p:grpSpPr>
              <a:xfrm>
                <a:off x="6159641" y="474420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451" name="正方形/長方形 450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2" name="グループ化 451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460" name="フレーム 459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1" name="フレーム 460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2" name="フレーム 461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3" name="フレーム 462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4" name="フレーム 463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5" name="フレーム 464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6" name="フレーム 465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3" name="グループ化 452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455" name="正方形/長方形 454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正方形/長方形 455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7" name="正方形/長方形 456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8" name="正方形/長方形 457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9" name="正方形/長方形 458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4" name="テキスト ボックス 453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暑中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441" name="グループ化 440"/>
              <p:cNvGrpSpPr/>
              <p:nvPr/>
            </p:nvGrpSpPr>
            <p:grpSpPr>
              <a:xfrm>
                <a:off x="6253675" y="6078228"/>
                <a:ext cx="229704" cy="45719"/>
                <a:chOff x="6932844" y="1114709"/>
                <a:chExt cx="580979" cy="115635"/>
              </a:xfrm>
            </p:grpSpPr>
            <p:sp>
              <p:nvSpPr>
                <p:cNvPr id="444" name="フレーム 443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フレーム 444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フレーム 445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レーム 446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レーム 447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フレーム 448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レーム 449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2" name="テキスト ボックス 441"/>
              <p:cNvSpPr txBox="1"/>
              <p:nvPr/>
            </p:nvSpPr>
            <p:spPr>
              <a:xfrm>
                <a:off x="6298911" y="617357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443" name="テキスト ボックス 442"/>
              <p:cNvSpPr txBox="1"/>
              <p:nvPr/>
            </p:nvSpPr>
            <p:spPr>
              <a:xfrm>
                <a:off x="7039502" y="617357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</p:grpSp>
        <p:grpSp>
          <p:nvGrpSpPr>
            <p:cNvPr id="554" name="グループ化 553"/>
            <p:cNvGrpSpPr/>
            <p:nvPr/>
          </p:nvGrpSpPr>
          <p:grpSpPr>
            <a:xfrm>
              <a:off x="2902090" y="4896599"/>
              <a:ext cx="1283178" cy="1575175"/>
              <a:chOff x="6159641" y="4744200"/>
              <a:chExt cx="1283178" cy="1575175"/>
            </a:xfrm>
          </p:grpSpPr>
          <p:grpSp>
            <p:nvGrpSpPr>
              <p:cNvPr id="555" name="グループ化 554"/>
              <p:cNvGrpSpPr/>
              <p:nvPr/>
            </p:nvGrpSpPr>
            <p:grpSpPr>
              <a:xfrm>
                <a:off x="6159641" y="474420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566" name="正方形/長方形 565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7" name="グループ化 566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575" name="フレーム 574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フレーム 575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フレーム 576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8" name="フレーム 577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フレーム 578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0" name="フレーム 579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1" name="フレーム 580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8" name="グループ化 567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570" name="正方形/長方形 569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正方形/長方形 570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正方形/長方形 571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正方形/長方形 572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正方形/長方形 573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9" name="テキスト ボックス 568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暑</a:t>
                  </a:r>
                  <a:r>
                    <a:rPr kumimoji="1" lang="ja-JP" altLang="en-US" sz="16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中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556" name="グループ化 555"/>
              <p:cNvGrpSpPr/>
              <p:nvPr/>
            </p:nvGrpSpPr>
            <p:grpSpPr>
              <a:xfrm>
                <a:off x="6253675" y="6078228"/>
                <a:ext cx="229704" cy="45719"/>
                <a:chOff x="6932844" y="1114709"/>
                <a:chExt cx="580979" cy="115635"/>
              </a:xfrm>
            </p:grpSpPr>
            <p:sp>
              <p:nvSpPr>
                <p:cNvPr id="559" name="フレーム 558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フレーム 559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レーム 560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フレーム 561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フレーム 562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フレーム 563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レーム 564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7" name="テキスト ボックス 556"/>
              <p:cNvSpPr txBox="1"/>
              <p:nvPr/>
            </p:nvSpPr>
            <p:spPr>
              <a:xfrm>
                <a:off x="6298911" y="617357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558" name="テキスト ボックス 557"/>
              <p:cNvSpPr txBox="1"/>
              <p:nvPr/>
            </p:nvSpPr>
            <p:spPr>
              <a:xfrm>
                <a:off x="7039502" y="617357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</p:grpSp>
        <p:grpSp>
          <p:nvGrpSpPr>
            <p:cNvPr id="646" name="グループ化 645"/>
            <p:cNvGrpSpPr/>
            <p:nvPr/>
          </p:nvGrpSpPr>
          <p:grpSpPr>
            <a:xfrm>
              <a:off x="2692540" y="5068049"/>
              <a:ext cx="1283178" cy="1575175"/>
              <a:chOff x="6159641" y="4744200"/>
              <a:chExt cx="1283178" cy="1575175"/>
            </a:xfrm>
          </p:grpSpPr>
          <p:grpSp>
            <p:nvGrpSpPr>
              <p:cNvPr id="647" name="グループ化 646"/>
              <p:cNvGrpSpPr/>
              <p:nvPr/>
            </p:nvGrpSpPr>
            <p:grpSpPr>
              <a:xfrm>
                <a:off x="6159641" y="474420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658" name="正方形/長方形 657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59" name="グループ化 658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667" name="フレーム 666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8" name="フレーム 667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9" name="フレーム 668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0" name="フレーム 669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1" name="フレーム 670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フレーム 671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フレーム 672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0" name="グループ化 659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662" name="正方形/長方形 661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3" name="正方形/長方形 662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4" name="正方形/長方形 663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5" name="正方形/長方形 664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6" name="正方形/長方形 665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61" name="テキスト ボックス 660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暑</a:t>
                  </a:r>
                  <a:r>
                    <a:rPr kumimoji="1" lang="ja-JP" altLang="en-US" sz="16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中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648" name="グループ化 647"/>
              <p:cNvGrpSpPr/>
              <p:nvPr/>
            </p:nvGrpSpPr>
            <p:grpSpPr>
              <a:xfrm>
                <a:off x="6253675" y="6078228"/>
                <a:ext cx="229704" cy="45719"/>
                <a:chOff x="6932844" y="1114709"/>
                <a:chExt cx="580979" cy="115635"/>
              </a:xfrm>
            </p:grpSpPr>
            <p:sp>
              <p:nvSpPr>
                <p:cNvPr id="651" name="フレーム 650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フレーム 651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フレーム 652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フレーム 653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フレーム 654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フレーム 655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フレーム 656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9" name="テキスト ボックス 648"/>
              <p:cNvSpPr txBox="1"/>
              <p:nvPr/>
            </p:nvSpPr>
            <p:spPr>
              <a:xfrm>
                <a:off x="6298911" y="617357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650" name="テキスト ボックス 649"/>
              <p:cNvSpPr txBox="1"/>
              <p:nvPr/>
            </p:nvSpPr>
            <p:spPr>
              <a:xfrm>
                <a:off x="7039502" y="617357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8058345" y="863714"/>
            <a:ext cx="1283178" cy="1575175"/>
            <a:chOff x="8058345" y="863714"/>
            <a:chExt cx="1283178" cy="1575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97" name="正方形/長方形 696"/>
            <p:cNvSpPr/>
            <p:nvPr/>
          </p:nvSpPr>
          <p:spPr bwMode="auto">
            <a:xfrm>
              <a:off x="8058345" y="863714"/>
              <a:ext cx="1283178" cy="1575175"/>
            </a:xfrm>
            <a:prstGeom prst="rect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8177429" y="992773"/>
              <a:ext cx="926882" cy="102276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/>
                <a:t>①お名前</a:t>
              </a:r>
              <a:endParaRPr lang="en-US" altLang="ja-JP" dirty="0"/>
            </a:p>
            <a:p>
              <a:r>
                <a:rPr lang="ja-JP" altLang="en-US" dirty="0"/>
                <a:t>②住所</a:t>
              </a:r>
              <a:endParaRPr lang="en-US" altLang="ja-JP" dirty="0"/>
            </a:p>
            <a:p>
              <a:r>
                <a:rPr lang="ja-JP" altLang="en-US" dirty="0"/>
                <a:t>③電話番号</a:t>
              </a:r>
              <a:endParaRPr lang="en-US" altLang="ja-JP" dirty="0"/>
            </a:p>
            <a:p>
              <a:endParaRPr lang="en-US" altLang="ja-JP" dirty="0"/>
            </a:p>
            <a:p>
              <a:endParaRPr lang="en-US" altLang="ja-JP" dirty="0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8058345" y="2794114"/>
            <a:ext cx="1283178" cy="1575175"/>
            <a:chOff x="8058345" y="2794114"/>
            <a:chExt cx="1283178" cy="1575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98" name="正方形/長方形 697"/>
            <p:cNvSpPr/>
            <p:nvPr/>
          </p:nvSpPr>
          <p:spPr bwMode="auto">
            <a:xfrm>
              <a:off x="8058345" y="2794114"/>
              <a:ext cx="1283178" cy="1575175"/>
            </a:xfrm>
            <a:prstGeom prst="rect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テキスト ボックス 698"/>
            <p:cNvSpPr txBox="1"/>
            <p:nvPr/>
          </p:nvSpPr>
          <p:spPr>
            <a:xfrm>
              <a:off x="8177429" y="2923173"/>
              <a:ext cx="926882" cy="102276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/>
                <a:t>①お名前</a:t>
              </a:r>
              <a:endParaRPr lang="en-US" altLang="ja-JP" dirty="0"/>
            </a:p>
            <a:p>
              <a:r>
                <a:rPr lang="ja-JP" altLang="en-US" dirty="0"/>
                <a:t>②住所</a:t>
              </a:r>
              <a:endParaRPr lang="en-US" altLang="ja-JP" dirty="0"/>
            </a:p>
            <a:p>
              <a:r>
                <a:rPr lang="ja-JP" altLang="en-US" dirty="0"/>
                <a:t>③電話番号</a:t>
              </a:r>
              <a:endParaRPr lang="en-US" altLang="ja-JP" dirty="0"/>
            </a:p>
            <a:p>
              <a:r>
                <a:rPr lang="ja-JP" altLang="en-US" dirty="0"/>
                <a:t>④年齢</a:t>
              </a:r>
              <a:endParaRPr lang="en-US" altLang="ja-JP" dirty="0"/>
            </a:p>
            <a:p>
              <a:r>
                <a:rPr lang="ja-JP" altLang="en-US" dirty="0"/>
                <a:t>⑤ご職業</a:t>
              </a:r>
              <a:endParaRPr lang="en-US" altLang="ja-JP" dirty="0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8058345" y="4727689"/>
            <a:ext cx="1283178" cy="1575175"/>
            <a:chOff x="8058345" y="4727689"/>
            <a:chExt cx="1283178" cy="1575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00" name="正方形/長方形 699"/>
            <p:cNvSpPr/>
            <p:nvPr/>
          </p:nvSpPr>
          <p:spPr bwMode="auto">
            <a:xfrm>
              <a:off x="8058345" y="4727689"/>
              <a:ext cx="1283178" cy="1575175"/>
            </a:xfrm>
            <a:prstGeom prst="rect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テキスト ボックス 700"/>
            <p:cNvSpPr txBox="1"/>
            <p:nvPr/>
          </p:nvSpPr>
          <p:spPr>
            <a:xfrm>
              <a:off x="8130207" y="4856748"/>
              <a:ext cx="1109120" cy="124924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/>
                <a:t>①お名前</a:t>
              </a:r>
              <a:endParaRPr lang="en-US" altLang="ja-JP" dirty="0"/>
            </a:p>
            <a:p>
              <a:r>
                <a:rPr lang="ja-JP" altLang="en-US" dirty="0"/>
                <a:t>②住所</a:t>
              </a:r>
              <a:endParaRPr lang="en-US" altLang="ja-JP" dirty="0"/>
            </a:p>
            <a:p>
              <a:r>
                <a:rPr lang="ja-JP" altLang="en-US" dirty="0"/>
                <a:t>③電話番号</a:t>
              </a:r>
              <a:endParaRPr lang="en-US" altLang="ja-JP" dirty="0"/>
            </a:p>
            <a:p>
              <a:r>
                <a:rPr lang="ja-JP" altLang="en-US" dirty="0"/>
                <a:t>④年齢</a:t>
              </a:r>
              <a:endParaRPr lang="en-US" altLang="ja-JP" dirty="0"/>
            </a:p>
            <a:p>
              <a:r>
                <a:rPr lang="ja-JP" altLang="en-US" dirty="0"/>
                <a:t>⑤ご職業</a:t>
              </a:r>
              <a:endParaRPr lang="en-US" altLang="ja-JP" dirty="0"/>
            </a:p>
            <a:p>
              <a:r>
                <a:rPr lang="ja-JP" altLang="en-US" dirty="0"/>
                <a:t>⑥クイズの答え</a:t>
              </a:r>
              <a:endParaRPr lang="en-US" altLang="ja-JP" dirty="0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2455644" y="863714"/>
            <a:ext cx="1283178" cy="1575175"/>
            <a:chOff x="2455644" y="863714"/>
            <a:chExt cx="1283178" cy="1575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02" name="グループ化 701"/>
            <p:cNvGrpSpPr/>
            <p:nvPr/>
          </p:nvGrpSpPr>
          <p:grpSpPr>
            <a:xfrm>
              <a:off x="2455644" y="863714"/>
              <a:ext cx="1283178" cy="1575175"/>
              <a:chOff x="6159641" y="863715"/>
              <a:chExt cx="1283178" cy="1575175"/>
            </a:xfrm>
          </p:grpSpPr>
          <p:grpSp>
            <p:nvGrpSpPr>
              <p:cNvPr id="703" name="グループ化 702"/>
              <p:cNvGrpSpPr/>
              <p:nvPr/>
            </p:nvGrpSpPr>
            <p:grpSpPr>
              <a:xfrm>
                <a:off x="6159641" y="863715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712" name="正方形/長方形 711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13" name="グループ化 712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718" name="フレーム 717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9" name="フレーム 718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0" name="フレーム 719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1" name="フレーム 720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フレーム 721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3" name="フレーム 722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4" name="フレーム 723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4" name="グループ化 713"/>
                <p:cNvGrpSpPr/>
                <p:nvPr/>
              </p:nvGrpSpPr>
              <p:grpSpPr>
                <a:xfrm>
                  <a:off x="6503237" y="1605535"/>
                  <a:ext cx="204958" cy="251772"/>
                  <a:chOff x="6503237" y="1660701"/>
                  <a:chExt cx="303762" cy="373143"/>
                </a:xfrm>
              </p:grpSpPr>
              <p:sp>
                <p:nvSpPr>
                  <p:cNvPr id="716" name="正方形/長方形 715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7" name="正方形/長方形 716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5" name="テキスト ボックス 714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葉書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794" name="テキスト ボックス 793"/>
                <p:cNvSpPr txBox="1"/>
                <p:nvPr/>
              </p:nvSpPr>
              <p:spPr>
                <a:xfrm rot="5400000">
                  <a:off x="7043535" y="2444467"/>
                  <a:ext cx="1330532" cy="14870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東京都〇〇区〇〇町</a:t>
                  </a:r>
                  <a:r>
                    <a:rPr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1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の２の３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704" name="グループ化 703"/>
              <p:cNvGrpSpPr/>
              <p:nvPr/>
            </p:nvGrpSpPr>
            <p:grpSpPr>
              <a:xfrm>
                <a:off x="6253675" y="2258870"/>
                <a:ext cx="229704" cy="45719"/>
                <a:chOff x="6932844" y="1114709"/>
                <a:chExt cx="580979" cy="115635"/>
              </a:xfrm>
            </p:grpSpPr>
            <p:sp>
              <p:nvSpPr>
                <p:cNvPr id="705" name="フレーム 704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フレーム 705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フレーム 706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フレーム 707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フレーム 708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フレーム 709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フレーム 710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" name="テキスト ボックス 14"/>
            <p:cNvSpPr txBox="1"/>
            <p:nvPr/>
          </p:nvSpPr>
          <p:spPr>
            <a:xfrm>
              <a:off x="3089080" y="974960"/>
              <a:ext cx="249434" cy="870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100</a:t>
              </a:r>
              <a:endParaRPr kumimoji="1" lang="ja-JP" altLang="en-US" dirty="0"/>
            </a:p>
          </p:txBody>
        </p:sp>
        <p:sp>
          <p:nvSpPr>
            <p:cNvPr id="796" name="テキスト ボックス 795"/>
            <p:cNvSpPr txBox="1"/>
            <p:nvPr/>
          </p:nvSpPr>
          <p:spPr>
            <a:xfrm>
              <a:off x="3381973" y="1005450"/>
              <a:ext cx="251251" cy="565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0000</a:t>
              </a:r>
              <a:endParaRPr kumimoji="1" lang="ja-JP" altLang="en-US" dirty="0"/>
            </a:p>
          </p:txBody>
        </p:sp>
        <p:sp>
          <p:nvSpPr>
            <p:cNvPr id="826" name="テキスト ボックス 825"/>
            <p:cNvSpPr txBox="1"/>
            <p:nvPr/>
          </p:nvSpPr>
          <p:spPr>
            <a:xfrm rot="5400000">
              <a:off x="2337648" y="1826200"/>
              <a:ext cx="710343" cy="60941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大阪市</a:t>
              </a:r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〇〇区〇〇町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３の２の３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27" name="テキスト ボックス 826"/>
            <p:cNvSpPr txBox="1"/>
            <p:nvPr/>
          </p:nvSpPr>
          <p:spPr>
            <a:xfrm rot="5400000">
              <a:off x="2354295" y="1937802"/>
              <a:ext cx="469007" cy="8476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　太郎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2455644" y="2816339"/>
            <a:ext cx="1283178" cy="1575175"/>
            <a:chOff x="2455644" y="2816339"/>
            <a:chExt cx="1283178" cy="1575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25" name="グループ化 724"/>
            <p:cNvGrpSpPr/>
            <p:nvPr/>
          </p:nvGrpSpPr>
          <p:grpSpPr>
            <a:xfrm>
              <a:off x="2455644" y="2816339"/>
              <a:ext cx="1283178" cy="1575175"/>
              <a:chOff x="6159641" y="2816340"/>
              <a:chExt cx="1283178" cy="1575175"/>
            </a:xfrm>
          </p:grpSpPr>
          <p:grpSp>
            <p:nvGrpSpPr>
              <p:cNvPr id="726" name="グループ化 725"/>
              <p:cNvGrpSpPr/>
              <p:nvPr/>
            </p:nvGrpSpPr>
            <p:grpSpPr>
              <a:xfrm>
                <a:off x="6159641" y="281634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750" name="正方形/長方形 749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51" name="グループ化 750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759" name="フレーム 758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0" name="フレーム 759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1" name="フレーム 760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2" name="フレーム 761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3" name="フレーム 762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4" name="フレーム 763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5" name="フレーム 764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2" name="グループ化 751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754" name="正方形/長方形 753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5" name="正方形/長方形 754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正方形/長方形 755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7" name="正方形/長方形 756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8" name="正方形/長方形 757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3" name="テキスト ボックス 752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年賀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727" name="グループ化 726"/>
              <p:cNvGrpSpPr/>
              <p:nvPr/>
            </p:nvGrpSpPr>
            <p:grpSpPr>
              <a:xfrm>
                <a:off x="6253675" y="4150368"/>
                <a:ext cx="229704" cy="45719"/>
                <a:chOff x="6932844" y="1114709"/>
                <a:chExt cx="580979" cy="115635"/>
              </a:xfrm>
            </p:grpSpPr>
            <p:sp>
              <p:nvSpPr>
                <p:cNvPr id="743" name="フレーム 742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フレーム 743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フレーム 744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フレーム 745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レーム 746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フレーム 747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レーム 748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8" name="テキスト ボックス 727"/>
              <p:cNvSpPr txBox="1"/>
              <p:nvPr/>
            </p:nvSpPr>
            <p:spPr>
              <a:xfrm>
                <a:off x="6298911" y="424571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729" name="テキスト ボックス 728"/>
              <p:cNvSpPr txBox="1"/>
              <p:nvPr/>
            </p:nvSpPr>
            <p:spPr>
              <a:xfrm>
                <a:off x="7039502" y="424571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  <p:grpSp>
            <p:nvGrpSpPr>
              <p:cNvPr id="730" name="グループ化 729"/>
              <p:cNvGrpSpPr/>
              <p:nvPr/>
            </p:nvGrpSpPr>
            <p:grpSpPr>
              <a:xfrm>
                <a:off x="6231939" y="3141183"/>
                <a:ext cx="177083" cy="226346"/>
                <a:chOff x="6231939" y="3141183"/>
                <a:chExt cx="187866" cy="226346"/>
              </a:xfrm>
            </p:grpSpPr>
            <p:grpSp>
              <p:nvGrpSpPr>
                <p:cNvPr id="733" name="グループ化 732"/>
                <p:cNvGrpSpPr/>
                <p:nvPr/>
              </p:nvGrpSpPr>
              <p:grpSpPr>
                <a:xfrm>
                  <a:off x="6231939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739" name="正方形/長方形 738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0" name="正方形/長方形 739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1" name="正方形/長方形 740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2" name="正方形/長方形 741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34" name="グループ化 733"/>
                <p:cNvGrpSpPr/>
                <p:nvPr/>
              </p:nvGrpSpPr>
              <p:grpSpPr>
                <a:xfrm>
                  <a:off x="6331952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735" name="正方形/長方形 734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6" name="正方形/長方形 735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7" name="正方形/長方形 736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8" name="正方形/長方形 737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731" name="楕円 730"/>
              <p:cNvSpPr/>
              <p:nvPr/>
            </p:nvSpPr>
            <p:spPr bwMode="auto">
              <a:xfrm>
                <a:off x="6231939" y="3163095"/>
                <a:ext cx="177083" cy="17708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2" name="テキスト ボックス 731"/>
              <p:cNvSpPr txBox="1"/>
              <p:nvPr/>
            </p:nvSpPr>
            <p:spPr>
              <a:xfrm rot="5400000">
                <a:off x="6263147" y="3226221"/>
                <a:ext cx="124248" cy="524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rgbClr val="FF66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年賀</a:t>
                </a:r>
                <a:endParaRPr kumimoji="1" lang="en-US" altLang="ja-JP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sp>
          <p:nvSpPr>
            <p:cNvPr id="829" name="テキスト ボックス 828"/>
            <p:cNvSpPr txBox="1"/>
            <p:nvPr/>
          </p:nvSpPr>
          <p:spPr>
            <a:xfrm rot="5400000">
              <a:off x="3086634" y="3583407"/>
              <a:ext cx="1017695" cy="76612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東京都〇〇区〇〇町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の２の３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31" name="テキスト ボックス 830"/>
            <p:cNvSpPr txBox="1"/>
            <p:nvPr/>
          </p:nvSpPr>
          <p:spPr>
            <a:xfrm rot="5400000">
              <a:off x="2337648" y="3743900"/>
              <a:ext cx="710343" cy="60941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大阪市</a:t>
              </a:r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〇〇区〇〇町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３の２の３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32" name="テキスト ボックス 831"/>
            <p:cNvSpPr txBox="1"/>
            <p:nvPr/>
          </p:nvSpPr>
          <p:spPr>
            <a:xfrm rot="5400000">
              <a:off x="2354295" y="3855502"/>
              <a:ext cx="469007" cy="8476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　太郎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2455644" y="4744199"/>
            <a:ext cx="1283178" cy="1575175"/>
            <a:chOff x="2455644" y="4744199"/>
            <a:chExt cx="1283178" cy="1575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66" name="グループ化 765"/>
            <p:cNvGrpSpPr/>
            <p:nvPr/>
          </p:nvGrpSpPr>
          <p:grpSpPr>
            <a:xfrm>
              <a:off x="2455644" y="4744199"/>
              <a:ext cx="1283178" cy="1575175"/>
              <a:chOff x="6159641" y="4744200"/>
              <a:chExt cx="1283178" cy="1575175"/>
            </a:xfrm>
          </p:grpSpPr>
          <p:grpSp>
            <p:nvGrpSpPr>
              <p:cNvPr id="767" name="グループ化 766"/>
              <p:cNvGrpSpPr/>
              <p:nvPr/>
            </p:nvGrpSpPr>
            <p:grpSpPr>
              <a:xfrm>
                <a:off x="6159641" y="474420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778" name="正方形/長方形 777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79" name="グループ化 778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787" name="フレーム 786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8" name="フレーム 787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9" name="フレーム 788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0" name="フレーム 789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1" name="フレーム 790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2" name="フレーム 791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3" name="フレーム 792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80" name="グループ化 779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782" name="正方形/長方形 781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3" name="正方形/長方形 782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4" name="正方形/長方形 783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5" name="正方形/長方形 784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6" name="正方形/長方形 785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1" name="テキスト ボックス 780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暑中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768" name="グループ化 767"/>
              <p:cNvGrpSpPr/>
              <p:nvPr/>
            </p:nvGrpSpPr>
            <p:grpSpPr>
              <a:xfrm>
                <a:off x="6253675" y="6078228"/>
                <a:ext cx="229704" cy="45719"/>
                <a:chOff x="6932844" y="1114709"/>
                <a:chExt cx="580979" cy="115635"/>
              </a:xfrm>
            </p:grpSpPr>
            <p:sp>
              <p:nvSpPr>
                <p:cNvPr id="771" name="フレーム 770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フレーム 771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レーム 772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レーム 773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レーム 774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フレーム 775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フレーム 776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9" name="テキスト ボックス 768"/>
              <p:cNvSpPr txBox="1"/>
              <p:nvPr/>
            </p:nvSpPr>
            <p:spPr>
              <a:xfrm>
                <a:off x="6298911" y="617357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770" name="テキスト ボックス 769"/>
              <p:cNvSpPr txBox="1"/>
              <p:nvPr/>
            </p:nvSpPr>
            <p:spPr>
              <a:xfrm>
                <a:off x="7039502" y="617357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</p:grpSp>
        <p:sp>
          <p:nvSpPr>
            <p:cNvPr id="830" name="テキスト ボックス 829"/>
            <p:cNvSpPr txBox="1"/>
            <p:nvPr/>
          </p:nvSpPr>
          <p:spPr>
            <a:xfrm rot="5400000">
              <a:off x="3086634" y="5488408"/>
              <a:ext cx="1017695" cy="76612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東京都〇〇区〇〇町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の２の３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33" name="テキスト ボックス 832"/>
            <p:cNvSpPr txBox="1"/>
            <p:nvPr/>
          </p:nvSpPr>
          <p:spPr>
            <a:xfrm rot="5400000">
              <a:off x="2337648" y="5633660"/>
              <a:ext cx="710343" cy="60941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大阪市</a:t>
              </a:r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〇〇区〇〇町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３の２の３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34" name="テキスト ボックス 833"/>
            <p:cNvSpPr txBox="1"/>
            <p:nvPr/>
          </p:nvSpPr>
          <p:spPr>
            <a:xfrm rot="5400000">
              <a:off x="2354295" y="5745262"/>
              <a:ext cx="469007" cy="8476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　太郎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835" name="グループ化 834"/>
          <p:cNvGrpSpPr/>
          <p:nvPr/>
        </p:nvGrpSpPr>
        <p:grpSpPr>
          <a:xfrm rot="900000">
            <a:off x="4303494" y="863714"/>
            <a:ext cx="1283178" cy="1575175"/>
            <a:chOff x="2455644" y="863714"/>
            <a:chExt cx="1283178" cy="1575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836" name="グループ化 835"/>
            <p:cNvGrpSpPr/>
            <p:nvPr/>
          </p:nvGrpSpPr>
          <p:grpSpPr>
            <a:xfrm>
              <a:off x="2455644" y="863714"/>
              <a:ext cx="1283178" cy="1575175"/>
              <a:chOff x="6159641" y="863715"/>
              <a:chExt cx="1283178" cy="1575175"/>
            </a:xfrm>
          </p:grpSpPr>
          <p:grpSp>
            <p:nvGrpSpPr>
              <p:cNvPr id="841" name="グループ化 840"/>
              <p:cNvGrpSpPr/>
              <p:nvPr/>
            </p:nvGrpSpPr>
            <p:grpSpPr>
              <a:xfrm>
                <a:off x="6159641" y="863715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850" name="正方形/長方形 849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51" name="グループ化 850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857" name="フレーム 856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8" name="フレーム 857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9" name="フレーム 858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0" name="フレーム 859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1" name="フレーム 860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2" name="フレーム 861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3" name="フレーム 862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52" name="グループ化 851"/>
                <p:cNvGrpSpPr/>
                <p:nvPr/>
              </p:nvGrpSpPr>
              <p:grpSpPr>
                <a:xfrm>
                  <a:off x="6503237" y="1605535"/>
                  <a:ext cx="204958" cy="251772"/>
                  <a:chOff x="6503237" y="1660701"/>
                  <a:chExt cx="303762" cy="373143"/>
                </a:xfrm>
              </p:grpSpPr>
              <p:sp>
                <p:nvSpPr>
                  <p:cNvPr id="855" name="正方形/長方形 854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6" name="正方形/長方形 855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3" name="テキスト ボックス 852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葉書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854" name="テキスト ボックス 853"/>
                <p:cNvSpPr txBox="1"/>
                <p:nvPr/>
              </p:nvSpPr>
              <p:spPr>
                <a:xfrm rot="5400000">
                  <a:off x="7043535" y="2444467"/>
                  <a:ext cx="1330532" cy="14870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東京都〇〇区〇〇町</a:t>
                  </a:r>
                  <a:r>
                    <a:rPr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1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の２の３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842" name="グループ化 841"/>
              <p:cNvGrpSpPr/>
              <p:nvPr/>
            </p:nvGrpSpPr>
            <p:grpSpPr>
              <a:xfrm>
                <a:off x="6253675" y="2258870"/>
                <a:ext cx="229704" cy="45719"/>
                <a:chOff x="6932844" y="1114709"/>
                <a:chExt cx="580979" cy="115635"/>
              </a:xfrm>
            </p:grpSpPr>
            <p:sp>
              <p:nvSpPr>
                <p:cNvPr id="843" name="フレーム 842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フレーム 843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5" name="フレーム 844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フレーム 845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フレーム 846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フレーム 847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フレーム 848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37" name="テキスト ボックス 836"/>
            <p:cNvSpPr txBox="1"/>
            <p:nvPr/>
          </p:nvSpPr>
          <p:spPr>
            <a:xfrm>
              <a:off x="3089080" y="974960"/>
              <a:ext cx="249434" cy="870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100</a:t>
              </a:r>
              <a:endParaRPr kumimoji="1" lang="ja-JP" altLang="en-US" dirty="0"/>
            </a:p>
          </p:txBody>
        </p:sp>
        <p:sp>
          <p:nvSpPr>
            <p:cNvPr id="838" name="テキスト ボックス 837"/>
            <p:cNvSpPr txBox="1"/>
            <p:nvPr/>
          </p:nvSpPr>
          <p:spPr>
            <a:xfrm>
              <a:off x="3381973" y="1005450"/>
              <a:ext cx="251251" cy="565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0000</a:t>
              </a:r>
              <a:endParaRPr kumimoji="1" lang="ja-JP" altLang="en-US" dirty="0"/>
            </a:p>
          </p:txBody>
        </p:sp>
        <p:sp>
          <p:nvSpPr>
            <p:cNvPr id="839" name="テキスト ボックス 838"/>
            <p:cNvSpPr txBox="1"/>
            <p:nvPr/>
          </p:nvSpPr>
          <p:spPr>
            <a:xfrm rot="5400000">
              <a:off x="2337648" y="1826200"/>
              <a:ext cx="710343" cy="60941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大阪市</a:t>
              </a:r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〇〇区〇〇町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３の２の３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40" name="テキスト ボックス 839"/>
            <p:cNvSpPr txBox="1"/>
            <p:nvPr/>
          </p:nvSpPr>
          <p:spPr>
            <a:xfrm rot="5400000">
              <a:off x="2354295" y="1937802"/>
              <a:ext cx="469007" cy="8476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　太郎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864" name="グループ化 863"/>
          <p:cNvGrpSpPr/>
          <p:nvPr/>
        </p:nvGrpSpPr>
        <p:grpSpPr>
          <a:xfrm rot="900000">
            <a:off x="4303494" y="2816339"/>
            <a:ext cx="1283178" cy="1575175"/>
            <a:chOff x="2455644" y="2816339"/>
            <a:chExt cx="1283178" cy="1575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865" name="グループ化 864"/>
            <p:cNvGrpSpPr/>
            <p:nvPr/>
          </p:nvGrpSpPr>
          <p:grpSpPr>
            <a:xfrm>
              <a:off x="2455644" y="2816339"/>
              <a:ext cx="1283178" cy="1575175"/>
              <a:chOff x="6159641" y="2816340"/>
              <a:chExt cx="1283178" cy="1575175"/>
            </a:xfrm>
          </p:grpSpPr>
          <p:grpSp>
            <p:nvGrpSpPr>
              <p:cNvPr id="869" name="グループ化 868"/>
              <p:cNvGrpSpPr/>
              <p:nvPr/>
            </p:nvGrpSpPr>
            <p:grpSpPr>
              <a:xfrm>
                <a:off x="6159641" y="281634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893" name="正方形/長方形 892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94" name="グループ化 893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902" name="フレーム 901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3" name="フレーム 902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4" name="フレーム 903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5" name="フレーム 904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6" name="フレーム 905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7" name="フレーム 906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8" name="フレーム 907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5" name="グループ化 894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897" name="正方形/長方形 896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8" name="正方形/長方形 897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9" name="正方形/長方形 898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0" name="正方形/長方形 899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1" name="正方形/長方形 900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96" name="テキスト ボックス 895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年賀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870" name="グループ化 869"/>
              <p:cNvGrpSpPr/>
              <p:nvPr/>
            </p:nvGrpSpPr>
            <p:grpSpPr>
              <a:xfrm>
                <a:off x="6253675" y="4150368"/>
                <a:ext cx="229704" cy="45719"/>
                <a:chOff x="6932844" y="1114709"/>
                <a:chExt cx="580979" cy="115635"/>
              </a:xfrm>
            </p:grpSpPr>
            <p:sp>
              <p:nvSpPr>
                <p:cNvPr id="886" name="フレーム 885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フレーム 886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フレーム 887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レーム 888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レーム 889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レーム 890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レーム 891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1" name="テキスト ボックス 870"/>
              <p:cNvSpPr txBox="1"/>
              <p:nvPr/>
            </p:nvSpPr>
            <p:spPr>
              <a:xfrm>
                <a:off x="6298911" y="424571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872" name="テキスト ボックス 871"/>
              <p:cNvSpPr txBox="1"/>
              <p:nvPr/>
            </p:nvSpPr>
            <p:spPr>
              <a:xfrm>
                <a:off x="7039502" y="424571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  <p:grpSp>
            <p:nvGrpSpPr>
              <p:cNvPr id="873" name="グループ化 872"/>
              <p:cNvGrpSpPr/>
              <p:nvPr/>
            </p:nvGrpSpPr>
            <p:grpSpPr>
              <a:xfrm>
                <a:off x="6231939" y="3141183"/>
                <a:ext cx="177083" cy="226346"/>
                <a:chOff x="6231939" y="3141183"/>
                <a:chExt cx="187866" cy="226346"/>
              </a:xfrm>
            </p:grpSpPr>
            <p:grpSp>
              <p:nvGrpSpPr>
                <p:cNvPr id="876" name="グループ化 875"/>
                <p:cNvGrpSpPr/>
                <p:nvPr/>
              </p:nvGrpSpPr>
              <p:grpSpPr>
                <a:xfrm>
                  <a:off x="6231939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882" name="正方形/長方形 881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3" name="正方形/長方形 882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4" name="正方形/長方形 883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5" name="正方形/長方形 884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77" name="グループ化 876"/>
                <p:cNvGrpSpPr/>
                <p:nvPr/>
              </p:nvGrpSpPr>
              <p:grpSpPr>
                <a:xfrm>
                  <a:off x="6331952" y="3141183"/>
                  <a:ext cx="87853" cy="226346"/>
                  <a:chOff x="6231939" y="3141183"/>
                  <a:chExt cx="321945" cy="226346"/>
                </a:xfrm>
              </p:grpSpPr>
              <p:sp>
                <p:nvSpPr>
                  <p:cNvPr id="878" name="正方形/長方形 877"/>
                  <p:cNvSpPr/>
                  <p:nvPr/>
                </p:nvSpPr>
                <p:spPr bwMode="auto">
                  <a:xfrm>
                    <a:off x="6231939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9" name="正方形/長方形 878"/>
                  <p:cNvSpPr/>
                  <p:nvPr/>
                </p:nvSpPr>
                <p:spPr bwMode="auto">
                  <a:xfrm>
                    <a:off x="6324808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0" name="正方形/長方形 879"/>
                  <p:cNvSpPr/>
                  <p:nvPr/>
                </p:nvSpPr>
                <p:spPr bwMode="auto">
                  <a:xfrm>
                    <a:off x="6415296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1" name="正方形/長方形 880"/>
                  <p:cNvSpPr/>
                  <p:nvPr/>
                </p:nvSpPr>
                <p:spPr bwMode="auto">
                  <a:xfrm>
                    <a:off x="6508165" y="3141183"/>
                    <a:ext cx="45719" cy="226346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874" name="楕円 873"/>
              <p:cNvSpPr/>
              <p:nvPr/>
            </p:nvSpPr>
            <p:spPr bwMode="auto">
              <a:xfrm>
                <a:off x="6231939" y="3163095"/>
                <a:ext cx="177083" cy="17708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5" name="テキスト ボックス 874"/>
              <p:cNvSpPr txBox="1"/>
              <p:nvPr/>
            </p:nvSpPr>
            <p:spPr>
              <a:xfrm rot="5400000">
                <a:off x="6263147" y="3226221"/>
                <a:ext cx="124248" cy="524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rgbClr val="FF66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年賀</a:t>
                </a:r>
                <a:endParaRPr kumimoji="1" lang="en-US" altLang="ja-JP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sp>
          <p:nvSpPr>
            <p:cNvPr id="866" name="テキスト ボックス 865"/>
            <p:cNvSpPr txBox="1"/>
            <p:nvPr/>
          </p:nvSpPr>
          <p:spPr>
            <a:xfrm rot="5400000">
              <a:off x="3086634" y="3583407"/>
              <a:ext cx="1017695" cy="76612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東京都〇〇区〇〇町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の２の３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67" name="テキスト ボックス 866"/>
            <p:cNvSpPr txBox="1"/>
            <p:nvPr/>
          </p:nvSpPr>
          <p:spPr>
            <a:xfrm rot="5400000">
              <a:off x="2337648" y="3743900"/>
              <a:ext cx="710343" cy="60941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大阪市</a:t>
              </a:r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〇〇区〇〇町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３の２の３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68" name="テキスト ボックス 867"/>
            <p:cNvSpPr txBox="1"/>
            <p:nvPr/>
          </p:nvSpPr>
          <p:spPr>
            <a:xfrm rot="5400000">
              <a:off x="2354295" y="3855502"/>
              <a:ext cx="469007" cy="8476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　太郎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909" name="グループ化 908"/>
          <p:cNvGrpSpPr/>
          <p:nvPr/>
        </p:nvGrpSpPr>
        <p:grpSpPr>
          <a:xfrm rot="900000">
            <a:off x="4303494" y="4744199"/>
            <a:ext cx="1283178" cy="1575175"/>
            <a:chOff x="2455644" y="4744199"/>
            <a:chExt cx="1283178" cy="1575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910" name="グループ化 909"/>
            <p:cNvGrpSpPr/>
            <p:nvPr/>
          </p:nvGrpSpPr>
          <p:grpSpPr>
            <a:xfrm>
              <a:off x="2455644" y="4744199"/>
              <a:ext cx="1283178" cy="1575175"/>
              <a:chOff x="6159641" y="4744200"/>
              <a:chExt cx="1283178" cy="1575175"/>
            </a:xfrm>
          </p:grpSpPr>
          <p:grpSp>
            <p:nvGrpSpPr>
              <p:cNvPr id="914" name="グループ化 913"/>
              <p:cNvGrpSpPr/>
              <p:nvPr/>
            </p:nvGrpSpPr>
            <p:grpSpPr>
              <a:xfrm>
                <a:off x="6159641" y="4744200"/>
                <a:ext cx="1283178" cy="1575175"/>
                <a:chOff x="6419555" y="1515864"/>
                <a:chExt cx="1485165" cy="1823126"/>
              </a:xfrm>
            </p:grpSpPr>
            <p:sp>
              <p:nvSpPr>
                <p:cNvPr id="925" name="正方形/長方形 924"/>
                <p:cNvSpPr/>
                <p:nvPr/>
              </p:nvSpPr>
              <p:spPr bwMode="auto">
                <a:xfrm>
                  <a:off x="6419555" y="1515864"/>
                  <a:ext cx="1485165" cy="182312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26" name="グループ化 925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934" name="フレーム 933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5" name="フレーム 934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6" name="フレーム 935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7" name="フレーム 936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8" name="フレーム 937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9" name="フレーム 938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0" name="フレーム 939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27" name="グループ化 926"/>
                <p:cNvGrpSpPr/>
                <p:nvPr/>
              </p:nvGrpSpPr>
              <p:grpSpPr>
                <a:xfrm>
                  <a:off x="6503233" y="1605535"/>
                  <a:ext cx="1313649" cy="1661217"/>
                  <a:chOff x="6503237" y="1660701"/>
                  <a:chExt cx="1946921" cy="2462035"/>
                </a:xfrm>
              </p:grpSpPr>
              <p:sp>
                <p:nvSpPr>
                  <p:cNvPr id="929" name="正方形/長方形 928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0" name="正方形/長方形 929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1" name="正方形/長方形 930"/>
                  <p:cNvSpPr/>
                  <p:nvPr/>
                </p:nvSpPr>
                <p:spPr bwMode="auto">
                  <a:xfrm>
                    <a:off x="6527497" y="3945752"/>
                    <a:ext cx="638293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2" name="正方形/長方形 931"/>
                  <p:cNvSpPr/>
                  <p:nvPr/>
                </p:nvSpPr>
                <p:spPr bwMode="auto">
                  <a:xfrm>
                    <a:off x="7790084" y="3945752"/>
                    <a:ext cx="66007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3" name="正方形/長方形 932"/>
                  <p:cNvSpPr/>
                  <p:nvPr/>
                </p:nvSpPr>
                <p:spPr bwMode="auto">
                  <a:xfrm>
                    <a:off x="7252085" y="3945752"/>
                    <a:ext cx="451704" cy="176984"/>
                  </a:xfrm>
                  <a:prstGeom prst="rect">
                    <a:avLst/>
                  </a:prstGeom>
                  <a:solidFill>
                    <a:srgbClr val="33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28" name="テキスト ボックス 927"/>
                <p:cNvSpPr txBox="1"/>
                <p:nvPr/>
              </p:nvSpPr>
              <p:spPr>
                <a:xfrm rot="5400000">
                  <a:off x="6599833" y="2386282"/>
                  <a:ext cx="1175359" cy="2013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暑中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次郎様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915" name="グループ化 914"/>
              <p:cNvGrpSpPr/>
              <p:nvPr/>
            </p:nvGrpSpPr>
            <p:grpSpPr>
              <a:xfrm>
                <a:off x="6253675" y="6078228"/>
                <a:ext cx="229704" cy="45719"/>
                <a:chOff x="6932844" y="1114709"/>
                <a:chExt cx="580979" cy="115635"/>
              </a:xfrm>
            </p:grpSpPr>
            <p:sp>
              <p:nvSpPr>
                <p:cNvPr id="918" name="フレーム 917"/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フレーム 918"/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フレーム 919"/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フレーム 920"/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2" name="フレーム 921"/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フレーム 922"/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フレーム 923"/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6" name="テキスト ボックス 915"/>
              <p:cNvSpPr txBox="1"/>
              <p:nvPr/>
            </p:nvSpPr>
            <p:spPr>
              <a:xfrm>
                <a:off x="6298911" y="617357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B0000</a:t>
                </a:r>
                <a:r>
                  <a:rPr kumimoji="1" lang="ja-JP" altLang="en-US" dirty="0"/>
                  <a:t>組</a:t>
                </a:r>
              </a:p>
            </p:txBody>
          </p:sp>
          <p:sp>
            <p:nvSpPr>
              <p:cNvPr id="917" name="テキスト ボックス 916"/>
              <p:cNvSpPr txBox="1"/>
              <p:nvPr/>
            </p:nvSpPr>
            <p:spPr>
              <a:xfrm>
                <a:off x="7039502" y="6173575"/>
                <a:ext cx="281477" cy="63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/>
                  <a:t>000000</a:t>
                </a:r>
                <a:endParaRPr kumimoji="1" lang="ja-JP" altLang="en-US" dirty="0"/>
              </a:p>
            </p:txBody>
          </p:sp>
        </p:grpSp>
        <p:sp>
          <p:nvSpPr>
            <p:cNvPr id="911" name="テキスト ボックス 910"/>
            <p:cNvSpPr txBox="1"/>
            <p:nvPr/>
          </p:nvSpPr>
          <p:spPr>
            <a:xfrm rot="5400000">
              <a:off x="3086634" y="5488408"/>
              <a:ext cx="1017695" cy="76612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東京都〇〇区〇〇町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の２の３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912" name="テキスト ボックス 911"/>
            <p:cNvSpPr txBox="1"/>
            <p:nvPr/>
          </p:nvSpPr>
          <p:spPr>
            <a:xfrm rot="5400000">
              <a:off x="2337648" y="5633660"/>
              <a:ext cx="710343" cy="60941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大阪市</a:t>
              </a:r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〇〇区〇〇町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３の２の３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913" name="テキスト ボックス 912"/>
            <p:cNvSpPr txBox="1"/>
            <p:nvPr/>
          </p:nvSpPr>
          <p:spPr>
            <a:xfrm rot="5400000">
              <a:off x="2354295" y="5745262"/>
              <a:ext cx="469007" cy="8476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大阪　太郎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677553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</Words>
  <Application>Microsoft Office PowerPoint</Application>
  <PresentationFormat>A4 210 x 297 mm</PresentationFormat>
  <Paragraphs>168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pptx494_葉書のイラスト</dc:title>
  <dc:subject>pptx494_葉書のイラスト</dc:subject>
  <dc:creator>http://www.digipot.net</dc:creator>
  <cp:lastModifiedBy/>
  <cp:revision>1</cp:revision>
  <dcterms:created xsi:type="dcterms:W3CDTF">2014-01-30T05:12:09Z</dcterms:created>
  <dcterms:modified xsi:type="dcterms:W3CDTF">2016-12-13T16:27:46Z</dcterms:modified>
  <cp:category/>
  <cp:version>1</cp:version>
</cp:coreProperties>
</file>