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8" r:id="rId2"/>
    <p:sldId id="28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97" d="100"/>
          <a:sy n="97" d="100"/>
        </p:scale>
        <p:origin x="762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587516" y="863715"/>
            <a:ext cx="1283178" cy="1575175"/>
            <a:chOff x="6419555" y="1515864"/>
            <a:chExt cx="1485165" cy="1823126"/>
          </a:xfrm>
        </p:grpSpPr>
        <p:sp>
          <p:nvSpPr>
            <p:cNvPr id="3" name="正方形/長方形 2"/>
            <p:cNvSpPr/>
            <p:nvPr/>
          </p:nvSpPr>
          <p:spPr bwMode="auto">
            <a:xfrm>
              <a:off x="6419555" y="1515864"/>
              <a:ext cx="1485165" cy="1823126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7138079" y="1629978"/>
              <a:ext cx="672432" cy="133837"/>
              <a:chOff x="6550984" y="1629978"/>
              <a:chExt cx="1576901" cy="313857"/>
            </a:xfrm>
            <a:solidFill>
              <a:srgbClr val="FF0000"/>
            </a:solidFill>
          </p:grpSpPr>
          <p:sp>
            <p:nvSpPr>
              <p:cNvPr id="5" name="フレーム 4"/>
              <p:cNvSpPr/>
              <p:nvPr/>
            </p:nvSpPr>
            <p:spPr bwMode="auto">
              <a:xfrm>
                <a:off x="6550984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レーム 45"/>
              <p:cNvSpPr/>
              <p:nvPr/>
            </p:nvSpPr>
            <p:spPr bwMode="auto">
              <a:xfrm>
                <a:off x="6810640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レーム 46"/>
              <p:cNvSpPr/>
              <p:nvPr/>
            </p:nvSpPr>
            <p:spPr bwMode="auto">
              <a:xfrm>
                <a:off x="7070296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レーム 47"/>
              <p:cNvSpPr/>
              <p:nvPr/>
            </p:nvSpPr>
            <p:spPr bwMode="auto">
              <a:xfrm>
                <a:off x="7329952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レーム 48"/>
              <p:cNvSpPr/>
              <p:nvPr/>
            </p:nvSpPr>
            <p:spPr bwMode="auto">
              <a:xfrm>
                <a:off x="7536385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レーム 49"/>
              <p:cNvSpPr/>
              <p:nvPr/>
            </p:nvSpPr>
            <p:spPr bwMode="auto">
              <a:xfrm>
                <a:off x="7742818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レーム 50"/>
              <p:cNvSpPr/>
              <p:nvPr/>
            </p:nvSpPr>
            <p:spPr bwMode="auto">
              <a:xfrm>
                <a:off x="7949254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/>
            <p:cNvGrpSpPr/>
            <p:nvPr/>
          </p:nvGrpSpPr>
          <p:grpSpPr>
            <a:xfrm>
              <a:off x="6503237" y="1605535"/>
              <a:ext cx="204958" cy="251772"/>
              <a:chOff x="6503237" y="1660701"/>
              <a:chExt cx="303762" cy="373143"/>
            </a:xfrm>
          </p:grpSpPr>
          <p:sp>
            <p:nvSpPr>
              <p:cNvPr id="8" name="正方形/長方形 7"/>
              <p:cNvSpPr/>
              <p:nvPr/>
            </p:nvSpPr>
            <p:spPr bwMode="auto">
              <a:xfrm>
                <a:off x="6503237" y="1660701"/>
                <a:ext cx="303762" cy="3731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正方形/長方形 53"/>
              <p:cNvSpPr/>
              <p:nvPr/>
            </p:nvSpPr>
            <p:spPr bwMode="auto">
              <a:xfrm>
                <a:off x="6527498" y="1688227"/>
                <a:ext cx="252397" cy="319643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" name="グループ化 66"/>
            <p:cNvGrpSpPr/>
            <p:nvPr/>
          </p:nvGrpSpPr>
          <p:grpSpPr>
            <a:xfrm>
              <a:off x="6503237" y="1879855"/>
              <a:ext cx="204958" cy="251772"/>
              <a:chOff x="6503237" y="1660701"/>
              <a:chExt cx="303762" cy="373143"/>
            </a:xfrm>
          </p:grpSpPr>
          <p:sp>
            <p:nvSpPr>
              <p:cNvPr id="68" name="正方形/長方形 67"/>
              <p:cNvSpPr/>
              <p:nvPr/>
            </p:nvSpPr>
            <p:spPr bwMode="auto">
              <a:xfrm>
                <a:off x="6503237" y="1660701"/>
                <a:ext cx="303762" cy="3731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正方形/長方形 68"/>
              <p:cNvSpPr/>
              <p:nvPr/>
            </p:nvSpPr>
            <p:spPr bwMode="auto">
              <a:xfrm>
                <a:off x="6527498" y="1688227"/>
                <a:ext cx="252397" cy="319643"/>
              </a:xfrm>
              <a:prstGeom prst="rect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テキスト ボックス 9"/>
            <p:cNvSpPr txBox="1"/>
            <p:nvPr/>
          </p:nvSpPr>
          <p:spPr>
            <a:xfrm rot="5400000">
              <a:off x="6550400" y="2386280"/>
              <a:ext cx="1175358" cy="201314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郵便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太郎様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431096" y="840552"/>
            <a:ext cx="776346" cy="1595965"/>
            <a:chOff x="5538066" y="1743024"/>
            <a:chExt cx="776346" cy="1595965"/>
          </a:xfrm>
        </p:grpSpPr>
        <p:sp>
          <p:nvSpPr>
            <p:cNvPr id="2" name="正方形/長方形 1"/>
            <p:cNvSpPr/>
            <p:nvPr/>
          </p:nvSpPr>
          <p:spPr bwMode="auto">
            <a:xfrm>
              <a:off x="5538066" y="1743024"/>
              <a:ext cx="776346" cy="1595965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" name="グループ化 54"/>
            <p:cNvGrpSpPr/>
            <p:nvPr/>
          </p:nvGrpSpPr>
          <p:grpSpPr>
            <a:xfrm>
              <a:off x="5831216" y="1810368"/>
              <a:ext cx="442436" cy="88060"/>
              <a:chOff x="6550984" y="1629978"/>
              <a:chExt cx="1576901" cy="313857"/>
            </a:xfrm>
            <a:solidFill>
              <a:srgbClr val="FF0000"/>
            </a:solidFill>
          </p:grpSpPr>
          <p:sp>
            <p:nvSpPr>
              <p:cNvPr id="56" name="フレーム 55"/>
              <p:cNvSpPr/>
              <p:nvPr/>
            </p:nvSpPr>
            <p:spPr bwMode="auto">
              <a:xfrm>
                <a:off x="6550984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レーム 56"/>
              <p:cNvSpPr/>
              <p:nvPr/>
            </p:nvSpPr>
            <p:spPr bwMode="auto">
              <a:xfrm>
                <a:off x="6810640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レーム 57"/>
              <p:cNvSpPr/>
              <p:nvPr/>
            </p:nvSpPr>
            <p:spPr bwMode="auto">
              <a:xfrm>
                <a:off x="7070296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レーム 58"/>
              <p:cNvSpPr/>
              <p:nvPr/>
            </p:nvSpPr>
            <p:spPr bwMode="auto">
              <a:xfrm>
                <a:off x="7329952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レーム 59"/>
              <p:cNvSpPr/>
              <p:nvPr/>
            </p:nvSpPr>
            <p:spPr bwMode="auto">
              <a:xfrm>
                <a:off x="7536385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レーム 60"/>
              <p:cNvSpPr/>
              <p:nvPr/>
            </p:nvSpPr>
            <p:spPr bwMode="auto">
              <a:xfrm>
                <a:off x="7742818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レーム 61"/>
              <p:cNvSpPr/>
              <p:nvPr/>
            </p:nvSpPr>
            <p:spPr bwMode="auto">
              <a:xfrm>
                <a:off x="7949254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" name="グループ化 63"/>
            <p:cNvGrpSpPr/>
            <p:nvPr/>
          </p:nvGrpSpPr>
          <p:grpSpPr>
            <a:xfrm>
              <a:off x="5578836" y="1808820"/>
              <a:ext cx="204958" cy="251772"/>
              <a:chOff x="6503237" y="1660701"/>
              <a:chExt cx="303762" cy="373143"/>
            </a:xfrm>
          </p:grpSpPr>
          <p:sp>
            <p:nvSpPr>
              <p:cNvPr id="65" name="正方形/長方形 64"/>
              <p:cNvSpPr/>
              <p:nvPr/>
            </p:nvSpPr>
            <p:spPr bwMode="auto">
              <a:xfrm>
                <a:off x="6503237" y="1660701"/>
                <a:ext cx="303762" cy="3731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正方形/長方形 65"/>
              <p:cNvSpPr/>
              <p:nvPr/>
            </p:nvSpPr>
            <p:spPr bwMode="auto">
              <a:xfrm>
                <a:off x="6527498" y="1688227"/>
                <a:ext cx="252397" cy="319643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" name="テキスト ボックス 70"/>
            <p:cNvSpPr txBox="1"/>
            <p:nvPr/>
          </p:nvSpPr>
          <p:spPr>
            <a:xfrm rot="5400000">
              <a:off x="5553130" y="2439904"/>
              <a:ext cx="763769" cy="130817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郵便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花子様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63" name="グループ化 62"/>
          <p:cNvGrpSpPr/>
          <p:nvPr/>
        </p:nvGrpSpPr>
        <p:grpSpPr>
          <a:xfrm>
            <a:off x="587516" y="2803610"/>
            <a:ext cx="1283178" cy="1575175"/>
            <a:chOff x="6419555" y="1515864"/>
            <a:chExt cx="1485165" cy="1823126"/>
          </a:xfrm>
        </p:grpSpPr>
        <p:sp>
          <p:nvSpPr>
            <p:cNvPr id="70" name="正方形/長方形 69"/>
            <p:cNvSpPr/>
            <p:nvPr/>
          </p:nvSpPr>
          <p:spPr bwMode="auto">
            <a:xfrm>
              <a:off x="6419555" y="1515864"/>
              <a:ext cx="1485165" cy="1823126"/>
            </a:xfrm>
            <a:prstGeom prst="rect">
              <a:avLst/>
            </a:pr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2" name="グループ化 71"/>
            <p:cNvGrpSpPr/>
            <p:nvPr/>
          </p:nvGrpSpPr>
          <p:grpSpPr>
            <a:xfrm>
              <a:off x="7138079" y="1629978"/>
              <a:ext cx="672432" cy="133837"/>
              <a:chOff x="6550984" y="1629978"/>
              <a:chExt cx="1576901" cy="313857"/>
            </a:xfrm>
            <a:solidFill>
              <a:srgbClr val="FF0000"/>
            </a:solidFill>
          </p:grpSpPr>
          <p:sp>
            <p:nvSpPr>
              <p:cNvPr id="85" name="フレーム 84"/>
              <p:cNvSpPr/>
              <p:nvPr/>
            </p:nvSpPr>
            <p:spPr bwMode="auto">
              <a:xfrm>
                <a:off x="6550984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レーム 85"/>
              <p:cNvSpPr/>
              <p:nvPr/>
            </p:nvSpPr>
            <p:spPr bwMode="auto">
              <a:xfrm>
                <a:off x="6810640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レーム 86"/>
              <p:cNvSpPr/>
              <p:nvPr/>
            </p:nvSpPr>
            <p:spPr bwMode="auto">
              <a:xfrm>
                <a:off x="7070296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レーム 87"/>
              <p:cNvSpPr/>
              <p:nvPr/>
            </p:nvSpPr>
            <p:spPr bwMode="auto">
              <a:xfrm>
                <a:off x="7329952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レーム 88"/>
              <p:cNvSpPr/>
              <p:nvPr/>
            </p:nvSpPr>
            <p:spPr bwMode="auto">
              <a:xfrm>
                <a:off x="7536385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レーム 89"/>
              <p:cNvSpPr/>
              <p:nvPr/>
            </p:nvSpPr>
            <p:spPr bwMode="auto">
              <a:xfrm>
                <a:off x="7742818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レーム 90"/>
              <p:cNvSpPr/>
              <p:nvPr/>
            </p:nvSpPr>
            <p:spPr bwMode="auto">
              <a:xfrm>
                <a:off x="7949254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" name="グループ化 72"/>
            <p:cNvGrpSpPr/>
            <p:nvPr/>
          </p:nvGrpSpPr>
          <p:grpSpPr>
            <a:xfrm>
              <a:off x="6503237" y="1605535"/>
              <a:ext cx="204958" cy="251772"/>
              <a:chOff x="6503237" y="1660701"/>
              <a:chExt cx="303762" cy="373143"/>
            </a:xfrm>
          </p:grpSpPr>
          <p:sp>
            <p:nvSpPr>
              <p:cNvPr id="83" name="正方形/長方形 82"/>
              <p:cNvSpPr/>
              <p:nvPr/>
            </p:nvSpPr>
            <p:spPr bwMode="auto">
              <a:xfrm>
                <a:off x="6503237" y="1660701"/>
                <a:ext cx="303762" cy="3731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/>
              <p:cNvSpPr/>
              <p:nvPr/>
            </p:nvSpPr>
            <p:spPr bwMode="auto">
              <a:xfrm>
                <a:off x="6527498" y="1688227"/>
                <a:ext cx="252397" cy="319643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/>
            <p:cNvGrpSpPr/>
            <p:nvPr/>
          </p:nvGrpSpPr>
          <p:grpSpPr>
            <a:xfrm>
              <a:off x="6503237" y="1879855"/>
              <a:ext cx="204958" cy="251772"/>
              <a:chOff x="6503237" y="1660701"/>
              <a:chExt cx="303762" cy="373143"/>
            </a:xfrm>
          </p:grpSpPr>
          <p:sp>
            <p:nvSpPr>
              <p:cNvPr id="76" name="正方形/長方形 75"/>
              <p:cNvSpPr/>
              <p:nvPr/>
            </p:nvSpPr>
            <p:spPr bwMode="auto">
              <a:xfrm>
                <a:off x="6503237" y="1660701"/>
                <a:ext cx="303762" cy="3731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正方形/長方形 76"/>
              <p:cNvSpPr/>
              <p:nvPr/>
            </p:nvSpPr>
            <p:spPr bwMode="auto">
              <a:xfrm>
                <a:off x="6527498" y="1688227"/>
                <a:ext cx="252397" cy="319643"/>
              </a:xfrm>
              <a:prstGeom prst="rect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" name="テキスト ボックス 74"/>
            <p:cNvSpPr txBox="1"/>
            <p:nvPr/>
          </p:nvSpPr>
          <p:spPr>
            <a:xfrm rot="5400000">
              <a:off x="6550400" y="2386280"/>
              <a:ext cx="1175358" cy="201314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郵便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太郎様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/>
          <p:cNvGrpSpPr/>
          <p:nvPr/>
        </p:nvGrpSpPr>
        <p:grpSpPr>
          <a:xfrm>
            <a:off x="6453267" y="2780447"/>
            <a:ext cx="776346" cy="1595965"/>
            <a:chOff x="5538066" y="1743024"/>
            <a:chExt cx="776346" cy="1595965"/>
          </a:xfrm>
        </p:grpSpPr>
        <p:sp>
          <p:nvSpPr>
            <p:cNvPr id="93" name="正方形/長方形 92"/>
            <p:cNvSpPr/>
            <p:nvPr/>
          </p:nvSpPr>
          <p:spPr bwMode="auto">
            <a:xfrm>
              <a:off x="5538066" y="1743024"/>
              <a:ext cx="776346" cy="1595965"/>
            </a:xfrm>
            <a:prstGeom prst="rect">
              <a:avLst/>
            </a:pr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4" name="グループ化 93"/>
            <p:cNvGrpSpPr/>
            <p:nvPr/>
          </p:nvGrpSpPr>
          <p:grpSpPr>
            <a:xfrm>
              <a:off x="5831216" y="1810368"/>
              <a:ext cx="442436" cy="88060"/>
              <a:chOff x="6550984" y="1629978"/>
              <a:chExt cx="1576901" cy="313857"/>
            </a:xfrm>
            <a:solidFill>
              <a:srgbClr val="FF0000"/>
            </a:solidFill>
          </p:grpSpPr>
          <p:sp>
            <p:nvSpPr>
              <p:cNvPr id="99" name="フレーム 98"/>
              <p:cNvSpPr/>
              <p:nvPr/>
            </p:nvSpPr>
            <p:spPr bwMode="auto">
              <a:xfrm>
                <a:off x="6550984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レーム 99"/>
              <p:cNvSpPr/>
              <p:nvPr/>
            </p:nvSpPr>
            <p:spPr bwMode="auto">
              <a:xfrm>
                <a:off x="6810640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レーム 100"/>
              <p:cNvSpPr/>
              <p:nvPr/>
            </p:nvSpPr>
            <p:spPr bwMode="auto">
              <a:xfrm>
                <a:off x="7070296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レーム 101"/>
              <p:cNvSpPr/>
              <p:nvPr/>
            </p:nvSpPr>
            <p:spPr bwMode="auto">
              <a:xfrm>
                <a:off x="7329952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レーム 102"/>
              <p:cNvSpPr/>
              <p:nvPr/>
            </p:nvSpPr>
            <p:spPr bwMode="auto">
              <a:xfrm>
                <a:off x="7536385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レーム 103"/>
              <p:cNvSpPr/>
              <p:nvPr/>
            </p:nvSpPr>
            <p:spPr bwMode="auto">
              <a:xfrm>
                <a:off x="7742818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レーム 104"/>
              <p:cNvSpPr/>
              <p:nvPr/>
            </p:nvSpPr>
            <p:spPr bwMode="auto">
              <a:xfrm>
                <a:off x="7949254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" name="グループ化 94"/>
            <p:cNvGrpSpPr/>
            <p:nvPr/>
          </p:nvGrpSpPr>
          <p:grpSpPr>
            <a:xfrm>
              <a:off x="5578836" y="1808820"/>
              <a:ext cx="204958" cy="251772"/>
              <a:chOff x="6503237" y="1660701"/>
              <a:chExt cx="303762" cy="373143"/>
            </a:xfrm>
          </p:grpSpPr>
          <p:sp>
            <p:nvSpPr>
              <p:cNvPr id="97" name="正方形/長方形 96"/>
              <p:cNvSpPr/>
              <p:nvPr/>
            </p:nvSpPr>
            <p:spPr bwMode="auto">
              <a:xfrm>
                <a:off x="6503237" y="1660701"/>
                <a:ext cx="303762" cy="3731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正方形/長方形 97"/>
              <p:cNvSpPr/>
              <p:nvPr/>
            </p:nvSpPr>
            <p:spPr bwMode="auto">
              <a:xfrm>
                <a:off x="6527498" y="1688227"/>
                <a:ext cx="252397" cy="319643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6" name="テキスト ボックス 95"/>
            <p:cNvSpPr txBox="1"/>
            <p:nvPr/>
          </p:nvSpPr>
          <p:spPr>
            <a:xfrm rot="5400000">
              <a:off x="5553130" y="2439904"/>
              <a:ext cx="763769" cy="130817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郵便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花子様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587516" y="4743505"/>
            <a:ext cx="1283178" cy="1575175"/>
            <a:chOff x="6419555" y="1515864"/>
            <a:chExt cx="1485165" cy="1823126"/>
          </a:xfrm>
        </p:grpSpPr>
        <p:sp>
          <p:nvSpPr>
            <p:cNvPr id="107" name="正方形/長方形 106"/>
            <p:cNvSpPr/>
            <p:nvPr/>
          </p:nvSpPr>
          <p:spPr bwMode="auto">
            <a:xfrm>
              <a:off x="6419555" y="1515864"/>
              <a:ext cx="1485165" cy="1823126"/>
            </a:xfrm>
            <a:prstGeom prst="rect">
              <a:avLst/>
            </a:prstGeom>
            <a:solidFill>
              <a:srgbClr val="33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8" name="グループ化 107"/>
            <p:cNvGrpSpPr/>
            <p:nvPr/>
          </p:nvGrpSpPr>
          <p:grpSpPr>
            <a:xfrm>
              <a:off x="7138079" y="1629978"/>
              <a:ext cx="672432" cy="133837"/>
              <a:chOff x="6550984" y="1629978"/>
              <a:chExt cx="1576901" cy="313857"/>
            </a:xfrm>
            <a:solidFill>
              <a:srgbClr val="FF0000"/>
            </a:solidFill>
          </p:grpSpPr>
          <p:sp>
            <p:nvSpPr>
              <p:cNvPr id="116" name="フレーム 115"/>
              <p:cNvSpPr/>
              <p:nvPr/>
            </p:nvSpPr>
            <p:spPr bwMode="auto">
              <a:xfrm>
                <a:off x="6550984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レーム 116"/>
              <p:cNvSpPr/>
              <p:nvPr/>
            </p:nvSpPr>
            <p:spPr bwMode="auto">
              <a:xfrm>
                <a:off x="6810640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レーム 117"/>
              <p:cNvSpPr/>
              <p:nvPr/>
            </p:nvSpPr>
            <p:spPr bwMode="auto">
              <a:xfrm>
                <a:off x="7070296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レーム 118"/>
              <p:cNvSpPr/>
              <p:nvPr/>
            </p:nvSpPr>
            <p:spPr bwMode="auto">
              <a:xfrm>
                <a:off x="7329952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レーム 119"/>
              <p:cNvSpPr/>
              <p:nvPr/>
            </p:nvSpPr>
            <p:spPr bwMode="auto">
              <a:xfrm>
                <a:off x="7536385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レーム 120"/>
              <p:cNvSpPr/>
              <p:nvPr/>
            </p:nvSpPr>
            <p:spPr bwMode="auto">
              <a:xfrm>
                <a:off x="7742818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レーム 121"/>
              <p:cNvSpPr/>
              <p:nvPr/>
            </p:nvSpPr>
            <p:spPr bwMode="auto">
              <a:xfrm>
                <a:off x="7949254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" name="グループ化 108"/>
            <p:cNvGrpSpPr/>
            <p:nvPr/>
          </p:nvGrpSpPr>
          <p:grpSpPr>
            <a:xfrm>
              <a:off x="6503237" y="1605535"/>
              <a:ext cx="204958" cy="251772"/>
              <a:chOff x="6503237" y="1660701"/>
              <a:chExt cx="303762" cy="373143"/>
            </a:xfrm>
          </p:grpSpPr>
          <p:sp>
            <p:nvSpPr>
              <p:cNvPr id="114" name="正方形/長方形 113"/>
              <p:cNvSpPr/>
              <p:nvPr/>
            </p:nvSpPr>
            <p:spPr bwMode="auto">
              <a:xfrm>
                <a:off x="6503237" y="1660701"/>
                <a:ext cx="303762" cy="3731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正方形/長方形 114"/>
              <p:cNvSpPr/>
              <p:nvPr/>
            </p:nvSpPr>
            <p:spPr bwMode="auto">
              <a:xfrm>
                <a:off x="6527498" y="1688227"/>
                <a:ext cx="252397" cy="319643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/>
            <p:cNvGrpSpPr/>
            <p:nvPr/>
          </p:nvGrpSpPr>
          <p:grpSpPr>
            <a:xfrm>
              <a:off x="6503237" y="1879855"/>
              <a:ext cx="204958" cy="251772"/>
              <a:chOff x="6503237" y="1660701"/>
              <a:chExt cx="303762" cy="373143"/>
            </a:xfrm>
          </p:grpSpPr>
          <p:sp>
            <p:nvSpPr>
              <p:cNvPr id="112" name="正方形/長方形 111"/>
              <p:cNvSpPr/>
              <p:nvPr/>
            </p:nvSpPr>
            <p:spPr bwMode="auto">
              <a:xfrm>
                <a:off x="6503237" y="1660701"/>
                <a:ext cx="303762" cy="3731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正方形/長方形 112"/>
              <p:cNvSpPr/>
              <p:nvPr/>
            </p:nvSpPr>
            <p:spPr bwMode="auto">
              <a:xfrm>
                <a:off x="6527498" y="1688227"/>
                <a:ext cx="252397" cy="319643"/>
              </a:xfrm>
              <a:prstGeom prst="rect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1" name="テキスト ボックス 110"/>
            <p:cNvSpPr txBox="1"/>
            <p:nvPr/>
          </p:nvSpPr>
          <p:spPr>
            <a:xfrm rot="5400000">
              <a:off x="6550400" y="2386280"/>
              <a:ext cx="1175358" cy="201314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郵便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太郎様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23" name="グループ化 122"/>
          <p:cNvGrpSpPr/>
          <p:nvPr/>
        </p:nvGrpSpPr>
        <p:grpSpPr>
          <a:xfrm>
            <a:off x="6453267" y="4720342"/>
            <a:ext cx="776346" cy="1595965"/>
            <a:chOff x="5538066" y="1743024"/>
            <a:chExt cx="776346" cy="1595965"/>
          </a:xfrm>
        </p:grpSpPr>
        <p:sp>
          <p:nvSpPr>
            <p:cNvPr id="124" name="正方形/長方形 123"/>
            <p:cNvSpPr/>
            <p:nvPr/>
          </p:nvSpPr>
          <p:spPr bwMode="auto">
            <a:xfrm>
              <a:off x="5538066" y="1743024"/>
              <a:ext cx="776346" cy="1595965"/>
            </a:xfrm>
            <a:prstGeom prst="rect">
              <a:avLst/>
            </a:prstGeom>
            <a:solidFill>
              <a:srgbClr val="33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5" name="グループ化 124"/>
            <p:cNvGrpSpPr/>
            <p:nvPr/>
          </p:nvGrpSpPr>
          <p:grpSpPr>
            <a:xfrm>
              <a:off x="5831216" y="1810368"/>
              <a:ext cx="442436" cy="88060"/>
              <a:chOff x="6550984" y="1629978"/>
              <a:chExt cx="1576901" cy="313857"/>
            </a:xfrm>
            <a:solidFill>
              <a:srgbClr val="FF0000"/>
            </a:solidFill>
          </p:grpSpPr>
          <p:sp>
            <p:nvSpPr>
              <p:cNvPr id="130" name="フレーム 129"/>
              <p:cNvSpPr/>
              <p:nvPr/>
            </p:nvSpPr>
            <p:spPr bwMode="auto">
              <a:xfrm>
                <a:off x="6550984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レーム 130"/>
              <p:cNvSpPr/>
              <p:nvPr/>
            </p:nvSpPr>
            <p:spPr bwMode="auto">
              <a:xfrm>
                <a:off x="6810640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レーム 131"/>
              <p:cNvSpPr/>
              <p:nvPr/>
            </p:nvSpPr>
            <p:spPr bwMode="auto">
              <a:xfrm>
                <a:off x="7070296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レーム 132"/>
              <p:cNvSpPr/>
              <p:nvPr/>
            </p:nvSpPr>
            <p:spPr bwMode="auto">
              <a:xfrm>
                <a:off x="7329952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レーム 133"/>
              <p:cNvSpPr/>
              <p:nvPr/>
            </p:nvSpPr>
            <p:spPr bwMode="auto">
              <a:xfrm>
                <a:off x="7536385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レーム 134"/>
              <p:cNvSpPr/>
              <p:nvPr/>
            </p:nvSpPr>
            <p:spPr bwMode="auto">
              <a:xfrm>
                <a:off x="7742818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レーム 135"/>
              <p:cNvSpPr/>
              <p:nvPr/>
            </p:nvSpPr>
            <p:spPr bwMode="auto">
              <a:xfrm>
                <a:off x="7949254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6" name="グループ化 125"/>
            <p:cNvGrpSpPr/>
            <p:nvPr/>
          </p:nvGrpSpPr>
          <p:grpSpPr>
            <a:xfrm>
              <a:off x="5578836" y="1808820"/>
              <a:ext cx="204958" cy="251772"/>
              <a:chOff x="6503237" y="1660701"/>
              <a:chExt cx="303762" cy="373143"/>
            </a:xfrm>
          </p:grpSpPr>
          <p:sp>
            <p:nvSpPr>
              <p:cNvPr id="128" name="正方形/長方形 127"/>
              <p:cNvSpPr/>
              <p:nvPr/>
            </p:nvSpPr>
            <p:spPr bwMode="auto">
              <a:xfrm>
                <a:off x="6503237" y="1660701"/>
                <a:ext cx="303762" cy="3731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正方形/長方形 128"/>
              <p:cNvSpPr/>
              <p:nvPr/>
            </p:nvSpPr>
            <p:spPr bwMode="auto">
              <a:xfrm>
                <a:off x="6527498" y="1688227"/>
                <a:ext cx="252397" cy="319643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7" name="テキスト ボックス 126"/>
            <p:cNvSpPr txBox="1"/>
            <p:nvPr/>
          </p:nvSpPr>
          <p:spPr>
            <a:xfrm rot="5400000">
              <a:off x="5553130" y="2439904"/>
              <a:ext cx="763769" cy="130817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郵便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花子様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/>
          <p:cNvGrpSpPr/>
          <p:nvPr/>
        </p:nvGrpSpPr>
        <p:grpSpPr>
          <a:xfrm rot="900000">
            <a:off x="8107212" y="875885"/>
            <a:ext cx="1302804" cy="1550832"/>
            <a:chOff x="7068235" y="1183570"/>
            <a:chExt cx="1765752" cy="2101917"/>
          </a:xfrm>
        </p:grpSpPr>
        <p:grpSp>
          <p:nvGrpSpPr>
            <p:cNvPr id="138" name="グループ化 137"/>
            <p:cNvGrpSpPr/>
            <p:nvPr/>
          </p:nvGrpSpPr>
          <p:grpSpPr>
            <a:xfrm>
              <a:off x="7068235" y="1183570"/>
              <a:ext cx="1485165" cy="1823126"/>
              <a:chOff x="6419555" y="1515864"/>
              <a:chExt cx="1485165" cy="1823126"/>
            </a:xfrm>
          </p:grpSpPr>
          <p:sp>
            <p:nvSpPr>
              <p:cNvPr id="153" name="正方形/長方形 152"/>
              <p:cNvSpPr/>
              <p:nvPr/>
            </p:nvSpPr>
            <p:spPr bwMode="auto">
              <a:xfrm>
                <a:off x="6419555" y="1515864"/>
                <a:ext cx="1485165" cy="1823126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4" name="グループ化 153"/>
              <p:cNvGrpSpPr/>
              <p:nvPr/>
            </p:nvGrpSpPr>
            <p:grpSpPr>
              <a:xfrm>
                <a:off x="7138079" y="1629978"/>
                <a:ext cx="672432" cy="133837"/>
                <a:chOff x="6550984" y="1629978"/>
                <a:chExt cx="1576901" cy="313857"/>
              </a:xfrm>
              <a:solidFill>
                <a:srgbClr val="FF0000"/>
              </a:solidFill>
            </p:grpSpPr>
            <p:sp>
              <p:nvSpPr>
                <p:cNvPr id="162" name="フレーム 161"/>
                <p:cNvSpPr/>
                <p:nvPr/>
              </p:nvSpPr>
              <p:spPr bwMode="auto">
                <a:xfrm>
                  <a:off x="6550984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レーム 162"/>
                <p:cNvSpPr/>
                <p:nvPr/>
              </p:nvSpPr>
              <p:spPr bwMode="auto">
                <a:xfrm>
                  <a:off x="6810640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レーム 163"/>
                <p:cNvSpPr/>
                <p:nvPr/>
              </p:nvSpPr>
              <p:spPr bwMode="auto">
                <a:xfrm>
                  <a:off x="7070296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レーム 164"/>
                <p:cNvSpPr/>
                <p:nvPr/>
              </p:nvSpPr>
              <p:spPr bwMode="auto">
                <a:xfrm>
                  <a:off x="7329952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レーム 165"/>
                <p:cNvSpPr/>
                <p:nvPr/>
              </p:nvSpPr>
              <p:spPr bwMode="auto">
                <a:xfrm>
                  <a:off x="7536385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レーム 166"/>
                <p:cNvSpPr/>
                <p:nvPr/>
              </p:nvSpPr>
              <p:spPr bwMode="auto">
                <a:xfrm>
                  <a:off x="7742818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レーム 174"/>
                <p:cNvSpPr/>
                <p:nvPr/>
              </p:nvSpPr>
              <p:spPr bwMode="auto">
                <a:xfrm>
                  <a:off x="7949254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" name="グループ化 154"/>
              <p:cNvGrpSpPr/>
              <p:nvPr/>
            </p:nvGrpSpPr>
            <p:grpSpPr>
              <a:xfrm>
                <a:off x="6503237" y="1605535"/>
                <a:ext cx="204958" cy="251772"/>
                <a:chOff x="6503237" y="1660701"/>
                <a:chExt cx="303762" cy="373143"/>
              </a:xfrm>
            </p:grpSpPr>
            <p:sp>
              <p:nvSpPr>
                <p:cNvPr id="160" name="正方形/長方形 159"/>
                <p:cNvSpPr/>
                <p:nvPr/>
              </p:nvSpPr>
              <p:spPr bwMode="auto">
                <a:xfrm>
                  <a:off x="6503237" y="1660701"/>
                  <a:ext cx="303762" cy="3731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正方形/長方形 160"/>
                <p:cNvSpPr/>
                <p:nvPr/>
              </p:nvSpPr>
              <p:spPr bwMode="auto">
                <a:xfrm>
                  <a:off x="6527498" y="1688227"/>
                  <a:ext cx="252397" cy="319643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" name="グループ化 155"/>
              <p:cNvGrpSpPr/>
              <p:nvPr/>
            </p:nvGrpSpPr>
            <p:grpSpPr>
              <a:xfrm>
                <a:off x="6503237" y="1879855"/>
                <a:ext cx="204958" cy="251772"/>
                <a:chOff x="6503237" y="1660701"/>
                <a:chExt cx="303762" cy="373143"/>
              </a:xfrm>
            </p:grpSpPr>
            <p:sp>
              <p:nvSpPr>
                <p:cNvPr id="158" name="正方形/長方形 157"/>
                <p:cNvSpPr/>
                <p:nvPr/>
              </p:nvSpPr>
              <p:spPr bwMode="auto">
                <a:xfrm>
                  <a:off x="6503237" y="1660701"/>
                  <a:ext cx="303762" cy="3731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正方形/長方形 158"/>
                <p:cNvSpPr/>
                <p:nvPr/>
              </p:nvSpPr>
              <p:spPr bwMode="auto">
                <a:xfrm>
                  <a:off x="6527498" y="1688227"/>
                  <a:ext cx="252397" cy="319643"/>
                </a:xfrm>
                <a:prstGeom prst="rect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7" name="テキスト ボックス 156"/>
              <p:cNvSpPr txBox="1"/>
              <p:nvPr/>
            </p:nvSpPr>
            <p:spPr>
              <a:xfrm rot="5400000">
                <a:off x="6550400" y="2386280"/>
                <a:ext cx="1175358" cy="201314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郵便</a:t>
                </a:r>
                <a:r>
                  <a:rPr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　太郎様</a:t>
                </a:r>
                <a:endPara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139" name="グループ化 138"/>
            <p:cNvGrpSpPr/>
            <p:nvPr/>
          </p:nvGrpSpPr>
          <p:grpSpPr>
            <a:xfrm>
              <a:off x="8057641" y="1689522"/>
              <a:ext cx="776346" cy="1595965"/>
              <a:chOff x="5538066" y="1743024"/>
              <a:chExt cx="776346" cy="1595965"/>
            </a:xfrm>
          </p:grpSpPr>
          <p:sp>
            <p:nvSpPr>
              <p:cNvPr id="140" name="正方形/長方形 139"/>
              <p:cNvSpPr/>
              <p:nvPr/>
            </p:nvSpPr>
            <p:spPr bwMode="auto">
              <a:xfrm>
                <a:off x="5538066" y="1743024"/>
                <a:ext cx="776346" cy="1595965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1" name="グループ化 140"/>
              <p:cNvGrpSpPr/>
              <p:nvPr/>
            </p:nvGrpSpPr>
            <p:grpSpPr>
              <a:xfrm>
                <a:off x="5831216" y="1810368"/>
                <a:ext cx="442436" cy="88060"/>
                <a:chOff x="6550984" y="1629978"/>
                <a:chExt cx="1576901" cy="313857"/>
              </a:xfrm>
              <a:solidFill>
                <a:srgbClr val="FF0000"/>
              </a:solidFill>
            </p:grpSpPr>
            <p:sp>
              <p:nvSpPr>
                <p:cNvPr id="146" name="フレーム 145"/>
                <p:cNvSpPr/>
                <p:nvPr/>
              </p:nvSpPr>
              <p:spPr bwMode="auto">
                <a:xfrm>
                  <a:off x="6550984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レーム 146"/>
                <p:cNvSpPr/>
                <p:nvPr/>
              </p:nvSpPr>
              <p:spPr bwMode="auto">
                <a:xfrm>
                  <a:off x="6810640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レーム 147"/>
                <p:cNvSpPr/>
                <p:nvPr/>
              </p:nvSpPr>
              <p:spPr bwMode="auto">
                <a:xfrm>
                  <a:off x="7070296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レーム 148"/>
                <p:cNvSpPr/>
                <p:nvPr/>
              </p:nvSpPr>
              <p:spPr bwMode="auto">
                <a:xfrm>
                  <a:off x="7329952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レーム 149"/>
                <p:cNvSpPr/>
                <p:nvPr/>
              </p:nvSpPr>
              <p:spPr bwMode="auto">
                <a:xfrm>
                  <a:off x="7536385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レーム 150"/>
                <p:cNvSpPr/>
                <p:nvPr/>
              </p:nvSpPr>
              <p:spPr bwMode="auto">
                <a:xfrm>
                  <a:off x="7742818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レーム 151"/>
                <p:cNvSpPr/>
                <p:nvPr/>
              </p:nvSpPr>
              <p:spPr bwMode="auto">
                <a:xfrm>
                  <a:off x="7949254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2" name="グループ化 141"/>
              <p:cNvGrpSpPr/>
              <p:nvPr/>
            </p:nvGrpSpPr>
            <p:grpSpPr>
              <a:xfrm>
                <a:off x="5578836" y="1808820"/>
                <a:ext cx="204958" cy="251772"/>
                <a:chOff x="6503237" y="1660701"/>
                <a:chExt cx="303762" cy="373143"/>
              </a:xfrm>
            </p:grpSpPr>
            <p:sp>
              <p:nvSpPr>
                <p:cNvPr id="144" name="正方形/長方形 143"/>
                <p:cNvSpPr/>
                <p:nvPr/>
              </p:nvSpPr>
              <p:spPr bwMode="auto">
                <a:xfrm>
                  <a:off x="6503237" y="1660701"/>
                  <a:ext cx="303762" cy="3731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正方形/長方形 144"/>
                <p:cNvSpPr/>
                <p:nvPr/>
              </p:nvSpPr>
              <p:spPr bwMode="auto">
                <a:xfrm>
                  <a:off x="6527498" y="1688227"/>
                  <a:ext cx="252397" cy="319643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3" name="テキスト ボックス 142"/>
              <p:cNvSpPr txBox="1"/>
              <p:nvPr/>
            </p:nvSpPr>
            <p:spPr>
              <a:xfrm rot="5400000">
                <a:off x="5553130" y="2439904"/>
                <a:ext cx="763769" cy="130817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郵便</a:t>
                </a:r>
                <a:r>
                  <a:rPr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　花子様</a:t>
                </a:r>
                <a:endPara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86" name="グループ化 185"/>
          <p:cNvGrpSpPr/>
          <p:nvPr/>
        </p:nvGrpSpPr>
        <p:grpSpPr>
          <a:xfrm rot="900000">
            <a:off x="8107212" y="2847560"/>
            <a:ext cx="1302804" cy="1550832"/>
            <a:chOff x="7068235" y="1183570"/>
            <a:chExt cx="1765752" cy="2101917"/>
          </a:xfrm>
        </p:grpSpPr>
        <p:grpSp>
          <p:nvGrpSpPr>
            <p:cNvPr id="187" name="グループ化 186"/>
            <p:cNvGrpSpPr/>
            <p:nvPr/>
          </p:nvGrpSpPr>
          <p:grpSpPr>
            <a:xfrm>
              <a:off x="7068235" y="1183570"/>
              <a:ext cx="1485165" cy="1823126"/>
              <a:chOff x="6419555" y="1515864"/>
              <a:chExt cx="1485165" cy="1823126"/>
            </a:xfrm>
          </p:grpSpPr>
          <p:sp>
            <p:nvSpPr>
              <p:cNvPr id="202" name="正方形/長方形 201"/>
              <p:cNvSpPr/>
              <p:nvPr/>
            </p:nvSpPr>
            <p:spPr bwMode="auto">
              <a:xfrm>
                <a:off x="6419555" y="1515864"/>
                <a:ext cx="1485165" cy="1823126"/>
              </a:xfrm>
              <a:prstGeom prst="rect">
                <a:avLst/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3" name="グループ化 202"/>
              <p:cNvGrpSpPr/>
              <p:nvPr/>
            </p:nvGrpSpPr>
            <p:grpSpPr>
              <a:xfrm>
                <a:off x="7138079" y="1629978"/>
                <a:ext cx="672432" cy="133837"/>
                <a:chOff x="6550984" y="1629978"/>
                <a:chExt cx="1576901" cy="313857"/>
              </a:xfrm>
              <a:solidFill>
                <a:srgbClr val="FF0000"/>
              </a:solidFill>
            </p:grpSpPr>
            <p:sp>
              <p:nvSpPr>
                <p:cNvPr id="211" name="フレーム 210"/>
                <p:cNvSpPr/>
                <p:nvPr/>
              </p:nvSpPr>
              <p:spPr bwMode="auto">
                <a:xfrm>
                  <a:off x="6550984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レーム 211"/>
                <p:cNvSpPr/>
                <p:nvPr/>
              </p:nvSpPr>
              <p:spPr bwMode="auto">
                <a:xfrm>
                  <a:off x="6810640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レーム 212"/>
                <p:cNvSpPr/>
                <p:nvPr/>
              </p:nvSpPr>
              <p:spPr bwMode="auto">
                <a:xfrm>
                  <a:off x="7070296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レーム 213"/>
                <p:cNvSpPr/>
                <p:nvPr/>
              </p:nvSpPr>
              <p:spPr bwMode="auto">
                <a:xfrm>
                  <a:off x="7329952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フレーム 214"/>
                <p:cNvSpPr/>
                <p:nvPr/>
              </p:nvSpPr>
              <p:spPr bwMode="auto">
                <a:xfrm>
                  <a:off x="7536385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レーム 215"/>
                <p:cNvSpPr/>
                <p:nvPr/>
              </p:nvSpPr>
              <p:spPr bwMode="auto">
                <a:xfrm>
                  <a:off x="7742818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レーム 216"/>
                <p:cNvSpPr/>
                <p:nvPr/>
              </p:nvSpPr>
              <p:spPr bwMode="auto">
                <a:xfrm>
                  <a:off x="7949254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" name="グループ化 203"/>
              <p:cNvGrpSpPr/>
              <p:nvPr/>
            </p:nvGrpSpPr>
            <p:grpSpPr>
              <a:xfrm>
                <a:off x="6503237" y="1605535"/>
                <a:ext cx="204958" cy="251772"/>
                <a:chOff x="6503237" y="1660701"/>
                <a:chExt cx="303762" cy="373143"/>
              </a:xfrm>
            </p:grpSpPr>
            <p:sp>
              <p:nvSpPr>
                <p:cNvPr id="209" name="正方形/長方形 208"/>
                <p:cNvSpPr/>
                <p:nvPr/>
              </p:nvSpPr>
              <p:spPr bwMode="auto">
                <a:xfrm>
                  <a:off x="6503237" y="1660701"/>
                  <a:ext cx="303762" cy="3731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正方形/長方形 209"/>
                <p:cNvSpPr/>
                <p:nvPr/>
              </p:nvSpPr>
              <p:spPr bwMode="auto">
                <a:xfrm>
                  <a:off x="6527498" y="1688227"/>
                  <a:ext cx="252397" cy="319643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5" name="グループ化 204"/>
              <p:cNvGrpSpPr/>
              <p:nvPr/>
            </p:nvGrpSpPr>
            <p:grpSpPr>
              <a:xfrm>
                <a:off x="6503237" y="1879855"/>
                <a:ext cx="204958" cy="251772"/>
                <a:chOff x="6503237" y="1660701"/>
                <a:chExt cx="303762" cy="373143"/>
              </a:xfrm>
            </p:grpSpPr>
            <p:sp>
              <p:nvSpPr>
                <p:cNvPr id="207" name="正方形/長方形 206"/>
                <p:cNvSpPr/>
                <p:nvPr/>
              </p:nvSpPr>
              <p:spPr bwMode="auto">
                <a:xfrm>
                  <a:off x="6503237" y="1660701"/>
                  <a:ext cx="303762" cy="3731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正方形/長方形 207"/>
                <p:cNvSpPr/>
                <p:nvPr/>
              </p:nvSpPr>
              <p:spPr bwMode="auto">
                <a:xfrm>
                  <a:off x="6527498" y="1688227"/>
                  <a:ext cx="252397" cy="319643"/>
                </a:xfrm>
                <a:prstGeom prst="rect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6" name="テキスト ボックス 205"/>
              <p:cNvSpPr txBox="1"/>
              <p:nvPr/>
            </p:nvSpPr>
            <p:spPr>
              <a:xfrm rot="5400000">
                <a:off x="6550400" y="2386280"/>
                <a:ext cx="1175358" cy="201314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郵便</a:t>
                </a:r>
                <a:r>
                  <a:rPr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　太郎様</a:t>
                </a:r>
                <a:endPara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188" name="グループ化 187"/>
            <p:cNvGrpSpPr/>
            <p:nvPr/>
          </p:nvGrpSpPr>
          <p:grpSpPr>
            <a:xfrm>
              <a:off x="8057641" y="1689522"/>
              <a:ext cx="776346" cy="1595965"/>
              <a:chOff x="5538066" y="1743024"/>
              <a:chExt cx="776346" cy="1595965"/>
            </a:xfrm>
          </p:grpSpPr>
          <p:sp>
            <p:nvSpPr>
              <p:cNvPr id="189" name="正方形/長方形 188"/>
              <p:cNvSpPr/>
              <p:nvPr/>
            </p:nvSpPr>
            <p:spPr bwMode="auto">
              <a:xfrm>
                <a:off x="5538066" y="1743024"/>
                <a:ext cx="776346" cy="1595965"/>
              </a:xfrm>
              <a:prstGeom prst="rect">
                <a:avLst/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0" name="グループ化 189"/>
              <p:cNvGrpSpPr/>
              <p:nvPr/>
            </p:nvGrpSpPr>
            <p:grpSpPr>
              <a:xfrm>
                <a:off x="5831216" y="1810368"/>
                <a:ext cx="442436" cy="88060"/>
                <a:chOff x="6550984" y="1629978"/>
                <a:chExt cx="1576901" cy="313857"/>
              </a:xfrm>
              <a:solidFill>
                <a:srgbClr val="FF0000"/>
              </a:solidFill>
            </p:grpSpPr>
            <p:sp>
              <p:nvSpPr>
                <p:cNvPr id="195" name="フレーム 194"/>
                <p:cNvSpPr/>
                <p:nvPr/>
              </p:nvSpPr>
              <p:spPr bwMode="auto">
                <a:xfrm>
                  <a:off x="6550984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レーム 195"/>
                <p:cNvSpPr/>
                <p:nvPr/>
              </p:nvSpPr>
              <p:spPr bwMode="auto">
                <a:xfrm>
                  <a:off x="6810640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フレーム 196"/>
                <p:cNvSpPr/>
                <p:nvPr/>
              </p:nvSpPr>
              <p:spPr bwMode="auto">
                <a:xfrm>
                  <a:off x="7070296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レーム 197"/>
                <p:cNvSpPr/>
                <p:nvPr/>
              </p:nvSpPr>
              <p:spPr bwMode="auto">
                <a:xfrm>
                  <a:off x="7329952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レーム 198"/>
                <p:cNvSpPr/>
                <p:nvPr/>
              </p:nvSpPr>
              <p:spPr bwMode="auto">
                <a:xfrm>
                  <a:off x="7536385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レーム 199"/>
                <p:cNvSpPr/>
                <p:nvPr/>
              </p:nvSpPr>
              <p:spPr bwMode="auto">
                <a:xfrm>
                  <a:off x="7742818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レーム 200"/>
                <p:cNvSpPr/>
                <p:nvPr/>
              </p:nvSpPr>
              <p:spPr bwMode="auto">
                <a:xfrm>
                  <a:off x="7949254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1" name="グループ化 190"/>
              <p:cNvGrpSpPr/>
              <p:nvPr/>
            </p:nvGrpSpPr>
            <p:grpSpPr>
              <a:xfrm>
                <a:off x="5578836" y="1808820"/>
                <a:ext cx="204958" cy="251772"/>
                <a:chOff x="6503237" y="1660701"/>
                <a:chExt cx="303762" cy="373143"/>
              </a:xfrm>
            </p:grpSpPr>
            <p:sp>
              <p:nvSpPr>
                <p:cNvPr id="193" name="正方形/長方形 192"/>
                <p:cNvSpPr/>
                <p:nvPr/>
              </p:nvSpPr>
              <p:spPr bwMode="auto">
                <a:xfrm>
                  <a:off x="6503237" y="1660701"/>
                  <a:ext cx="303762" cy="3731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正方形/長方形 193"/>
                <p:cNvSpPr/>
                <p:nvPr/>
              </p:nvSpPr>
              <p:spPr bwMode="auto">
                <a:xfrm>
                  <a:off x="6527498" y="1688227"/>
                  <a:ext cx="252397" cy="319643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2" name="テキスト ボックス 191"/>
              <p:cNvSpPr txBox="1"/>
              <p:nvPr/>
            </p:nvSpPr>
            <p:spPr>
              <a:xfrm rot="5400000">
                <a:off x="5553130" y="2439904"/>
                <a:ext cx="763769" cy="130817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郵便</a:t>
                </a:r>
                <a:r>
                  <a:rPr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　花子様</a:t>
                </a:r>
                <a:endPara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218" name="グループ化 217"/>
          <p:cNvGrpSpPr/>
          <p:nvPr/>
        </p:nvGrpSpPr>
        <p:grpSpPr>
          <a:xfrm rot="900000">
            <a:off x="8107214" y="4847812"/>
            <a:ext cx="1302804" cy="1550832"/>
            <a:chOff x="7068237" y="1183570"/>
            <a:chExt cx="1765752" cy="2101917"/>
          </a:xfrm>
        </p:grpSpPr>
        <p:grpSp>
          <p:nvGrpSpPr>
            <p:cNvPr id="219" name="グループ化 218"/>
            <p:cNvGrpSpPr/>
            <p:nvPr/>
          </p:nvGrpSpPr>
          <p:grpSpPr>
            <a:xfrm>
              <a:off x="7068237" y="1183570"/>
              <a:ext cx="1485165" cy="1823126"/>
              <a:chOff x="6419557" y="1515864"/>
              <a:chExt cx="1485165" cy="1823126"/>
            </a:xfrm>
          </p:grpSpPr>
          <p:sp>
            <p:nvSpPr>
              <p:cNvPr id="234" name="正方形/長方形 233"/>
              <p:cNvSpPr/>
              <p:nvPr/>
            </p:nvSpPr>
            <p:spPr bwMode="auto">
              <a:xfrm>
                <a:off x="6419557" y="1515864"/>
                <a:ext cx="1485165" cy="1823126"/>
              </a:xfrm>
              <a:prstGeom prst="rect">
                <a:avLst/>
              </a:prstGeom>
              <a:solidFill>
                <a:srgbClr val="33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5" name="グループ化 234"/>
              <p:cNvGrpSpPr/>
              <p:nvPr/>
            </p:nvGrpSpPr>
            <p:grpSpPr>
              <a:xfrm>
                <a:off x="7138079" y="1629978"/>
                <a:ext cx="672432" cy="133837"/>
                <a:chOff x="6550984" y="1629978"/>
                <a:chExt cx="1576901" cy="313857"/>
              </a:xfrm>
              <a:solidFill>
                <a:srgbClr val="FF0000"/>
              </a:solidFill>
            </p:grpSpPr>
            <p:sp>
              <p:nvSpPr>
                <p:cNvPr id="243" name="フレーム 242"/>
                <p:cNvSpPr/>
                <p:nvPr/>
              </p:nvSpPr>
              <p:spPr bwMode="auto">
                <a:xfrm>
                  <a:off x="6550984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フレーム 243"/>
                <p:cNvSpPr/>
                <p:nvPr/>
              </p:nvSpPr>
              <p:spPr bwMode="auto">
                <a:xfrm>
                  <a:off x="6810640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レーム 244"/>
                <p:cNvSpPr/>
                <p:nvPr/>
              </p:nvSpPr>
              <p:spPr bwMode="auto">
                <a:xfrm>
                  <a:off x="7070296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レーム 245"/>
                <p:cNvSpPr/>
                <p:nvPr/>
              </p:nvSpPr>
              <p:spPr bwMode="auto">
                <a:xfrm>
                  <a:off x="7329952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フレーム 246"/>
                <p:cNvSpPr/>
                <p:nvPr/>
              </p:nvSpPr>
              <p:spPr bwMode="auto">
                <a:xfrm>
                  <a:off x="7536385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レーム 247"/>
                <p:cNvSpPr/>
                <p:nvPr/>
              </p:nvSpPr>
              <p:spPr bwMode="auto">
                <a:xfrm>
                  <a:off x="7742818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レーム 248"/>
                <p:cNvSpPr/>
                <p:nvPr/>
              </p:nvSpPr>
              <p:spPr bwMode="auto">
                <a:xfrm>
                  <a:off x="7949254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6" name="グループ化 235"/>
              <p:cNvGrpSpPr/>
              <p:nvPr/>
            </p:nvGrpSpPr>
            <p:grpSpPr>
              <a:xfrm>
                <a:off x="6503237" y="1605535"/>
                <a:ext cx="204958" cy="251772"/>
                <a:chOff x="6503237" y="1660701"/>
                <a:chExt cx="303762" cy="373143"/>
              </a:xfrm>
            </p:grpSpPr>
            <p:sp>
              <p:nvSpPr>
                <p:cNvPr id="241" name="正方形/長方形 240"/>
                <p:cNvSpPr/>
                <p:nvPr/>
              </p:nvSpPr>
              <p:spPr bwMode="auto">
                <a:xfrm>
                  <a:off x="6503237" y="1660701"/>
                  <a:ext cx="303762" cy="3731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正方形/長方形 241"/>
                <p:cNvSpPr/>
                <p:nvPr/>
              </p:nvSpPr>
              <p:spPr bwMode="auto">
                <a:xfrm>
                  <a:off x="6527498" y="1688227"/>
                  <a:ext cx="252397" cy="319643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7" name="グループ化 236"/>
              <p:cNvGrpSpPr/>
              <p:nvPr/>
            </p:nvGrpSpPr>
            <p:grpSpPr>
              <a:xfrm>
                <a:off x="6503237" y="1879855"/>
                <a:ext cx="204958" cy="251772"/>
                <a:chOff x="6503237" y="1660701"/>
                <a:chExt cx="303762" cy="373143"/>
              </a:xfrm>
            </p:grpSpPr>
            <p:sp>
              <p:nvSpPr>
                <p:cNvPr id="239" name="正方形/長方形 238"/>
                <p:cNvSpPr/>
                <p:nvPr/>
              </p:nvSpPr>
              <p:spPr bwMode="auto">
                <a:xfrm>
                  <a:off x="6503237" y="1660701"/>
                  <a:ext cx="303762" cy="3731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正方形/長方形 239"/>
                <p:cNvSpPr/>
                <p:nvPr/>
              </p:nvSpPr>
              <p:spPr bwMode="auto">
                <a:xfrm>
                  <a:off x="6527498" y="1688227"/>
                  <a:ext cx="252397" cy="319643"/>
                </a:xfrm>
                <a:prstGeom prst="rect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8" name="テキスト ボックス 237"/>
              <p:cNvSpPr txBox="1"/>
              <p:nvPr/>
            </p:nvSpPr>
            <p:spPr>
              <a:xfrm rot="5400000">
                <a:off x="6550400" y="2386280"/>
                <a:ext cx="1175358" cy="201314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郵便</a:t>
                </a:r>
                <a:r>
                  <a:rPr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　太郎様</a:t>
                </a:r>
                <a:endPara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220" name="グループ化 219"/>
            <p:cNvGrpSpPr/>
            <p:nvPr/>
          </p:nvGrpSpPr>
          <p:grpSpPr>
            <a:xfrm>
              <a:off x="8057643" y="1689522"/>
              <a:ext cx="776346" cy="1595965"/>
              <a:chOff x="5538068" y="1743024"/>
              <a:chExt cx="776346" cy="1595965"/>
            </a:xfrm>
          </p:grpSpPr>
          <p:sp>
            <p:nvSpPr>
              <p:cNvPr id="221" name="正方形/長方形 220"/>
              <p:cNvSpPr/>
              <p:nvPr/>
            </p:nvSpPr>
            <p:spPr bwMode="auto">
              <a:xfrm>
                <a:off x="5538068" y="1743024"/>
                <a:ext cx="776346" cy="1595965"/>
              </a:xfrm>
              <a:prstGeom prst="rect">
                <a:avLst/>
              </a:prstGeom>
              <a:solidFill>
                <a:srgbClr val="33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2" name="グループ化 221"/>
              <p:cNvGrpSpPr/>
              <p:nvPr/>
            </p:nvGrpSpPr>
            <p:grpSpPr>
              <a:xfrm>
                <a:off x="5831216" y="1810368"/>
                <a:ext cx="442436" cy="88060"/>
                <a:chOff x="6550984" y="1629978"/>
                <a:chExt cx="1576901" cy="313857"/>
              </a:xfrm>
              <a:solidFill>
                <a:srgbClr val="FF0000"/>
              </a:solidFill>
            </p:grpSpPr>
            <p:sp>
              <p:nvSpPr>
                <p:cNvPr id="227" name="フレーム 226"/>
                <p:cNvSpPr/>
                <p:nvPr/>
              </p:nvSpPr>
              <p:spPr bwMode="auto">
                <a:xfrm>
                  <a:off x="6550984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レーム 227"/>
                <p:cNvSpPr/>
                <p:nvPr/>
              </p:nvSpPr>
              <p:spPr bwMode="auto">
                <a:xfrm>
                  <a:off x="6810640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レーム 228"/>
                <p:cNvSpPr/>
                <p:nvPr/>
              </p:nvSpPr>
              <p:spPr bwMode="auto">
                <a:xfrm>
                  <a:off x="7070296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レーム 229"/>
                <p:cNvSpPr/>
                <p:nvPr/>
              </p:nvSpPr>
              <p:spPr bwMode="auto">
                <a:xfrm>
                  <a:off x="7329952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レーム 230"/>
                <p:cNvSpPr/>
                <p:nvPr/>
              </p:nvSpPr>
              <p:spPr bwMode="auto">
                <a:xfrm>
                  <a:off x="7536385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レーム 231"/>
                <p:cNvSpPr/>
                <p:nvPr/>
              </p:nvSpPr>
              <p:spPr bwMode="auto">
                <a:xfrm>
                  <a:off x="7742818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レーム 232"/>
                <p:cNvSpPr/>
                <p:nvPr/>
              </p:nvSpPr>
              <p:spPr bwMode="auto">
                <a:xfrm>
                  <a:off x="7949254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3" name="グループ化 222"/>
              <p:cNvGrpSpPr/>
              <p:nvPr/>
            </p:nvGrpSpPr>
            <p:grpSpPr>
              <a:xfrm>
                <a:off x="5578836" y="1808820"/>
                <a:ext cx="204958" cy="251772"/>
                <a:chOff x="6503237" y="1660701"/>
                <a:chExt cx="303762" cy="373143"/>
              </a:xfrm>
            </p:grpSpPr>
            <p:sp>
              <p:nvSpPr>
                <p:cNvPr id="225" name="正方形/長方形 224"/>
                <p:cNvSpPr/>
                <p:nvPr/>
              </p:nvSpPr>
              <p:spPr bwMode="auto">
                <a:xfrm>
                  <a:off x="6503237" y="1660701"/>
                  <a:ext cx="303762" cy="3731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正方形/長方形 225"/>
                <p:cNvSpPr/>
                <p:nvPr/>
              </p:nvSpPr>
              <p:spPr bwMode="auto">
                <a:xfrm>
                  <a:off x="6527498" y="1688227"/>
                  <a:ext cx="252397" cy="319643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4" name="テキスト ボックス 223"/>
              <p:cNvSpPr txBox="1"/>
              <p:nvPr/>
            </p:nvSpPr>
            <p:spPr>
              <a:xfrm rot="5400000">
                <a:off x="5553130" y="2439904"/>
                <a:ext cx="763769" cy="130817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郵便</a:t>
                </a:r>
                <a:r>
                  <a:rPr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　花子様</a:t>
                </a:r>
                <a:endPara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sp>
        <p:nvSpPr>
          <p:cNvPr id="390" name="正方形/長方形 389"/>
          <p:cNvSpPr/>
          <p:nvPr/>
        </p:nvSpPr>
        <p:spPr bwMode="auto">
          <a:xfrm>
            <a:off x="4316795" y="860433"/>
            <a:ext cx="1283178" cy="1575175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2" name="台形 391"/>
          <p:cNvSpPr/>
          <p:nvPr/>
        </p:nvSpPr>
        <p:spPr bwMode="auto">
          <a:xfrm rot="10800000">
            <a:off x="4325416" y="860433"/>
            <a:ext cx="1274553" cy="186766"/>
          </a:xfrm>
          <a:prstGeom prst="trapezoid">
            <a:avLst>
              <a:gd name="adj" fmla="val 45155"/>
            </a:avLst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93" name="台形 392"/>
          <p:cNvSpPr/>
          <p:nvPr/>
        </p:nvSpPr>
        <p:spPr bwMode="auto">
          <a:xfrm rot="10800000">
            <a:off x="4325415" y="856699"/>
            <a:ext cx="1274553" cy="168762"/>
          </a:xfrm>
          <a:prstGeom prst="trapezoid">
            <a:avLst>
              <a:gd name="adj" fmla="val 59180"/>
            </a:avLst>
          </a:pr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94" name="台形 393"/>
          <p:cNvSpPr/>
          <p:nvPr/>
        </p:nvSpPr>
        <p:spPr bwMode="auto">
          <a:xfrm rot="10800000" flipV="1">
            <a:off x="4325414" y="2324794"/>
            <a:ext cx="1274553" cy="110814"/>
          </a:xfrm>
          <a:prstGeom prst="trapezoid">
            <a:avLst>
              <a:gd name="adj" fmla="val 59180"/>
            </a:avLst>
          </a:pr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cxnSp>
        <p:nvCxnSpPr>
          <p:cNvPr id="29" name="直線コネクタ 28"/>
          <p:cNvCxnSpPr>
            <a:stCxn id="392" idx="0"/>
            <a:endCxn id="394" idx="0"/>
          </p:cNvCxnSpPr>
          <p:nvPr/>
        </p:nvCxnSpPr>
        <p:spPr bwMode="auto">
          <a:xfrm flipH="1">
            <a:off x="4962690" y="1047199"/>
            <a:ext cx="2" cy="1277595"/>
          </a:xfrm>
          <a:prstGeom prst="line">
            <a:avLst/>
          </a:pr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</p:cxnSp>
      <p:sp>
        <p:nvSpPr>
          <p:cNvPr id="395" name="正方形/長方形 394"/>
          <p:cNvSpPr/>
          <p:nvPr/>
        </p:nvSpPr>
        <p:spPr bwMode="auto">
          <a:xfrm>
            <a:off x="4316795" y="2794008"/>
            <a:ext cx="1283178" cy="1575175"/>
          </a:xfrm>
          <a:prstGeom prst="rect">
            <a:avLst/>
          </a:prstGeom>
          <a:solidFill>
            <a:srgbClr val="FFCC66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96" name="台形 395"/>
          <p:cNvSpPr/>
          <p:nvPr/>
        </p:nvSpPr>
        <p:spPr bwMode="auto">
          <a:xfrm rot="10800000">
            <a:off x="4325416" y="2794008"/>
            <a:ext cx="1274553" cy="186766"/>
          </a:xfrm>
          <a:prstGeom prst="trapezoid">
            <a:avLst>
              <a:gd name="adj" fmla="val 45155"/>
            </a:avLst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97" name="台形 396"/>
          <p:cNvSpPr/>
          <p:nvPr/>
        </p:nvSpPr>
        <p:spPr bwMode="auto">
          <a:xfrm rot="10800000">
            <a:off x="4325415" y="2790274"/>
            <a:ext cx="1274553" cy="168762"/>
          </a:xfrm>
          <a:prstGeom prst="trapezoid">
            <a:avLst>
              <a:gd name="adj" fmla="val 59180"/>
            </a:avLst>
          </a:prstGeom>
          <a:solidFill>
            <a:srgbClr val="FFCC66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98" name="台形 397"/>
          <p:cNvSpPr/>
          <p:nvPr/>
        </p:nvSpPr>
        <p:spPr bwMode="auto">
          <a:xfrm rot="10800000" flipV="1">
            <a:off x="4325414" y="4258369"/>
            <a:ext cx="1274553" cy="110814"/>
          </a:xfrm>
          <a:prstGeom prst="trapezoid">
            <a:avLst>
              <a:gd name="adj" fmla="val 59180"/>
            </a:avLst>
          </a:prstGeom>
          <a:solidFill>
            <a:srgbClr val="FFCC66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cxnSp>
        <p:nvCxnSpPr>
          <p:cNvPr id="399" name="直線コネクタ 398"/>
          <p:cNvCxnSpPr>
            <a:stCxn id="396" idx="0"/>
            <a:endCxn id="398" idx="0"/>
          </p:cNvCxnSpPr>
          <p:nvPr/>
        </p:nvCxnSpPr>
        <p:spPr bwMode="auto">
          <a:xfrm flipH="1">
            <a:off x="4962690" y="2980774"/>
            <a:ext cx="2" cy="1277595"/>
          </a:xfrm>
          <a:prstGeom prst="line">
            <a:avLst/>
          </a:pr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</p:cxnSp>
      <p:sp>
        <p:nvSpPr>
          <p:cNvPr id="400" name="正方形/長方形 399"/>
          <p:cNvSpPr/>
          <p:nvPr/>
        </p:nvSpPr>
        <p:spPr bwMode="auto">
          <a:xfrm>
            <a:off x="4316795" y="4737108"/>
            <a:ext cx="1283178" cy="1575175"/>
          </a:xfrm>
          <a:prstGeom prst="rect">
            <a:avLst/>
          </a:prstGeom>
          <a:solidFill>
            <a:srgbClr val="33CCFF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01" name="台形 400"/>
          <p:cNvSpPr/>
          <p:nvPr/>
        </p:nvSpPr>
        <p:spPr bwMode="auto">
          <a:xfrm rot="10800000">
            <a:off x="4325416" y="4737108"/>
            <a:ext cx="1274553" cy="186766"/>
          </a:xfrm>
          <a:prstGeom prst="trapezoid">
            <a:avLst>
              <a:gd name="adj" fmla="val 45155"/>
            </a:avLst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02" name="台形 401"/>
          <p:cNvSpPr/>
          <p:nvPr/>
        </p:nvSpPr>
        <p:spPr bwMode="auto">
          <a:xfrm rot="10800000">
            <a:off x="4325415" y="4733374"/>
            <a:ext cx="1274553" cy="168762"/>
          </a:xfrm>
          <a:prstGeom prst="trapezoid">
            <a:avLst>
              <a:gd name="adj" fmla="val 59180"/>
            </a:avLst>
          </a:prstGeom>
          <a:solidFill>
            <a:srgbClr val="33CCFF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03" name="台形 402"/>
          <p:cNvSpPr/>
          <p:nvPr/>
        </p:nvSpPr>
        <p:spPr bwMode="auto">
          <a:xfrm rot="10800000" flipV="1">
            <a:off x="4325414" y="6201469"/>
            <a:ext cx="1274553" cy="110814"/>
          </a:xfrm>
          <a:prstGeom prst="trapezoid">
            <a:avLst>
              <a:gd name="adj" fmla="val 59180"/>
            </a:avLst>
          </a:prstGeom>
          <a:solidFill>
            <a:srgbClr val="33CCFF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cxnSp>
        <p:nvCxnSpPr>
          <p:cNvPr id="404" name="直線コネクタ 403"/>
          <p:cNvCxnSpPr>
            <a:stCxn id="401" idx="0"/>
            <a:endCxn id="403" idx="0"/>
          </p:cNvCxnSpPr>
          <p:nvPr/>
        </p:nvCxnSpPr>
        <p:spPr bwMode="auto">
          <a:xfrm flipH="1">
            <a:off x="4962690" y="4923874"/>
            <a:ext cx="2" cy="1277595"/>
          </a:xfrm>
          <a:prstGeom prst="line">
            <a:avLst/>
          </a:pr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</p:cxnSp>
      <p:grpSp>
        <p:nvGrpSpPr>
          <p:cNvPr id="33" name="グループ化 32"/>
          <p:cNvGrpSpPr/>
          <p:nvPr/>
        </p:nvGrpSpPr>
        <p:grpSpPr>
          <a:xfrm rot="900000">
            <a:off x="2388856" y="759139"/>
            <a:ext cx="1300806" cy="1679751"/>
            <a:chOff x="2388856" y="759139"/>
            <a:chExt cx="1300806" cy="1679751"/>
          </a:xfrm>
        </p:grpSpPr>
        <p:sp>
          <p:nvSpPr>
            <p:cNvPr id="32" name="正方形/長方形 31"/>
            <p:cNvSpPr/>
            <p:nvPr/>
          </p:nvSpPr>
          <p:spPr bwMode="auto">
            <a:xfrm rot="21361752">
              <a:off x="2468307" y="863715"/>
              <a:ext cx="1187688" cy="36395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6" name="正方形/長方形 425"/>
            <p:cNvSpPr/>
            <p:nvPr/>
          </p:nvSpPr>
          <p:spPr bwMode="auto">
            <a:xfrm rot="21361752">
              <a:off x="2409403" y="920136"/>
              <a:ext cx="1187688" cy="3639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2388856" y="759139"/>
              <a:ext cx="1300806" cy="1679751"/>
              <a:chOff x="2388856" y="759139"/>
              <a:chExt cx="1300806" cy="1679751"/>
            </a:xfrm>
          </p:grpSpPr>
          <p:sp>
            <p:nvSpPr>
              <p:cNvPr id="423" name="フリーフォーム: 図形 422"/>
              <p:cNvSpPr/>
              <p:nvPr/>
            </p:nvSpPr>
            <p:spPr bwMode="auto">
              <a:xfrm>
                <a:off x="2406484" y="930275"/>
                <a:ext cx="1283178" cy="1508615"/>
              </a:xfrm>
              <a:custGeom>
                <a:avLst/>
                <a:gdLst>
                  <a:gd name="connsiteX0" fmla="*/ 117641 w 1283178"/>
                  <a:gd name="connsiteY0" fmla="*/ 0 h 1508615"/>
                  <a:gd name="connsiteX1" fmla="*/ 247816 w 1283178"/>
                  <a:gd name="connsiteY1" fmla="*/ 38100 h 1508615"/>
                  <a:gd name="connsiteX2" fmla="*/ 304966 w 1283178"/>
                  <a:gd name="connsiteY2" fmla="*/ 9525 h 1508615"/>
                  <a:gd name="connsiteX3" fmla="*/ 412916 w 1283178"/>
                  <a:gd name="connsiteY3" fmla="*/ 41275 h 1508615"/>
                  <a:gd name="connsiteX4" fmla="*/ 562141 w 1283178"/>
                  <a:gd name="connsiteY4" fmla="*/ 19050 h 1508615"/>
                  <a:gd name="connsiteX5" fmla="*/ 638341 w 1283178"/>
                  <a:gd name="connsiteY5" fmla="*/ 41275 h 1508615"/>
                  <a:gd name="connsiteX6" fmla="*/ 666916 w 1283178"/>
                  <a:gd name="connsiteY6" fmla="*/ 15875 h 1508615"/>
                  <a:gd name="connsiteX7" fmla="*/ 724066 w 1283178"/>
                  <a:gd name="connsiteY7" fmla="*/ 31750 h 1508615"/>
                  <a:gd name="connsiteX8" fmla="*/ 819316 w 1283178"/>
                  <a:gd name="connsiteY8" fmla="*/ 12700 h 1508615"/>
                  <a:gd name="connsiteX9" fmla="*/ 879641 w 1283178"/>
                  <a:gd name="connsiteY9" fmla="*/ 38100 h 1508615"/>
                  <a:gd name="connsiteX10" fmla="*/ 959016 w 1283178"/>
                  <a:gd name="connsiteY10" fmla="*/ 19050 h 1508615"/>
                  <a:gd name="connsiteX11" fmla="*/ 1012991 w 1283178"/>
                  <a:gd name="connsiteY11" fmla="*/ 22225 h 1508615"/>
                  <a:gd name="connsiteX12" fmla="*/ 1038391 w 1283178"/>
                  <a:gd name="connsiteY12" fmla="*/ 12700 h 1508615"/>
                  <a:gd name="connsiteX13" fmla="*/ 1127291 w 1283178"/>
                  <a:gd name="connsiteY13" fmla="*/ 31750 h 1508615"/>
                  <a:gd name="connsiteX14" fmla="*/ 1155866 w 1283178"/>
                  <a:gd name="connsiteY14" fmla="*/ 25400 h 1508615"/>
                  <a:gd name="connsiteX15" fmla="*/ 1203491 w 1283178"/>
                  <a:gd name="connsiteY15" fmla="*/ 41275 h 1508615"/>
                  <a:gd name="connsiteX16" fmla="*/ 1266991 w 1283178"/>
                  <a:gd name="connsiteY16" fmla="*/ 12700 h 1508615"/>
                  <a:gd name="connsiteX17" fmla="*/ 1283178 w 1283178"/>
                  <a:gd name="connsiteY17" fmla="*/ 13176 h 1508615"/>
                  <a:gd name="connsiteX18" fmla="*/ 1283178 w 1283178"/>
                  <a:gd name="connsiteY18" fmla="*/ 1508615 h 1508615"/>
                  <a:gd name="connsiteX19" fmla="*/ 0 w 1283178"/>
                  <a:gd name="connsiteY19" fmla="*/ 1508615 h 1508615"/>
                  <a:gd name="connsiteX20" fmla="*/ 0 w 1283178"/>
                  <a:gd name="connsiteY20" fmla="*/ 34600 h 1508615"/>
                  <a:gd name="connsiteX21" fmla="*/ 117641 w 1283178"/>
                  <a:gd name="connsiteY21" fmla="*/ 0 h 1508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283178" h="1508615">
                    <a:moveTo>
                      <a:pt x="117641" y="0"/>
                    </a:moveTo>
                    <a:lnTo>
                      <a:pt x="247816" y="38100"/>
                    </a:lnTo>
                    <a:lnTo>
                      <a:pt x="304966" y="9525"/>
                    </a:lnTo>
                    <a:lnTo>
                      <a:pt x="412916" y="41275"/>
                    </a:lnTo>
                    <a:lnTo>
                      <a:pt x="562141" y="19050"/>
                    </a:lnTo>
                    <a:lnTo>
                      <a:pt x="638341" y="41275"/>
                    </a:lnTo>
                    <a:lnTo>
                      <a:pt x="666916" y="15875"/>
                    </a:lnTo>
                    <a:lnTo>
                      <a:pt x="724066" y="31750"/>
                    </a:lnTo>
                    <a:lnTo>
                      <a:pt x="819316" y="12700"/>
                    </a:lnTo>
                    <a:lnTo>
                      <a:pt x="879641" y="38100"/>
                    </a:lnTo>
                    <a:lnTo>
                      <a:pt x="959016" y="19050"/>
                    </a:lnTo>
                    <a:lnTo>
                      <a:pt x="1012991" y="22225"/>
                    </a:lnTo>
                    <a:lnTo>
                      <a:pt x="1038391" y="12700"/>
                    </a:lnTo>
                    <a:lnTo>
                      <a:pt x="1127291" y="31750"/>
                    </a:lnTo>
                    <a:lnTo>
                      <a:pt x="1155866" y="25400"/>
                    </a:lnTo>
                    <a:lnTo>
                      <a:pt x="1203491" y="41275"/>
                    </a:lnTo>
                    <a:lnTo>
                      <a:pt x="1266991" y="12700"/>
                    </a:lnTo>
                    <a:lnTo>
                      <a:pt x="1283178" y="13176"/>
                    </a:lnTo>
                    <a:lnTo>
                      <a:pt x="1283178" y="1508615"/>
                    </a:lnTo>
                    <a:lnTo>
                      <a:pt x="0" y="1508615"/>
                    </a:lnTo>
                    <a:lnTo>
                      <a:pt x="0" y="34600"/>
                    </a:lnTo>
                    <a:lnTo>
                      <a:pt x="117641" y="0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5" name="グループ化 404"/>
              <p:cNvGrpSpPr/>
              <p:nvPr/>
            </p:nvGrpSpPr>
            <p:grpSpPr>
              <a:xfrm>
                <a:off x="2478786" y="1016188"/>
                <a:ext cx="1129481" cy="1269281"/>
                <a:chOff x="6503237" y="1605535"/>
                <a:chExt cx="1307274" cy="1469081"/>
              </a:xfrm>
            </p:grpSpPr>
            <p:grpSp>
              <p:nvGrpSpPr>
                <p:cNvPr id="407" name="グループ化 406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415" name="フレーム 414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6" name="フレーム 415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7" name="フレーム 416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フレーム 417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フレーム 418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0" name="フレーム 419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1" name="フレーム 420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8" name="グループ化 407"/>
                <p:cNvGrpSpPr/>
                <p:nvPr/>
              </p:nvGrpSpPr>
              <p:grpSpPr>
                <a:xfrm>
                  <a:off x="6503237" y="1605535"/>
                  <a:ext cx="204958" cy="251772"/>
                  <a:chOff x="6503237" y="1660701"/>
                  <a:chExt cx="303762" cy="373143"/>
                </a:xfrm>
              </p:grpSpPr>
              <p:sp>
                <p:nvSpPr>
                  <p:cNvPr id="413" name="正方形/長方形 412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正方形/長方形 413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9" name="グループ化 408"/>
                <p:cNvGrpSpPr/>
                <p:nvPr/>
              </p:nvGrpSpPr>
              <p:grpSpPr>
                <a:xfrm>
                  <a:off x="6503237" y="1879855"/>
                  <a:ext cx="204958" cy="251772"/>
                  <a:chOff x="6503237" y="1660701"/>
                  <a:chExt cx="303762" cy="373143"/>
                </a:xfrm>
              </p:grpSpPr>
              <p:sp>
                <p:nvSpPr>
                  <p:cNvPr id="411" name="正方形/長方形 410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2" name="正方形/長方形 411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0" name="テキスト ボックス 409"/>
                <p:cNvSpPr txBox="1"/>
                <p:nvPr/>
              </p:nvSpPr>
              <p:spPr>
                <a:xfrm rot="5400000">
                  <a:off x="6550400" y="2386280"/>
                  <a:ext cx="1175358" cy="20131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郵便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太郎様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25" name="フリーフォーム: 図形 424"/>
              <p:cNvSpPr/>
              <p:nvPr/>
            </p:nvSpPr>
            <p:spPr bwMode="auto">
              <a:xfrm rot="21069267">
                <a:off x="2388856" y="759139"/>
                <a:ext cx="1283178" cy="107835"/>
              </a:xfrm>
              <a:custGeom>
                <a:avLst/>
                <a:gdLst>
                  <a:gd name="connsiteX0" fmla="*/ 0 w 1283178"/>
                  <a:gd name="connsiteY0" fmla="*/ 0 h 107835"/>
                  <a:gd name="connsiteX1" fmla="*/ 1283178 w 1283178"/>
                  <a:gd name="connsiteY1" fmla="*/ 0 h 107835"/>
                  <a:gd name="connsiteX2" fmla="*/ 1283178 w 1283178"/>
                  <a:gd name="connsiteY2" fmla="*/ 79736 h 107835"/>
                  <a:gd name="connsiteX3" fmla="*/ 1266991 w 1283178"/>
                  <a:gd name="connsiteY3" fmla="*/ 79260 h 107835"/>
                  <a:gd name="connsiteX4" fmla="*/ 1203491 w 1283178"/>
                  <a:gd name="connsiteY4" fmla="*/ 107835 h 107835"/>
                  <a:gd name="connsiteX5" fmla="*/ 1155866 w 1283178"/>
                  <a:gd name="connsiteY5" fmla="*/ 91960 h 107835"/>
                  <a:gd name="connsiteX6" fmla="*/ 1127291 w 1283178"/>
                  <a:gd name="connsiteY6" fmla="*/ 98310 h 107835"/>
                  <a:gd name="connsiteX7" fmla="*/ 1038391 w 1283178"/>
                  <a:gd name="connsiteY7" fmla="*/ 79260 h 107835"/>
                  <a:gd name="connsiteX8" fmla="*/ 1012991 w 1283178"/>
                  <a:gd name="connsiteY8" fmla="*/ 88785 h 107835"/>
                  <a:gd name="connsiteX9" fmla="*/ 959016 w 1283178"/>
                  <a:gd name="connsiteY9" fmla="*/ 85610 h 107835"/>
                  <a:gd name="connsiteX10" fmla="*/ 879641 w 1283178"/>
                  <a:gd name="connsiteY10" fmla="*/ 104660 h 107835"/>
                  <a:gd name="connsiteX11" fmla="*/ 819316 w 1283178"/>
                  <a:gd name="connsiteY11" fmla="*/ 79260 h 107835"/>
                  <a:gd name="connsiteX12" fmla="*/ 724066 w 1283178"/>
                  <a:gd name="connsiteY12" fmla="*/ 98310 h 107835"/>
                  <a:gd name="connsiteX13" fmla="*/ 666916 w 1283178"/>
                  <a:gd name="connsiteY13" fmla="*/ 82435 h 107835"/>
                  <a:gd name="connsiteX14" fmla="*/ 638341 w 1283178"/>
                  <a:gd name="connsiteY14" fmla="*/ 107835 h 107835"/>
                  <a:gd name="connsiteX15" fmla="*/ 562141 w 1283178"/>
                  <a:gd name="connsiteY15" fmla="*/ 85610 h 107835"/>
                  <a:gd name="connsiteX16" fmla="*/ 412916 w 1283178"/>
                  <a:gd name="connsiteY16" fmla="*/ 107835 h 107835"/>
                  <a:gd name="connsiteX17" fmla="*/ 304966 w 1283178"/>
                  <a:gd name="connsiteY17" fmla="*/ 76085 h 107835"/>
                  <a:gd name="connsiteX18" fmla="*/ 247816 w 1283178"/>
                  <a:gd name="connsiteY18" fmla="*/ 104660 h 107835"/>
                  <a:gd name="connsiteX19" fmla="*/ 117641 w 1283178"/>
                  <a:gd name="connsiteY19" fmla="*/ 66560 h 107835"/>
                  <a:gd name="connsiteX20" fmla="*/ 0 w 1283178"/>
                  <a:gd name="connsiteY20" fmla="*/ 101160 h 107835"/>
                  <a:gd name="connsiteX21" fmla="*/ 0 w 1283178"/>
                  <a:gd name="connsiteY21" fmla="*/ 0 h 107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283178" h="107835">
                    <a:moveTo>
                      <a:pt x="0" y="0"/>
                    </a:moveTo>
                    <a:lnTo>
                      <a:pt x="1283178" y="0"/>
                    </a:lnTo>
                    <a:lnTo>
                      <a:pt x="1283178" y="79736"/>
                    </a:lnTo>
                    <a:lnTo>
                      <a:pt x="1266991" y="79260"/>
                    </a:lnTo>
                    <a:lnTo>
                      <a:pt x="1203491" y="107835"/>
                    </a:lnTo>
                    <a:lnTo>
                      <a:pt x="1155866" y="91960"/>
                    </a:lnTo>
                    <a:lnTo>
                      <a:pt x="1127291" y="98310"/>
                    </a:lnTo>
                    <a:lnTo>
                      <a:pt x="1038391" y="79260"/>
                    </a:lnTo>
                    <a:lnTo>
                      <a:pt x="1012991" y="88785"/>
                    </a:lnTo>
                    <a:lnTo>
                      <a:pt x="959016" y="85610"/>
                    </a:lnTo>
                    <a:lnTo>
                      <a:pt x="879641" y="104660"/>
                    </a:lnTo>
                    <a:lnTo>
                      <a:pt x="819316" y="79260"/>
                    </a:lnTo>
                    <a:lnTo>
                      <a:pt x="724066" y="98310"/>
                    </a:lnTo>
                    <a:lnTo>
                      <a:pt x="666916" y="82435"/>
                    </a:lnTo>
                    <a:lnTo>
                      <a:pt x="638341" y="107835"/>
                    </a:lnTo>
                    <a:lnTo>
                      <a:pt x="562141" y="85610"/>
                    </a:lnTo>
                    <a:lnTo>
                      <a:pt x="412916" y="107835"/>
                    </a:lnTo>
                    <a:lnTo>
                      <a:pt x="304966" y="76085"/>
                    </a:lnTo>
                    <a:lnTo>
                      <a:pt x="247816" y="104660"/>
                    </a:lnTo>
                    <a:lnTo>
                      <a:pt x="117641" y="66560"/>
                    </a:lnTo>
                    <a:lnTo>
                      <a:pt x="0" y="1011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48" name="グループ化 447"/>
          <p:cNvGrpSpPr/>
          <p:nvPr/>
        </p:nvGrpSpPr>
        <p:grpSpPr>
          <a:xfrm rot="900000">
            <a:off x="2388856" y="2702238"/>
            <a:ext cx="1300806" cy="1679751"/>
            <a:chOff x="2388856" y="759139"/>
            <a:chExt cx="1300806" cy="1679751"/>
          </a:xfrm>
        </p:grpSpPr>
        <p:sp>
          <p:nvSpPr>
            <p:cNvPr id="449" name="正方形/長方形 448"/>
            <p:cNvSpPr/>
            <p:nvPr/>
          </p:nvSpPr>
          <p:spPr bwMode="auto">
            <a:xfrm rot="21361752">
              <a:off x="2468307" y="863715"/>
              <a:ext cx="1187688" cy="36395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0" name="正方形/長方形 449"/>
            <p:cNvSpPr/>
            <p:nvPr/>
          </p:nvSpPr>
          <p:spPr bwMode="auto">
            <a:xfrm rot="21361752">
              <a:off x="2409403" y="920136"/>
              <a:ext cx="1187688" cy="3639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51" name="グループ化 450"/>
            <p:cNvGrpSpPr/>
            <p:nvPr/>
          </p:nvGrpSpPr>
          <p:grpSpPr>
            <a:xfrm>
              <a:off x="2388856" y="759139"/>
              <a:ext cx="1300806" cy="1679751"/>
              <a:chOff x="2388856" y="759139"/>
              <a:chExt cx="1300806" cy="1679751"/>
            </a:xfrm>
          </p:grpSpPr>
          <p:sp>
            <p:nvSpPr>
              <p:cNvPr id="452" name="フリーフォーム: 図形 451"/>
              <p:cNvSpPr/>
              <p:nvPr/>
            </p:nvSpPr>
            <p:spPr bwMode="auto">
              <a:xfrm>
                <a:off x="2406484" y="930275"/>
                <a:ext cx="1283178" cy="1508615"/>
              </a:xfrm>
              <a:custGeom>
                <a:avLst/>
                <a:gdLst>
                  <a:gd name="connsiteX0" fmla="*/ 117641 w 1283178"/>
                  <a:gd name="connsiteY0" fmla="*/ 0 h 1508615"/>
                  <a:gd name="connsiteX1" fmla="*/ 247816 w 1283178"/>
                  <a:gd name="connsiteY1" fmla="*/ 38100 h 1508615"/>
                  <a:gd name="connsiteX2" fmla="*/ 304966 w 1283178"/>
                  <a:gd name="connsiteY2" fmla="*/ 9525 h 1508615"/>
                  <a:gd name="connsiteX3" fmla="*/ 412916 w 1283178"/>
                  <a:gd name="connsiteY3" fmla="*/ 41275 h 1508615"/>
                  <a:gd name="connsiteX4" fmla="*/ 562141 w 1283178"/>
                  <a:gd name="connsiteY4" fmla="*/ 19050 h 1508615"/>
                  <a:gd name="connsiteX5" fmla="*/ 638341 w 1283178"/>
                  <a:gd name="connsiteY5" fmla="*/ 41275 h 1508615"/>
                  <a:gd name="connsiteX6" fmla="*/ 666916 w 1283178"/>
                  <a:gd name="connsiteY6" fmla="*/ 15875 h 1508615"/>
                  <a:gd name="connsiteX7" fmla="*/ 724066 w 1283178"/>
                  <a:gd name="connsiteY7" fmla="*/ 31750 h 1508615"/>
                  <a:gd name="connsiteX8" fmla="*/ 819316 w 1283178"/>
                  <a:gd name="connsiteY8" fmla="*/ 12700 h 1508615"/>
                  <a:gd name="connsiteX9" fmla="*/ 879641 w 1283178"/>
                  <a:gd name="connsiteY9" fmla="*/ 38100 h 1508615"/>
                  <a:gd name="connsiteX10" fmla="*/ 959016 w 1283178"/>
                  <a:gd name="connsiteY10" fmla="*/ 19050 h 1508615"/>
                  <a:gd name="connsiteX11" fmla="*/ 1012991 w 1283178"/>
                  <a:gd name="connsiteY11" fmla="*/ 22225 h 1508615"/>
                  <a:gd name="connsiteX12" fmla="*/ 1038391 w 1283178"/>
                  <a:gd name="connsiteY12" fmla="*/ 12700 h 1508615"/>
                  <a:gd name="connsiteX13" fmla="*/ 1127291 w 1283178"/>
                  <a:gd name="connsiteY13" fmla="*/ 31750 h 1508615"/>
                  <a:gd name="connsiteX14" fmla="*/ 1155866 w 1283178"/>
                  <a:gd name="connsiteY14" fmla="*/ 25400 h 1508615"/>
                  <a:gd name="connsiteX15" fmla="*/ 1203491 w 1283178"/>
                  <a:gd name="connsiteY15" fmla="*/ 41275 h 1508615"/>
                  <a:gd name="connsiteX16" fmla="*/ 1266991 w 1283178"/>
                  <a:gd name="connsiteY16" fmla="*/ 12700 h 1508615"/>
                  <a:gd name="connsiteX17" fmla="*/ 1283178 w 1283178"/>
                  <a:gd name="connsiteY17" fmla="*/ 13176 h 1508615"/>
                  <a:gd name="connsiteX18" fmla="*/ 1283178 w 1283178"/>
                  <a:gd name="connsiteY18" fmla="*/ 1508615 h 1508615"/>
                  <a:gd name="connsiteX19" fmla="*/ 0 w 1283178"/>
                  <a:gd name="connsiteY19" fmla="*/ 1508615 h 1508615"/>
                  <a:gd name="connsiteX20" fmla="*/ 0 w 1283178"/>
                  <a:gd name="connsiteY20" fmla="*/ 34600 h 1508615"/>
                  <a:gd name="connsiteX21" fmla="*/ 117641 w 1283178"/>
                  <a:gd name="connsiteY21" fmla="*/ 0 h 1508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283178" h="1508615">
                    <a:moveTo>
                      <a:pt x="117641" y="0"/>
                    </a:moveTo>
                    <a:lnTo>
                      <a:pt x="247816" y="38100"/>
                    </a:lnTo>
                    <a:lnTo>
                      <a:pt x="304966" y="9525"/>
                    </a:lnTo>
                    <a:lnTo>
                      <a:pt x="412916" y="41275"/>
                    </a:lnTo>
                    <a:lnTo>
                      <a:pt x="562141" y="19050"/>
                    </a:lnTo>
                    <a:lnTo>
                      <a:pt x="638341" y="41275"/>
                    </a:lnTo>
                    <a:lnTo>
                      <a:pt x="666916" y="15875"/>
                    </a:lnTo>
                    <a:lnTo>
                      <a:pt x="724066" y="31750"/>
                    </a:lnTo>
                    <a:lnTo>
                      <a:pt x="819316" y="12700"/>
                    </a:lnTo>
                    <a:lnTo>
                      <a:pt x="879641" y="38100"/>
                    </a:lnTo>
                    <a:lnTo>
                      <a:pt x="959016" y="19050"/>
                    </a:lnTo>
                    <a:lnTo>
                      <a:pt x="1012991" y="22225"/>
                    </a:lnTo>
                    <a:lnTo>
                      <a:pt x="1038391" y="12700"/>
                    </a:lnTo>
                    <a:lnTo>
                      <a:pt x="1127291" y="31750"/>
                    </a:lnTo>
                    <a:lnTo>
                      <a:pt x="1155866" y="25400"/>
                    </a:lnTo>
                    <a:lnTo>
                      <a:pt x="1203491" y="41275"/>
                    </a:lnTo>
                    <a:lnTo>
                      <a:pt x="1266991" y="12700"/>
                    </a:lnTo>
                    <a:lnTo>
                      <a:pt x="1283178" y="13176"/>
                    </a:lnTo>
                    <a:lnTo>
                      <a:pt x="1283178" y="1508615"/>
                    </a:lnTo>
                    <a:lnTo>
                      <a:pt x="0" y="1508615"/>
                    </a:lnTo>
                    <a:lnTo>
                      <a:pt x="0" y="34600"/>
                    </a:lnTo>
                    <a:lnTo>
                      <a:pt x="117641" y="0"/>
                    </a:lnTo>
                    <a:close/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3" name="グループ化 452"/>
              <p:cNvGrpSpPr/>
              <p:nvPr/>
            </p:nvGrpSpPr>
            <p:grpSpPr>
              <a:xfrm>
                <a:off x="2478786" y="1016188"/>
                <a:ext cx="1129481" cy="1269281"/>
                <a:chOff x="6503237" y="1605535"/>
                <a:chExt cx="1307274" cy="1469081"/>
              </a:xfrm>
            </p:grpSpPr>
            <p:grpSp>
              <p:nvGrpSpPr>
                <p:cNvPr id="455" name="グループ化 454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463" name="フレーム 462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4" name="フレーム 463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5" name="フレーム 464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6" name="フレーム 465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7" name="フレーム 466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8" name="フレーム 467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9" name="フレーム 468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6" name="グループ化 455"/>
                <p:cNvGrpSpPr/>
                <p:nvPr/>
              </p:nvGrpSpPr>
              <p:grpSpPr>
                <a:xfrm>
                  <a:off x="6503237" y="1605535"/>
                  <a:ext cx="204958" cy="251772"/>
                  <a:chOff x="6503237" y="1660701"/>
                  <a:chExt cx="303762" cy="373143"/>
                </a:xfrm>
              </p:grpSpPr>
              <p:sp>
                <p:nvSpPr>
                  <p:cNvPr id="461" name="正方形/長方形 460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2" name="正方形/長方形 461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7" name="グループ化 456"/>
                <p:cNvGrpSpPr/>
                <p:nvPr/>
              </p:nvGrpSpPr>
              <p:grpSpPr>
                <a:xfrm>
                  <a:off x="6503237" y="1879855"/>
                  <a:ext cx="204958" cy="251772"/>
                  <a:chOff x="6503237" y="1660701"/>
                  <a:chExt cx="303762" cy="373143"/>
                </a:xfrm>
              </p:grpSpPr>
              <p:sp>
                <p:nvSpPr>
                  <p:cNvPr id="459" name="正方形/長方形 458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0" name="正方形/長方形 459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8" name="テキスト ボックス 457"/>
                <p:cNvSpPr txBox="1"/>
                <p:nvPr/>
              </p:nvSpPr>
              <p:spPr>
                <a:xfrm rot="5400000">
                  <a:off x="6550400" y="2386280"/>
                  <a:ext cx="1175358" cy="20131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郵便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太郎様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54" name="フリーフォーム: 図形 453"/>
              <p:cNvSpPr/>
              <p:nvPr/>
            </p:nvSpPr>
            <p:spPr bwMode="auto">
              <a:xfrm rot="21069267">
                <a:off x="2388856" y="759139"/>
                <a:ext cx="1283178" cy="107835"/>
              </a:xfrm>
              <a:custGeom>
                <a:avLst/>
                <a:gdLst>
                  <a:gd name="connsiteX0" fmla="*/ 0 w 1283178"/>
                  <a:gd name="connsiteY0" fmla="*/ 0 h 107835"/>
                  <a:gd name="connsiteX1" fmla="*/ 1283178 w 1283178"/>
                  <a:gd name="connsiteY1" fmla="*/ 0 h 107835"/>
                  <a:gd name="connsiteX2" fmla="*/ 1283178 w 1283178"/>
                  <a:gd name="connsiteY2" fmla="*/ 79736 h 107835"/>
                  <a:gd name="connsiteX3" fmla="*/ 1266991 w 1283178"/>
                  <a:gd name="connsiteY3" fmla="*/ 79260 h 107835"/>
                  <a:gd name="connsiteX4" fmla="*/ 1203491 w 1283178"/>
                  <a:gd name="connsiteY4" fmla="*/ 107835 h 107835"/>
                  <a:gd name="connsiteX5" fmla="*/ 1155866 w 1283178"/>
                  <a:gd name="connsiteY5" fmla="*/ 91960 h 107835"/>
                  <a:gd name="connsiteX6" fmla="*/ 1127291 w 1283178"/>
                  <a:gd name="connsiteY6" fmla="*/ 98310 h 107835"/>
                  <a:gd name="connsiteX7" fmla="*/ 1038391 w 1283178"/>
                  <a:gd name="connsiteY7" fmla="*/ 79260 h 107835"/>
                  <a:gd name="connsiteX8" fmla="*/ 1012991 w 1283178"/>
                  <a:gd name="connsiteY8" fmla="*/ 88785 h 107835"/>
                  <a:gd name="connsiteX9" fmla="*/ 959016 w 1283178"/>
                  <a:gd name="connsiteY9" fmla="*/ 85610 h 107835"/>
                  <a:gd name="connsiteX10" fmla="*/ 879641 w 1283178"/>
                  <a:gd name="connsiteY10" fmla="*/ 104660 h 107835"/>
                  <a:gd name="connsiteX11" fmla="*/ 819316 w 1283178"/>
                  <a:gd name="connsiteY11" fmla="*/ 79260 h 107835"/>
                  <a:gd name="connsiteX12" fmla="*/ 724066 w 1283178"/>
                  <a:gd name="connsiteY12" fmla="*/ 98310 h 107835"/>
                  <a:gd name="connsiteX13" fmla="*/ 666916 w 1283178"/>
                  <a:gd name="connsiteY13" fmla="*/ 82435 h 107835"/>
                  <a:gd name="connsiteX14" fmla="*/ 638341 w 1283178"/>
                  <a:gd name="connsiteY14" fmla="*/ 107835 h 107835"/>
                  <a:gd name="connsiteX15" fmla="*/ 562141 w 1283178"/>
                  <a:gd name="connsiteY15" fmla="*/ 85610 h 107835"/>
                  <a:gd name="connsiteX16" fmla="*/ 412916 w 1283178"/>
                  <a:gd name="connsiteY16" fmla="*/ 107835 h 107835"/>
                  <a:gd name="connsiteX17" fmla="*/ 304966 w 1283178"/>
                  <a:gd name="connsiteY17" fmla="*/ 76085 h 107835"/>
                  <a:gd name="connsiteX18" fmla="*/ 247816 w 1283178"/>
                  <a:gd name="connsiteY18" fmla="*/ 104660 h 107835"/>
                  <a:gd name="connsiteX19" fmla="*/ 117641 w 1283178"/>
                  <a:gd name="connsiteY19" fmla="*/ 66560 h 107835"/>
                  <a:gd name="connsiteX20" fmla="*/ 0 w 1283178"/>
                  <a:gd name="connsiteY20" fmla="*/ 101160 h 107835"/>
                  <a:gd name="connsiteX21" fmla="*/ 0 w 1283178"/>
                  <a:gd name="connsiteY21" fmla="*/ 0 h 107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283178" h="107835">
                    <a:moveTo>
                      <a:pt x="0" y="0"/>
                    </a:moveTo>
                    <a:lnTo>
                      <a:pt x="1283178" y="0"/>
                    </a:lnTo>
                    <a:lnTo>
                      <a:pt x="1283178" y="79736"/>
                    </a:lnTo>
                    <a:lnTo>
                      <a:pt x="1266991" y="79260"/>
                    </a:lnTo>
                    <a:lnTo>
                      <a:pt x="1203491" y="107835"/>
                    </a:lnTo>
                    <a:lnTo>
                      <a:pt x="1155866" y="91960"/>
                    </a:lnTo>
                    <a:lnTo>
                      <a:pt x="1127291" y="98310"/>
                    </a:lnTo>
                    <a:lnTo>
                      <a:pt x="1038391" y="79260"/>
                    </a:lnTo>
                    <a:lnTo>
                      <a:pt x="1012991" y="88785"/>
                    </a:lnTo>
                    <a:lnTo>
                      <a:pt x="959016" y="85610"/>
                    </a:lnTo>
                    <a:lnTo>
                      <a:pt x="879641" y="104660"/>
                    </a:lnTo>
                    <a:lnTo>
                      <a:pt x="819316" y="79260"/>
                    </a:lnTo>
                    <a:lnTo>
                      <a:pt x="724066" y="98310"/>
                    </a:lnTo>
                    <a:lnTo>
                      <a:pt x="666916" y="82435"/>
                    </a:lnTo>
                    <a:lnTo>
                      <a:pt x="638341" y="107835"/>
                    </a:lnTo>
                    <a:lnTo>
                      <a:pt x="562141" y="85610"/>
                    </a:lnTo>
                    <a:lnTo>
                      <a:pt x="412916" y="107835"/>
                    </a:lnTo>
                    <a:lnTo>
                      <a:pt x="304966" y="76085"/>
                    </a:lnTo>
                    <a:lnTo>
                      <a:pt x="247816" y="104660"/>
                    </a:lnTo>
                    <a:lnTo>
                      <a:pt x="117641" y="66560"/>
                    </a:lnTo>
                    <a:lnTo>
                      <a:pt x="0" y="1011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0" name="グループ化 469"/>
          <p:cNvGrpSpPr/>
          <p:nvPr/>
        </p:nvGrpSpPr>
        <p:grpSpPr>
          <a:xfrm rot="900000">
            <a:off x="2388856" y="4635813"/>
            <a:ext cx="1300806" cy="1679751"/>
            <a:chOff x="2388856" y="759139"/>
            <a:chExt cx="1300806" cy="1679751"/>
          </a:xfrm>
        </p:grpSpPr>
        <p:sp>
          <p:nvSpPr>
            <p:cNvPr id="471" name="正方形/長方形 470"/>
            <p:cNvSpPr/>
            <p:nvPr/>
          </p:nvSpPr>
          <p:spPr bwMode="auto">
            <a:xfrm rot="21361752">
              <a:off x="2468307" y="863715"/>
              <a:ext cx="1187688" cy="36395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2" name="正方形/長方形 471"/>
            <p:cNvSpPr/>
            <p:nvPr/>
          </p:nvSpPr>
          <p:spPr bwMode="auto">
            <a:xfrm rot="21361752">
              <a:off x="2409403" y="920136"/>
              <a:ext cx="1187688" cy="3639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73" name="グループ化 472"/>
            <p:cNvGrpSpPr/>
            <p:nvPr/>
          </p:nvGrpSpPr>
          <p:grpSpPr>
            <a:xfrm>
              <a:off x="2388856" y="759139"/>
              <a:ext cx="1300806" cy="1679751"/>
              <a:chOff x="2388856" y="759139"/>
              <a:chExt cx="1300806" cy="1679751"/>
            </a:xfrm>
          </p:grpSpPr>
          <p:sp>
            <p:nvSpPr>
              <p:cNvPr id="474" name="フリーフォーム: 図形 473"/>
              <p:cNvSpPr/>
              <p:nvPr/>
            </p:nvSpPr>
            <p:spPr bwMode="auto">
              <a:xfrm>
                <a:off x="2406484" y="930275"/>
                <a:ext cx="1283178" cy="1508615"/>
              </a:xfrm>
              <a:custGeom>
                <a:avLst/>
                <a:gdLst>
                  <a:gd name="connsiteX0" fmla="*/ 117641 w 1283178"/>
                  <a:gd name="connsiteY0" fmla="*/ 0 h 1508615"/>
                  <a:gd name="connsiteX1" fmla="*/ 247816 w 1283178"/>
                  <a:gd name="connsiteY1" fmla="*/ 38100 h 1508615"/>
                  <a:gd name="connsiteX2" fmla="*/ 304966 w 1283178"/>
                  <a:gd name="connsiteY2" fmla="*/ 9525 h 1508615"/>
                  <a:gd name="connsiteX3" fmla="*/ 412916 w 1283178"/>
                  <a:gd name="connsiteY3" fmla="*/ 41275 h 1508615"/>
                  <a:gd name="connsiteX4" fmla="*/ 562141 w 1283178"/>
                  <a:gd name="connsiteY4" fmla="*/ 19050 h 1508615"/>
                  <a:gd name="connsiteX5" fmla="*/ 638341 w 1283178"/>
                  <a:gd name="connsiteY5" fmla="*/ 41275 h 1508615"/>
                  <a:gd name="connsiteX6" fmla="*/ 666916 w 1283178"/>
                  <a:gd name="connsiteY6" fmla="*/ 15875 h 1508615"/>
                  <a:gd name="connsiteX7" fmla="*/ 724066 w 1283178"/>
                  <a:gd name="connsiteY7" fmla="*/ 31750 h 1508615"/>
                  <a:gd name="connsiteX8" fmla="*/ 819316 w 1283178"/>
                  <a:gd name="connsiteY8" fmla="*/ 12700 h 1508615"/>
                  <a:gd name="connsiteX9" fmla="*/ 879641 w 1283178"/>
                  <a:gd name="connsiteY9" fmla="*/ 38100 h 1508615"/>
                  <a:gd name="connsiteX10" fmla="*/ 959016 w 1283178"/>
                  <a:gd name="connsiteY10" fmla="*/ 19050 h 1508615"/>
                  <a:gd name="connsiteX11" fmla="*/ 1012991 w 1283178"/>
                  <a:gd name="connsiteY11" fmla="*/ 22225 h 1508615"/>
                  <a:gd name="connsiteX12" fmla="*/ 1038391 w 1283178"/>
                  <a:gd name="connsiteY12" fmla="*/ 12700 h 1508615"/>
                  <a:gd name="connsiteX13" fmla="*/ 1127291 w 1283178"/>
                  <a:gd name="connsiteY13" fmla="*/ 31750 h 1508615"/>
                  <a:gd name="connsiteX14" fmla="*/ 1155866 w 1283178"/>
                  <a:gd name="connsiteY14" fmla="*/ 25400 h 1508615"/>
                  <a:gd name="connsiteX15" fmla="*/ 1203491 w 1283178"/>
                  <a:gd name="connsiteY15" fmla="*/ 41275 h 1508615"/>
                  <a:gd name="connsiteX16" fmla="*/ 1266991 w 1283178"/>
                  <a:gd name="connsiteY16" fmla="*/ 12700 h 1508615"/>
                  <a:gd name="connsiteX17" fmla="*/ 1283178 w 1283178"/>
                  <a:gd name="connsiteY17" fmla="*/ 13176 h 1508615"/>
                  <a:gd name="connsiteX18" fmla="*/ 1283178 w 1283178"/>
                  <a:gd name="connsiteY18" fmla="*/ 1508615 h 1508615"/>
                  <a:gd name="connsiteX19" fmla="*/ 0 w 1283178"/>
                  <a:gd name="connsiteY19" fmla="*/ 1508615 h 1508615"/>
                  <a:gd name="connsiteX20" fmla="*/ 0 w 1283178"/>
                  <a:gd name="connsiteY20" fmla="*/ 34600 h 1508615"/>
                  <a:gd name="connsiteX21" fmla="*/ 117641 w 1283178"/>
                  <a:gd name="connsiteY21" fmla="*/ 0 h 1508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283178" h="1508615">
                    <a:moveTo>
                      <a:pt x="117641" y="0"/>
                    </a:moveTo>
                    <a:lnTo>
                      <a:pt x="247816" y="38100"/>
                    </a:lnTo>
                    <a:lnTo>
                      <a:pt x="304966" y="9525"/>
                    </a:lnTo>
                    <a:lnTo>
                      <a:pt x="412916" y="41275"/>
                    </a:lnTo>
                    <a:lnTo>
                      <a:pt x="562141" y="19050"/>
                    </a:lnTo>
                    <a:lnTo>
                      <a:pt x="638341" y="41275"/>
                    </a:lnTo>
                    <a:lnTo>
                      <a:pt x="666916" y="15875"/>
                    </a:lnTo>
                    <a:lnTo>
                      <a:pt x="724066" y="31750"/>
                    </a:lnTo>
                    <a:lnTo>
                      <a:pt x="819316" y="12700"/>
                    </a:lnTo>
                    <a:lnTo>
                      <a:pt x="879641" y="38100"/>
                    </a:lnTo>
                    <a:lnTo>
                      <a:pt x="959016" y="19050"/>
                    </a:lnTo>
                    <a:lnTo>
                      <a:pt x="1012991" y="22225"/>
                    </a:lnTo>
                    <a:lnTo>
                      <a:pt x="1038391" y="12700"/>
                    </a:lnTo>
                    <a:lnTo>
                      <a:pt x="1127291" y="31750"/>
                    </a:lnTo>
                    <a:lnTo>
                      <a:pt x="1155866" y="25400"/>
                    </a:lnTo>
                    <a:lnTo>
                      <a:pt x="1203491" y="41275"/>
                    </a:lnTo>
                    <a:lnTo>
                      <a:pt x="1266991" y="12700"/>
                    </a:lnTo>
                    <a:lnTo>
                      <a:pt x="1283178" y="13176"/>
                    </a:lnTo>
                    <a:lnTo>
                      <a:pt x="1283178" y="1508615"/>
                    </a:lnTo>
                    <a:lnTo>
                      <a:pt x="0" y="1508615"/>
                    </a:lnTo>
                    <a:lnTo>
                      <a:pt x="0" y="34600"/>
                    </a:lnTo>
                    <a:lnTo>
                      <a:pt x="117641" y="0"/>
                    </a:lnTo>
                    <a:close/>
                  </a:path>
                </a:pathLst>
              </a:custGeom>
              <a:solidFill>
                <a:srgbClr val="33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5" name="グループ化 474"/>
              <p:cNvGrpSpPr/>
              <p:nvPr/>
            </p:nvGrpSpPr>
            <p:grpSpPr>
              <a:xfrm>
                <a:off x="2478786" y="1016188"/>
                <a:ext cx="1129481" cy="1269281"/>
                <a:chOff x="6503237" y="1605535"/>
                <a:chExt cx="1307274" cy="1469081"/>
              </a:xfrm>
            </p:grpSpPr>
            <p:grpSp>
              <p:nvGrpSpPr>
                <p:cNvPr id="477" name="グループ化 476"/>
                <p:cNvGrpSpPr/>
                <p:nvPr/>
              </p:nvGrpSpPr>
              <p:grpSpPr>
                <a:xfrm>
                  <a:off x="7138079" y="1629978"/>
                  <a:ext cx="672432" cy="133837"/>
                  <a:chOff x="6550984" y="1629978"/>
                  <a:chExt cx="1576901" cy="313857"/>
                </a:xfrm>
                <a:solidFill>
                  <a:srgbClr val="FF0000"/>
                </a:solidFill>
              </p:grpSpPr>
              <p:sp>
                <p:nvSpPr>
                  <p:cNvPr id="485" name="フレーム 484"/>
                  <p:cNvSpPr/>
                  <p:nvPr/>
                </p:nvSpPr>
                <p:spPr bwMode="auto">
                  <a:xfrm>
                    <a:off x="6550984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6" name="フレーム 485"/>
                  <p:cNvSpPr/>
                  <p:nvPr/>
                </p:nvSpPr>
                <p:spPr bwMode="auto">
                  <a:xfrm>
                    <a:off x="6810640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7" name="フレーム 486"/>
                  <p:cNvSpPr/>
                  <p:nvPr/>
                </p:nvSpPr>
                <p:spPr bwMode="auto">
                  <a:xfrm>
                    <a:off x="7070296" y="1629978"/>
                    <a:ext cx="231854" cy="313857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8" name="フレーム 487"/>
                  <p:cNvSpPr/>
                  <p:nvPr/>
                </p:nvSpPr>
                <p:spPr bwMode="auto">
                  <a:xfrm>
                    <a:off x="7329952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フレーム 488"/>
                  <p:cNvSpPr/>
                  <p:nvPr/>
                </p:nvSpPr>
                <p:spPr bwMode="auto">
                  <a:xfrm>
                    <a:off x="7536385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0" name="フレーム 489"/>
                  <p:cNvSpPr/>
                  <p:nvPr/>
                </p:nvSpPr>
                <p:spPr bwMode="auto">
                  <a:xfrm>
                    <a:off x="7742818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1" name="フレーム 490"/>
                  <p:cNvSpPr/>
                  <p:nvPr/>
                </p:nvSpPr>
                <p:spPr bwMode="auto">
                  <a:xfrm>
                    <a:off x="7949254" y="1702025"/>
                    <a:ext cx="178631" cy="241810"/>
                  </a:xfrm>
                  <a:prstGeom prst="fram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8" name="グループ化 477"/>
                <p:cNvGrpSpPr/>
                <p:nvPr/>
              </p:nvGrpSpPr>
              <p:grpSpPr>
                <a:xfrm>
                  <a:off x="6503237" y="1605535"/>
                  <a:ext cx="204958" cy="251772"/>
                  <a:chOff x="6503237" y="1660701"/>
                  <a:chExt cx="303762" cy="373143"/>
                </a:xfrm>
              </p:grpSpPr>
              <p:sp>
                <p:nvSpPr>
                  <p:cNvPr id="483" name="正方形/長方形 482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4" name="正方形/長方形 483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9" name="グループ化 478"/>
                <p:cNvGrpSpPr/>
                <p:nvPr/>
              </p:nvGrpSpPr>
              <p:grpSpPr>
                <a:xfrm>
                  <a:off x="6503237" y="1879855"/>
                  <a:ext cx="204958" cy="251772"/>
                  <a:chOff x="6503237" y="1660701"/>
                  <a:chExt cx="303762" cy="373143"/>
                </a:xfrm>
              </p:grpSpPr>
              <p:sp>
                <p:nvSpPr>
                  <p:cNvPr id="481" name="正方形/長方形 480"/>
                  <p:cNvSpPr/>
                  <p:nvPr/>
                </p:nvSpPr>
                <p:spPr bwMode="auto">
                  <a:xfrm>
                    <a:off x="6503237" y="1660701"/>
                    <a:ext cx="303762" cy="3731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2" name="正方形/長方形 481"/>
                  <p:cNvSpPr/>
                  <p:nvPr/>
                </p:nvSpPr>
                <p:spPr bwMode="auto">
                  <a:xfrm>
                    <a:off x="6527498" y="1688227"/>
                    <a:ext cx="252397" cy="319643"/>
                  </a:xfrm>
                  <a:prstGeom prst="rect">
                    <a:avLst/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0" name="テキスト ボックス 479"/>
                <p:cNvSpPr txBox="1"/>
                <p:nvPr/>
              </p:nvSpPr>
              <p:spPr>
                <a:xfrm rot="5400000">
                  <a:off x="6550400" y="2386280"/>
                  <a:ext cx="1175358" cy="20131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郵便</a:t>
                  </a:r>
                  <a:r>
                    <a:rPr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太郎様</a:t>
                  </a:r>
                  <a:endPara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76" name="フリーフォーム: 図形 475"/>
              <p:cNvSpPr/>
              <p:nvPr/>
            </p:nvSpPr>
            <p:spPr bwMode="auto">
              <a:xfrm rot="21069267">
                <a:off x="2388856" y="759139"/>
                <a:ext cx="1283178" cy="107835"/>
              </a:xfrm>
              <a:custGeom>
                <a:avLst/>
                <a:gdLst>
                  <a:gd name="connsiteX0" fmla="*/ 0 w 1283178"/>
                  <a:gd name="connsiteY0" fmla="*/ 0 h 107835"/>
                  <a:gd name="connsiteX1" fmla="*/ 1283178 w 1283178"/>
                  <a:gd name="connsiteY1" fmla="*/ 0 h 107835"/>
                  <a:gd name="connsiteX2" fmla="*/ 1283178 w 1283178"/>
                  <a:gd name="connsiteY2" fmla="*/ 79736 h 107835"/>
                  <a:gd name="connsiteX3" fmla="*/ 1266991 w 1283178"/>
                  <a:gd name="connsiteY3" fmla="*/ 79260 h 107835"/>
                  <a:gd name="connsiteX4" fmla="*/ 1203491 w 1283178"/>
                  <a:gd name="connsiteY4" fmla="*/ 107835 h 107835"/>
                  <a:gd name="connsiteX5" fmla="*/ 1155866 w 1283178"/>
                  <a:gd name="connsiteY5" fmla="*/ 91960 h 107835"/>
                  <a:gd name="connsiteX6" fmla="*/ 1127291 w 1283178"/>
                  <a:gd name="connsiteY6" fmla="*/ 98310 h 107835"/>
                  <a:gd name="connsiteX7" fmla="*/ 1038391 w 1283178"/>
                  <a:gd name="connsiteY7" fmla="*/ 79260 h 107835"/>
                  <a:gd name="connsiteX8" fmla="*/ 1012991 w 1283178"/>
                  <a:gd name="connsiteY8" fmla="*/ 88785 h 107835"/>
                  <a:gd name="connsiteX9" fmla="*/ 959016 w 1283178"/>
                  <a:gd name="connsiteY9" fmla="*/ 85610 h 107835"/>
                  <a:gd name="connsiteX10" fmla="*/ 879641 w 1283178"/>
                  <a:gd name="connsiteY10" fmla="*/ 104660 h 107835"/>
                  <a:gd name="connsiteX11" fmla="*/ 819316 w 1283178"/>
                  <a:gd name="connsiteY11" fmla="*/ 79260 h 107835"/>
                  <a:gd name="connsiteX12" fmla="*/ 724066 w 1283178"/>
                  <a:gd name="connsiteY12" fmla="*/ 98310 h 107835"/>
                  <a:gd name="connsiteX13" fmla="*/ 666916 w 1283178"/>
                  <a:gd name="connsiteY13" fmla="*/ 82435 h 107835"/>
                  <a:gd name="connsiteX14" fmla="*/ 638341 w 1283178"/>
                  <a:gd name="connsiteY14" fmla="*/ 107835 h 107835"/>
                  <a:gd name="connsiteX15" fmla="*/ 562141 w 1283178"/>
                  <a:gd name="connsiteY15" fmla="*/ 85610 h 107835"/>
                  <a:gd name="connsiteX16" fmla="*/ 412916 w 1283178"/>
                  <a:gd name="connsiteY16" fmla="*/ 107835 h 107835"/>
                  <a:gd name="connsiteX17" fmla="*/ 304966 w 1283178"/>
                  <a:gd name="connsiteY17" fmla="*/ 76085 h 107835"/>
                  <a:gd name="connsiteX18" fmla="*/ 247816 w 1283178"/>
                  <a:gd name="connsiteY18" fmla="*/ 104660 h 107835"/>
                  <a:gd name="connsiteX19" fmla="*/ 117641 w 1283178"/>
                  <a:gd name="connsiteY19" fmla="*/ 66560 h 107835"/>
                  <a:gd name="connsiteX20" fmla="*/ 0 w 1283178"/>
                  <a:gd name="connsiteY20" fmla="*/ 101160 h 107835"/>
                  <a:gd name="connsiteX21" fmla="*/ 0 w 1283178"/>
                  <a:gd name="connsiteY21" fmla="*/ 0 h 107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283178" h="107835">
                    <a:moveTo>
                      <a:pt x="0" y="0"/>
                    </a:moveTo>
                    <a:lnTo>
                      <a:pt x="1283178" y="0"/>
                    </a:lnTo>
                    <a:lnTo>
                      <a:pt x="1283178" y="79736"/>
                    </a:lnTo>
                    <a:lnTo>
                      <a:pt x="1266991" y="79260"/>
                    </a:lnTo>
                    <a:lnTo>
                      <a:pt x="1203491" y="107835"/>
                    </a:lnTo>
                    <a:lnTo>
                      <a:pt x="1155866" y="91960"/>
                    </a:lnTo>
                    <a:lnTo>
                      <a:pt x="1127291" y="98310"/>
                    </a:lnTo>
                    <a:lnTo>
                      <a:pt x="1038391" y="79260"/>
                    </a:lnTo>
                    <a:lnTo>
                      <a:pt x="1012991" y="88785"/>
                    </a:lnTo>
                    <a:lnTo>
                      <a:pt x="959016" y="85610"/>
                    </a:lnTo>
                    <a:lnTo>
                      <a:pt x="879641" y="104660"/>
                    </a:lnTo>
                    <a:lnTo>
                      <a:pt x="819316" y="79260"/>
                    </a:lnTo>
                    <a:lnTo>
                      <a:pt x="724066" y="98310"/>
                    </a:lnTo>
                    <a:lnTo>
                      <a:pt x="666916" y="82435"/>
                    </a:lnTo>
                    <a:lnTo>
                      <a:pt x="638341" y="107835"/>
                    </a:lnTo>
                    <a:lnTo>
                      <a:pt x="562141" y="85610"/>
                    </a:lnTo>
                    <a:lnTo>
                      <a:pt x="412916" y="107835"/>
                    </a:lnTo>
                    <a:lnTo>
                      <a:pt x="304966" y="76085"/>
                    </a:lnTo>
                    <a:lnTo>
                      <a:pt x="247816" y="104660"/>
                    </a:lnTo>
                    <a:lnTo>
                      <a:pt x="117641" y="66560"/>
                    </a:lnTo>
                    <a:lnTo>
                      <a:pt x="0" y="1011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63432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587516" y="863715"/>
            <a:ext cx="1283178" cy="1575175"/>
          </a:xfrm>
          <a:prstGeom prst="rect">
            <a:avLst/>
          </a:prstGeom>
          <a:gradFill>
            <a:gsLst>
              <a:gs pos="0">
                <a:srgbClr val="FFD937"/>
              </a:gs>
              <a:gs pos="100000">
                <a:srgbClr val="FFC000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レーム 4"/>
          <p:cNvSpPr/>
          <p:nvPr/>
        </p:nvSpPr>
        <p:spPr bwMode="auto">
          <a:xfrm>
            <a:off x="1208319" y="962309"/>
            <a:ext cx="85422" cy="115635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レーム 45"/>
          <p:cNvSpPr/>
          <p:nvPr/>
        </p:nvSpPr>
        <p:spPr bwMode="auto">
          <a:xfrm>
            <a:off x="1303984" y="962309"/>
            <a:ext cx="85422" cy="115635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レーム 46"/>
          <p:cNvSpPr/>
          <p:nvPr/>
        </p:nvSpPr>
        <p:spPr bwMode="auto">
          <a:xfrm>
            <a:off x="1399650" y="962309"/>
            <a:ext cx="85422" cy="115635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レーム 47"/>
          <p:cNvSpPr/>
          <p:nvPr/>
        </p:nvSpPr>
        <p:spPr bwMode="auto">
          <a:xfrm>
            <a:off x="1495315" y="988853"/>
            <a:ext cx="65813" cy="89091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レーム 48"/>
          <p:cNvSpPr/>
          <p:nvPr/>
        </p:nvSpPr>
        <p:spPr bwMode="auto">
          <a:xfrm>
            <a:off x="1571371" y="988853"/>
            <a:ext cx="65813" cy="89091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フレーム 49"/>
          <p:cNvSpPr/>
          <p:nvPr/>
        </p:nvSpPr>
        <p:spPr bwMode="auto">
          <a:xfrm>
            <a:off x="1647427" y="988853"/>
            <a:ext cx="65813" cy="89091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レーム 50"/>
          <p:cNvSpPr/>
          <p:nvPr/>
        </p:nvSpPr>
        <p:spPr bwMode="auto">
          <a:xfrm>
            <a:off x="1723485" y="988853"/>
            <a:ext cx="65813" cy="89091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 bwMode="auto">
          <a:xfrm>
            <a:off x="659817" y="941190"/>
            <a:ext cx="177083" cy="21753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/>
        </p:nvSpPr>
        <p:spPr bwMode="auto">
          <a:xfrm>
            <a:off x="673960" y="957237"/>
            <a:ext cx="147139" cy="186341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/>
          <p:cNvSpPr/>
          <p:nvPr/>
        </p:nvSpPr>
        <p:spPr bwMode="auto">
          <a:xfrm>
            <a:off x="659817" y="1178202"/>
            <a:ext cx="177083" cy="21753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正方形/長方形 68"/>
          <p:cNvSpPr/>
          <p:nvPr/>
        </p:nvSpPr>
        <p:spPr bwMode="auto">
          <a:xfrm>
            <a:off x="673960" y="1194249"/>
            <a:ext cx="147139" cy="186341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 rot="5400000">
            <a:off x="700566" y="1615752"/>
            <a:ext cx="1015506" cy="173935"/>
          </a:xfrm>
          <a:prstGeom prst="rect">
            <a:avLst/>
          </a:prstGeom>
          <a:noFill/>
          <a:ln>
            <a:noFill/>
          </a:ln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郵便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太郎様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 bwMode="auto">
          <a:xfrm>
            <a:off x="6431096" y="840552"/>
            <a:ext cx="776346" cy="1595965"/>
          </a:xfrm>
          <a:prstGeom prst="rect">
            <a:avLst/>
          </a:prstGeom>
          <a:gradFill>
            <a:gsLst>
              <a:gs pos="0">
                <a:srgbClr val="FFD937"/>
              </a:gs>
              <a:gs pos="100000">
                <a:srgbClr val="FFC000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レーム 55"/>
          <p:cNvSpPr/>
          <p:nvPr/>
        </p:nvSpPr>
        <p:spPr bwMode="auto">
          <a:xfrm>
            <a:off x="6724246" y="907896"/>
            <a:ext cx="65052" cy="88060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レーム 56"/>
          <p:cNvSpPr/>
          <p:nvPr/>
        </p:nvSpPr>
        <p:spPr bwMode="auto">
          <a:xfrm>
            <a:off x="6797098" y="907896"/>
            <a:ext cx="65052" cy="88060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フレーム 57"/>
          <p:cNvSpPr/>
          <p:nvPr/>
        </p:nvSpPr>
        <p:spPr bwMode="auto">
          <a:xfrm>
            <a:off x="6869951" y="907896"/>
            <a:ext cx="65052" cy="88060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フレーム 58"/>
          <p:cNvSpPr/>
          <p:nvPr/>
        </p:nvSpPr>
        <p:spPr bwMode="auto">
          <a:xfrm>
            <a:off x="6942803" y="928110"/>
            <a:ext cx="50119" cy="67846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フレーム 59"/>
          <p:cNvSpPr/>
          <p:nvPr/>
        </p:nvSpPr>
        <p:spPr bwMode="auto">
          <a:xfrm>
            <a:off x="7000723" y="928110"/>
            <a:ext cx="50119" cy="67846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レーム 60"/>
          <p:cNvSpPr/>
          <p:nvPr/>
        </p:nvSpPr>
        <p:spPr bwMode="auto">
          <a:xfrm>
            <a:off x="7058643" y="928110"/>
            <a:ext cx="50119" cy="67846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フレーム 61"/>
          <p:cNvSpPr/>
          <p:nvPr/>
        </p:nvSpPr>
        <p:spPr bwMode="auto">
          <a:xfrm>
            <a:off x="7116563" y="928110"/>
            <a:ext cx="50119" cy="67846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/>
          <p:cNvSpPr/>
          <p:nvPr/>
        </p:nvSpPr>
        <p:spPr bwMode="auto">
          <a:xfrm>
            <a:off x="6471866" y="906348"/>
            <a:ext cx="204958" cy="251772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正方形/長方形 65"/>
          <p:cNvSpPr/>
          <p:nvPr/>
        </p:nvSpPr>
        <p:spPr bwMode="auto">
          <a:xfrm>
            <a:off x="6488236" y="924921"/>
            <a:ext cx="170300" cy="215674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テキスト ボックス 70"/>
          <p:cNvSpPr txBox="1"/>
          <p:nvPr/>
        </p:nvSpPr>
        <p:spPr>
          <a:xfrm rot="5400000">
            <a:off x="6446160" y="1537432"/>
            <a:ext cx="763769" cy="130817"/>
          </a:xfrm>
          <a:prstGeom prst="rect">
            <a:avLst/>
          </a:prstGeom>
          <a:noFill/>
          <a:ln>
            <a:noFill/>
          </a:ln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郵便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花子様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0" name="正方形/長方形 69"/>
          <p:cNvSpPr/>
          <p:nvPr/>
        </p:nvSpPr>
        <p:spPr bwMode="auto">
          <a:xfrm>
            <a:off x="587516" y="2803610"/>
            <a:ext cx="1283178" cy="1575175"/>
          </a:xfrm>
          <a:prstGeom prst="rect">
            <a:avLst/>
          </a:prstGeom>
          <a:gradFill>
            <a:gsLst>
              <a:gs pos="0">
                <a:srgbClr val="FFE0A3"/>
              </a:gs>
              <a:gs pos="100000">
                <a:srgbClr val="FFCC66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フレーム 84"/>
          <p:cNvSpPr/>
          <p:nvPr/>
        </p:nvSpPr>
        <p:spPr bwMode="auto">
          <a:xfrm>
            <a:off x="1208319" y="2902204"/>
            <a:ext cx="85422" cy="115635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フレーム 85"/>
          <p:cNvSpPr/>
          <p:nvPr/>
        </p:nvSpPr>
        <p:spPr bwMode="auto">
          <a:xfrm>
            <a:off x="1303984" y="2902204"/>
            <a:ext cx="85422" cy="115635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フレーム 86"/>
          <p:cNvSpPr/>
          <p:nvPr/>
        </p:nvSpPr>
        <p:spPr bwMode="auto">
          <a:xfrm>
            <a:off x="1399650" y="2902204"/>
            <a:ext cx="85422" cy="115635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フレーム 87"/>
          <p:cNvSpPr/>
          <p:nvPr/>
        </p:nvSpPr>
        <p:spPr bwMode="auto">
          <a:xfrm>
            <a:off x="1495315" y="2928748"/>
            <a:ext cx="65813" cy="89091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フレーム 88"/>
          <p:cNvSpPr/>
          <p:nvPr/>
        </p:nvSpPr>
        <p:spPr bwMode="auto">
          <a:xfrm>
            <a:off x="1571371" y="2928748"/>
            <a:ext cx="65813" cy="89091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フレーム 89"/>
          <p:cNvSpPr/>
          <p:nvPr/>
        </p:nvSpPr>
        <p:spPr bwMode="auto">
          <a:xfrm>
            <a:off x="1647427" y="2928748"/>
            <a:ext cx="65813" cy="89091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フレーム 90"/>
          <p:cNvSpPr/>
          <p:nvPr/>
        </p:nvSpPr>
        <p:spPr bwMode="auto">
          <a:xfrm>
            <a:off x="1723485" y="2928748"/>
            <a:ext cx="65813" cy="89091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正方形/長方形 82"/>
          <p:cNvSpPr/>
          <p:nvPr/>
        </p:nvSpPr>
        <p:spPr bwMode="auto">
          <a:xfrm>
            <a:off x="659817" y="2881085"/>
            <a:ext cx="177083" cy="21753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正方形/長方形 83"/>
          <p:cNvSpPr/>
          <p:nvPr/>
        </p:nvSpPr>
        <p:spPr bwMode="auto">
          <a:xfrm>
            <a:off x="673960" y="2897132"/>
            <a:ext cx="147139" cy="186341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正方形/長方形 75"/>
          <p:cNvSpPr/>
          <p:nvPr/>
        </p:nvSpPr>
        <p:spPr bwMode="auto">
          <a:xfrm>
            <a:off x="659817" y="3118097"/>
            <a:ext cx="177083" cy="21753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正方形/長方形 76"/>
          <p:cNvSpPr/>
          <p:nvPr/>
        </p:nvSpPr>
        <p:spPr bwMode="auto">
          <a:xfrm>
            <a:off x="673960" y="3134144"/>
            <a:ext cx="147139" cy="186341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テキスト ボックス 74"/>
          <p:cNvSpPr txBox="1"/>
          <p:nvPr/>
        </p:nvSpPr>
        <p:spPr>
          <a:xfrm rot="5400000">
            <a:off x="700566" y="3555647"/>
            <a:ext cx="1015506" cy="173935"/>
          </a:xfrm>
          <a:prstGeom prst="rect">
            <a:avLst/>
          </a:prstGeom>
          <a:noFill/>
          <a:ln>
            <a:noFill/>
          </a:ln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郵便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太郎様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3" name="正方形/長方形 92"/>
          <p:cNvSpPr/>
          <p:nvPr/>
        </p:nvSpPr>
        <p:spPr bwMode="auto">
          <a:xfrm>
            <a:off x="6453267" y="2780447"/>
            <a:ext cx="776346" cy="1595965"/>
          </a:xfrm>
          <a:prstGeom prst="rect">
            <a:avLst/>
          </a:prstGeom>
          <a:gradFill>
            <a:gsLst>
              <a:gs pos="0">
                <a:srgbClr val="FFE0A3"/>
              </a:gs>
              <a:gs pos="100000">
                <a:srgbClr val="FFCC66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フレーム 98"/>
          <p:cNvSpPr/>
          <p:nvPr/>
        </p:nvSpPr>
        <p:spPr bwMode="auto">
          <a:xfrm>
            <a:off x="6746417" y="2847791"/>
            <a:ext cx="65052" cy="88060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フレーム 99"/>
          <p:cNvSpPr/>
          <p:nvPr/>
        </p:nvSpPr>
        <p:spPr bwMode="auto">
          <a:xfrm>
            <a:off x="6819269" y="2847791"/>
            <a:ext cx="65052" cy="88060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フレーム 100"/>
          <p:cNvSpPr/>
          <p:nvPr/>
        </p:nvSpPr>
        <p:spPr bwMode="auto">
          <a:xfrm>
            <a:off x="6892122" y="2847791"/>
            <a:ext cx="65052" cy="88060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フレーム 101"/>
          <p:cNvSpPr/>
          <p:nvPr/>
        </p:nvSpPr>
        <p:spPr bwMode="auto">
          <a:xfrm>
            <a:off x="6964974" y="2868005"/>
            <a:ext cx="50119" cy="67846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フレーム 102"/>
          <p:cNvSpPr/>
          <p:nvPr/>
        </p:nvSpPr>
        <p:spPr bwMode="auto">
          <a:xfrm>
            <a:off x="7022894" y="2868005"/>
            <a:ext cx="50119" cy="67846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フレーム 103"/>
          <p:cNvSpPr/>
          <p:nvPr/>
        </p:nvSpPr>
        <p:spPr bwMode="auto">
          <a:xfrm>
            <a:off x="7080814" y="2868005"/>
            <a:ext cx="50119" cy="67846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フレーム 104"/>
          <p:cNvSpPr/>
          <p:nvPr/>
        </p:nvSpPr>
        <p:spPr bwMode="auto">
          <a:xfrm>
            <a:off x="7138734" y="2868005"/>
            <a:ext cx="50119" cy="67846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正方形/長方形 96"/>
          <p:cNvSpPr/>
          <p:nvPr/>
        </p:nvSpPr>
        <p:spPr bwMode="auto">
          <a:xfrm>
            <a:off x="6494037" y="2846243"/>
            <a:ext cx="204958" cy="251772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正方形/長方形 97"/>
          <p:cNvSpPr/>
          <p:nvPr/>
        </p:nvSpPr>
        <p:spPr bwMode="auto">
          <a:xfrm>
            <a:off x="6510407" y="2864816"/>
            <a:ext cx="170300" cy="215674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テキスト ボックス 95"/>
          <p:cNvSpPr txBox="1"/>
          <p:nvPr/>
        </p:nvSpPr>
        <p:spPr>
          <a:xfrm rot="5400000">
            <a:off x="6468331" y="3477327"/>
            <a:ext cx="763769" cy="130817"/>
          </a:xfrm>
          <a:prstGeom prst="rect">
            <a:avLst/>
          </a:prstGeom>
          <a:noFill/>
          <a:ln>
            <a:noFill/>
          </a:ln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郵便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花子様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7" name="正方形/長方形 106"/>
          <p:cNvSpPr/>
          <p:nvPr/>
        </p:nvSpPr>
        <p:spPr bwMode="auto">
          <a:xfrm>
            <a:off x="587516" y="4743505"/>
            <a:ext cx="1283178" cy="1575175"/>
          </a:xfrm>
          <a:prstGeom prst="rect">
            <a:avLst/>
          </a:prstGeom>
          <a:gradFill>
            <a:gsLst>
              <a:gs pos="0">
                <a:srgbClr val="CCECFF"/>
              </a:gs>
              <a:gs pos="100000">
                <a:srgbClr val="00B0F0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フレーム 115"/>
          <p:cNvSpPr/>
          <p:nvPr/>
        </p:nvSpPr>
        <p:spPr bwMode="auto">
          <a:xfrm>
            <a:off x="1208319" y="4842099"/>
            <a:ext cx="85422" cy="115635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フレーム 116"/>
          <p:cNvSpPr/>
          <p:nvPr/>
        </p:nvSpPr>
        <p:spPr bwMode="auto">
          <a:xfrm>
            <a:off x="1303984" y="4842099"/>
            <a:ext cx="85422" cy="115635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フレーム 117"/>
          <p:cNvSpPr/>
          <p:nvPr/>
        </p:nvSpPr>
        <p:spPr bwMode="auto">
          <a:xfrm>
            <a:off x="1399650" y="4842099"/>
            <a:ext cx="85422" cy="115635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フレーム 118"/>
          <p:cNvSpPr/>
          <p:nvPr/>
        </p:nvSpPr>
        <p:spPr bwMode="auto">
          <a:xfrm>
            <a:off x="1495315" y="4868643"/>
            <a:ext cx="65813" cy="89091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フレーム 119"/>
          <p:cNvSpPr/>
          <p:nvPr/>
        </p:nvSpPr>
        <p:spPr bwMode="auto">
          <a:xfrm>
            <a:off x="1571371" y="4868643"/>
            <a:ext cx="65813" cy="89091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" name="フレーム 120"/>
          <p:cNvSpPr/>
          <p:nvPr/>
        </p:nvSpPr>
        <p:spPr bwMode="auto">
          <a:xfrm>
            <a:off x="1647427" y="4868643"/>
            <a:ext cx="65813" cy="89091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フレーム 121"/>
          <p:cNvSpPr/>
          <p:nvPr/>
        </p:nvSpPr>
        <p:spPr bwMode="auto">
          <a:xfrm>
            <a:off x="1723485" y="4868643"/>
            <a:ext cx="65813" cy="89091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正方形/長方形 113"/>
          <p:cNvSpPr/>
          <p:nvPr/>
        </p:nvSpPr>
        <p:spPr bwMode="auto">
          <a:xfrm>
            <a:off x="659817" y="4820980"/>
            <a:ext cx="177083" cy="21753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正方形/長方形 114"/>
          <p:cNvSpPr/>
          <p:nvPr/>
        </p:nvSpPr>
        <p:spPr bwMode="auto">
          <a:xfrm>
            <a:off x="673960" y="4837027"/>
            <a:ext cx="147139" cy="186341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正方形/長方形 111"/>
          <p:cNvSpPr/>
          <p:nvPr/>
        </p:nvSpPr>
        <p:spPr bwMode="auto">
          <a:xfrm>
            <a:off x="659817" y="5057992"/>
            <a:ext cx="177083" cy="21753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正方形/長方形 112"/>
          <p:cNvSpPr/>
          <p:nvPr/>
        </p:nvSpPr>
        <p:spPr bwMode="auto">
          <a:xfrm>
            <a:off x="673960" y="5074039"/>
            <a:ext cx="147139" cy="186341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テキスト ボックス 110"/>
          <p:cNvSpPr txBox="1"/>
          <p:nvPr/>
        </p:nvSpPr>
        <p:spPr>
          <a:xfrm rot="5400000">
            <a:off x="700566" y="5495542"/>
            <a:ext cx="1015506" cy="173935"/>
          </a:xfrm>
          <a:prstGeom prst="rect">
            <a:avLst/>
          </a:prstGeom>
          <a:noFill/>
          <a:ln>
            <a:noFill/>
          </a:ln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郵便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太郎様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4" name="正方形/長方形 123"/>
          <p:cNvSpPr/>
          <p:nvPr/>
        </p:nvSpPr>
        <p:spPr bwMode="auto">
          <a:xfrm>
            <a:off x="6453267" y="4720342"/>
            <a:ext cx="776346" cy="1595965"/>
          </a:xfrm>
          <a:prstGeom prst="rect">
            <a:avLst/>
          </a:prstGeom>
          <a:gradFill>
            <a:gsLst>
              <a:gs pos="0">
                <a:srgbClr val="CCECFF"/>
              </a:gs>
              <a:gs pos="100000">
                <a:srgbClr val="00B0F0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フレーム 129"/>
          <p:cNvSpPr/>
          <p:nvPr/>
        </p:nvSpPr>
        <p:spPr bwMode="auto">
          <a:xfrm>
            <a:off x="6746417" y="4787686"/>
            <a:ext cx="65052" cy="88060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フレーム 130"/>
          <p:cNvSpPr/>
          <p:nvPr/>
        </p:nvSpPr>
        <p:spPr bwMode="auto">
          <a:xfrm>
            <a:off x="6819269" y="4787686"/>
            <a:ext cx="65052" cy="88060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2" name="フレーム 131"/>
          <p:cNvSpPr/>
          <p:nvPr/>
        </p:nvSpPr>
        <p:spPr bwMode="auto">
          <a:xfrm>
            <a:off x="6892122" y="4787686"/>
            <a:ext cx="65052" cy="88060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フレーム 132"/>
          <p:cNvSpPr/>
          <p:nvPr/>
        </p:nvSpPr>
        <p:spPr bwMode="auto">
          <a:xfrm>
            <a:off x="6964974" y="4807900"/>
            <a:ext cx="50119" cy="67846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4" name="フレーム 133"/>
          <p:cNvSpPr/>
          <p:nvPr/>
        </p:nvSpPr>
        <p:spPr bwMode="auto">
          <a:xfrm>
            <a:off x="7022894" y="4807900"/>
            <a:ext cx="50119" cy="67846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5" name="フレーム 134"/>
          <p:cNvSpPr/>
          <p:nvPr/>
        </p:nvSpPr>
        <p:spPr bwMode="auto">
          <a:xfrm>
            <a:off x="7080814" y="4807900"/>
            <a:ext cx="50119" cy="67846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フレーム 135"/>
          <p:cNvSpPr/>
          <p:nvPr/>
        </p:nvSpPr>
        <p:spPr bwMode="auto">
          <a:xfrm>
            <a:off x="7138734" y="4807900"/>
            <a:ext cx="50119" cy="67846"/>
          </a:xfrm>
          <a:prstGeom prst="fram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正方形/長方形 127"/>
          <p:cNvSpPr/>
          <p:nvPr/>
        </p:nvSpPr>
        <p:spPr bwMode="auto">
          <a:xfrm>
            <a:off x="6494037" y="4786138"/>
            <a:ext cx="204958" cy="251772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正方形/長方形 128"/>
          <p:cNvSpPr/>
          <p:nvPr/>
        </p:nvSpPr>
        <p:spPr bwMode="auto">
          <a:xfrm>
            <a:off x="6510407" y="4804711"/>
            <a:ext cx="170300" cy="215674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テキスト ボックス 126"/>
          <p:cNvSpPr txBox="1"/>
          <p:nvPr/>
        </p:nvSpPr>
        <p:spPr>
          <a:xfrm rot="5400000">
            <a:off x="6468331" y="5417222"/>
            <a:ext cx="763769" cy="130817"/>
          </a:xfrm>
          <a:prstGeom prst="rect">
            <a:avLst/>
          </a:prstGeom>
          <a:noFill/>
          <a:ln>
            <a:noFill/>
          </a:ln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郵便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花子様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3" name="正方形/長方形 152"/>
          <p:cNvSpPr/>
          <p:nvPr/>
        </p:nvSpPr>
        <p:spPr bwMode="auto">
          <a:xfrm rot="900000">
            <a:off x="8137358" y="852599"/>
            <a:ext cx="1095782" cy="1345135"/>
          </a:xfrm>
          <a:prstGeom prst="rect">
            <a:avLst/>
          </a:prstGeom>
          <a:gradFill>
            <a:gsLst>
              <a:gs pos="0">
                <a:srgbClr val="FFD937"/>
              </a:gs>
              <a:gs pos="100000">
                <a:srgbClr val="FFC000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54" name="グループ化 153"/>
          <p:cNvGrpSpPr/>
          <p:nvPr/>
        </p:nvGrpSpPr>
        <p:grpSpPr>
          <a:xfrm rot="900000">
            <a:off x="8799153" y="1014770"/>
            <a:ext cx="496133" cy="98747"/>
            <a:chOff x="6550984" y="1629978"/>
            <a:chExt cx="1576901" cy="313857"/>
          </a:xfrm>
          <a:solidFill>
            <a:srgbClr val="FF0000"/>
          </a:solidFill>
        </p:grpSpPr>
        <p:sp>
          <p:nvSpPr>
            <p:cNvPr id="162" name="フレーム 161"/>
            <p:cNvSpPr/>
            <p:nvPr/>
          </p:nvSpPr>
          <p:spPr bwMode="auto">
            <a:xfrm>
              <a:off x="6550984" y="1629978"/>
              <a:ext cx="231854" cy="313857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レーム 162"/>
            <p:cNvSpPr/>
            <p:nvPr/>
          </p:nvSpPr>
          <p:spPr bwMode="auto">
            <a:xfrm>
              <a:off x="6810640" y="1629978"/>
              <a:ext cx="231854" cy="313857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レーム 163"/>
            <p:cNvSpPr/>
            <p:nvPr/>
          </p:nvSpPr>
          <p:spPr bwMode="auto">
            <a:xfrm>
              <a:off x="7070296" y="1629978"/>
              <a:ext cx="231854" cy="313857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レーム 164"/>
            <p:cNvSpPr/>
            <p:nvPr/>
          </p:nvSpPr>
          <p:spPr bwMode="auto">
            <a:xfrm>
              <a:off x="7329952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レーム 165"/>
            <p:cNvSpPr/>
            <p:nvPr/>
          </p:nvSpPr>
          <p:spPr bwMode="auto">
            <a:xfrm>
              <a:off x="7536385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レーム 166"/>
            <p:cNvSpPr/>
            <p:nvPr/>
          </p:nvSpPr>
          <p:spPr bwMode="auto">
            <a:xfrm>
              <a:off x="7742818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レーム 174"/>
            <p:cNvSpPr/>
            <p:nvPr/>
          </p:nvSpPr>
          <p:spPr bwMode="auto">
            <a:xfrm>
              <a:off x="7949254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5" name="グループ化 154"/>
          <p:cNvGrpSpPr/>
          <p:nvPr/>
        </p:nvGrpSpPr>
        <p:grpSpPr>
          <a:xfrm rot="900000">
            <a:off x="8345999" y="830003"/>
            <a:ext cx="151222" cy="185762"/>
            <a:chOff x="6503237" y="1660701"/>
            <a:chExt cx="303762" cy="373143"/>
          </a:xfrm>
        </p:grpSpPr>
        <p:sp>
          <p:nvSpPr>
            <p:cNvPr id="160" name="正方形/長方形 159"/>
            <p:cNvSpPr/>
            <p:nvPr/>
          </p:nvSpPr>
          <p:spPr bwMode="auto">
            <a:xfrm>
              <a:off x="6503237" y="1660701"/>
              <a:ext cx="303762" cy="373143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正方形/長方形 160"/>
            <p:cNvSpPr/>
            <p:nvPr/>
          </p:nvSpPr>
          <p:spPr bwMode="auto">
            <a:xfrm>
              <a:off x="6527498" y="1688227"/>
              <a:ext cx="252397" cy="319643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6" name="グループ化 155"/>
          <p:cNvGrpSpPr/>
          <p:nvPr/>
        </p:nvGrpSpPr>
        <p:grpSpPr>
          <a:xfrm rot="900000">
            <a:off x="8293615" y="1025504"/>
            <a:ext cx="151222" cy="185762"/>
            <a:chOff x="6503237" y="1660701"/>
            <a:chExt cx="303762" cy="373143"/>
          </a:xfrm>
        </p:grpSpPr>
        <p:sp>
          <p:nvSpPr>
            <p:cNvPr id="158" name="正方形/長方形 157"/>
            <p:cNvSpPr/>
            <p:nvPr/>
          </p:nvSpPr>
          <p:spPr bwMode="auto">
            <a:xfrm>
              <a:off x="6503237" y="1660701"/>
              <a:ext cx="303762" cy="373143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正方形/長方形 158"/>
            <p:cNvSpPr/>
            <p:nvPr/>
          </p:nvSpPr>
          <p:spPr bwMode="auto">
            <a:xfrm>
              <a:off x="6527498" y="1688227"/>
              <a:ext cx="252397" cy="319643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7" name="テキスト ボックス 156"/>
          <p:cNvSpPr txBox="1"/>
          <p:nvPr/>
        </p:nvSpPr>
        <p:spPr>
          <a:xfrm rot="6300000">
            <a:off x="8223139" y="1488717"/>
            <a:ext cx="867200" cy="148533"/>
          </a:xfrm>
          <a:prstGeom prst="rect">
            <a:avLst/>
          </a:prstGeom>
          <a:noFill/>
          <a:ln>
            <a:noFill/>
          </a:ln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郵便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太郎様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0" name="正方形/長方形 139"/>
          <p:cNvSpPr/>
          <p:nvPr/>
        </p:nvSpPr>
        <p:spPr bwMode="auto">
          <a:xfrm rot="900000">
            <a:off x="8776468" y="1337295"/>
            <a:ext cx="572802" cy="1177532"/>
          </a:xfrm>
          <a:prstGeom prst="rect">
            <a:avLst/>
          </a:prstGeom>
          <a:gradFill>
            <a:gsLst>
              <a:gs pos="0">
                <a:srgbClr val="FFD937"/>
              </a:gs>
              <a:gs pos="100000">
                <a:srgbClr val="FFC000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41" name="グループ化 140"/>
          <p:cNvGrpSpPr/>
          <p:nvPr/>
        </p:nvGrpSpPr>
        <p:grpSpPr>
          <a:xfrm rot="900000">
            <a:off x="9120702" y="1428343"/>
            <a:ext cx="326437" cy="64972"/>
            <a:chOff x="6550984" y="1629978"/>
            <a:chExt cx="1576901" cy="313857"/>
          </a:xfrm>
          <a:solidFill>
            <a:srgbClr val="FF0000"/>
          </a:solidFill>
        </p:grpSpPr>
        <p:sp>
          <p:nvSpPr>
            <p:cNvPr id="146" name="フレーム 145"/>
            <p:cNvSpPr/>
            <p:nvPr/>
          </p:nvSpPr>
          <p:spPr bwMode="auto">
            <a:xfrm>
              <a:off x="6550984" y="1629978"/>
              <a:ext cx="231854" cy="313857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レーム 146"/>
            <p:cNvSpPr/>
            <p:nvPr/>
          </p:nvSpPr>
          <p:spPr bwMode="auto">
            <a:xfrm>
              <a:off x="6810640" y="1629978"/>
              <a:ext cx="231854" cy="313857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レーム 147"/>
            <p:cNvSpPr/>
            <p:nvPr/>
          </p:nvSpPr>
          <p:spPr bwMode="auto">
            <a:xfrm>
              <a:off x="7070296" y="1629978"/>
              <a:ext cx="231854" cy="313857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レーム 148"/>
            <p:cNvSpPr/>
            <p:nvPr/>
          </p:nvSpPr>
          <p:spPr bwMode="auto">
            <a:xfrm>
              <a:off x="7329952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レーム 149"/>
            <p:cNvSpPr/>
            <p:nvPr/>
          </p:nvSpPr>
          <p:spPr bwMode="auto">
            <a:xfrm>
              <a:off x="7536385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レーム 150"/>
            <p:cNvSpPr/>
            <p:nvPr/>
          </p:nvSpPr>
          <p:spPr bwMode="auto">
            <a:xfrm>
              <a:off x="7742818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レーム 151"/>
            <p:cNvSpPr/>
            <p:nvPr/>
          </p:nvSpPr>
          <p:spPr bwMode="auto">
            <a:xfrm>
              <a:off x="7949254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2" name="グループ化 141"/>
          <p:cNvGrpSpPr/>
          <p:nvPr/>
        </p:nvGrpSpPr>
        <p:grpSpPr>
          <a:xfrm rot="900000">
            <a:off x="8928486" y="1354312"/>
            <a:ext cx="151222" cy="185762"/>
            <a:chOff x="6503237" y="1660701"/>
            <a:chExt cx="303762" cy="373143"/>
          </a:xfrm>
        </p:grpSpPr>
        <p:sp>
          <p:nvSpPr>
            <p:cNvPr id="144" name="正方形/長方形 143"/>
            <p:cNvSpPr/>
            <p:nvPr/>
          </p:nvSpPr>
          <p:spPr bwMode="auto">
            <a:xfrm>
              <a:off x="6503237" y="1660701"/>
              <a:ext cx="303762" cy="373143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正方形/長方形 144"/>
            <p:cNvSpPr/>
            <p:nvPr/>
          </p:nvSpPr>
          <p:spPr bwMode="auto">
            <a:xfrm>
              <a:off x="6527498" y="1688227"/>
              <a:ext cx="252397" cy="319643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3" name="テキスト ボックス 142"/>
          <p:cNvSpPr txBox="1"/>
          <p:nvPr/>
        </p:nvSpPr>
        <p:spPr>
          <a:xfrm rot="6300000">
            <a:off x="8794178" y="1854039"/>
            <a:ext cx="563523" cy="96519"/>
          </a:xfrm>
          <a:prstGeom prst="rect">
            <a:avLst/>
          </a:prstGeom>
          <a:noFill/>
          <a:ln>
            <a:noFill/>
          </a:ln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郵便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花子様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2" name="正方形/長方形 201"/>
          <p:cNvSpPr/>
          <p:nvPr/>
        </p:nvSpPr>
        <p:spPr bwMode="auto">
          <a:xfrm rot="900000">
            <a:off x="8137358" y="2824274"/>
            <a:ext cx="1095782" cy="1345135"/>
          </a:xfrm>
          <a:prstGeom prst="rect">
            <a:avLst/>
          </a:prstGeom>
          <a:gradFill>
            <a:gsLst>
              <a:gs pos="0">
                <a:srgbClr val="FFE0A3"/>
              </a:gs>
              <a:gs pos="100000">
                <a:srgbClr val="FFCC66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03" name="グループ化 202"/>
          <p:cNvGrpSpPr/>
          <p:nvPr/>
        </p:nvGrpSpPr>
        <p:grpSpPr>
          <a:xfrm rot="900000">
            <a:off x="8799153" y="2986445"/>
            <a:ext cx="496133" cy="98747"/>
            <a:chOff x="6550984" y="1629978"/>
            <a:chExt cx="1576901" cy="313857"/>
          </a:xfrm>
          <a:solidFill>
            <a:srgbClr val="FF0000"/>
          </a:solidFill>
        </p:grpSpPr>
        <p:sp>
          <p:nvSpPr>
            <p:cNvPr id="211" name="フレーム 210"/>
            <p:cNvSpPr/>
            <p:nvPr/>
          </p:nvSpPr>
          <p:spPr bwMode="auto">
            <a:xfrm>
              <a:off x="6550984" y="1629978"/>
              <a:ext cx="231854" cy="313857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フレーム 211"/>
            <p:cNvSpPr/>
            <p:nvPr/>
          </p:nvSpPr>
          <p:spPr bwMode="auto">
            <a:xfrm>
              <a:off x="6810640" y="1629978"/>
              <a:ext cx="231854" cy="313857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レーム 212"/>
            <p:cNvSpPr/>
            <p:nvPr/>
          </p:nvSpPr>
          <p:spPr bwMode="auto">
            <a:xfrm>
              <a:off x="7070296" y="1629978"/>
              <a:ext cx="231854" cy="313857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レーム 213"/>
            <p:cNvSpPr/>
            <p:nvPr/>
          </p:nvSpPr>
          <p:spPr bwMode="auto">
            <a:xfrm>
              <a:off x="7329952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フレーム 214"/>
            <p:cNvSpPr/>
            <p:nvPr/>
          </p:nvSpPr>
          <p:spPr bwMode="auto">
            <a:xfrm>
              <a:off x="7536385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レーム 215"/>
            <p:cNvSpPr/>
            <p:nvPr/>
          </p:nvSpPr>
          <p:spPr bwMode="auto">
            <a:xfrm>
              <a:off x="7742818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レーム 216"/>
            <p:cNvSpPr/>
            <p:nvPr/>
          </p:nvSpPr>
          <p:spPr bwMode="auto">
            <a:xfrm>
              <a:off x="7949254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4" name="グループ化 203"/>
          <p:cNvGrpSpPr/>
          <p:nvPr/>
        </p:nvGrpSpPr>
        <p:grpSpPr>
          <a:xfrm rot="900000">
            <a:off x="8345999" y="2801678"/>
            <a:ext cx="151222" cy="185762"/>
            <a:chOff x="6503237" y="1660701"/>
            <a:chExt cx="303762" cy="373143"/>
          </a:xfrm>
        </p:grpSpPr>
        <p:sp>
          <p:nvSpPr>
            <p:cNvPr id="209" name="正方形/長方形 208"/>
            <p:cNvSpPr/>
            <p:nvPr/>
          </p:nvSpPr>
          <p:spPr bwMode="auto">
            <a:xfrm>
              <a:off x="6503237" y="1660701"/>
              <a:ext cx="303762" cy="373143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正方形/長方形 209"/>
            <p:cNvSpPr/>
            <p:nvPr/>
          </p:nvSpPr>
          <p:spPr bwMode="auto">
            <a:xfrm>
              <a:off x="6527498" y="1688227"/>
              <a:ext cx="252397" cy="319643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5" name="グループ化 204"/>
          <p:cNvGrpSpPr/>
          <p:nvPr/>
        </p:nvGrpSpPr>
        <p:grpSpPr>
          <a:xfrm rot="900000">
            <a:off x="8293615" y="2997179"/>
            <a:ext cx="151222" cy="185762"/>
            <a:chOff x="6503237" y="1660701"/>
            <a:chExt cx="303762" cy="373143"/>
          </a:xfrm>
        </p:grpSpPr>
        <p:sp>
          <p:nvSpPr>
            <p:cNvPr id="207" name="正方形/長方形 206"/>
            <p:cNvSpPr/>
            <p:nvPr/>
          </p:nvSpPr>
          <p:spPr bwMode="auto">
            <a:xfrm>
              <a:off x="6503237" y="1660701"/>
              <a:ext cx="303762" cy="373143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正方形/長方形 207"/>
            <p:cNvSpPr/>
            <p:nvPr/>
          </p:nvSpPr>
          <p:spPr bwMode="auto">
            <a:xfrm>
              <a:off x="6527498" y="1688227"/>
              <a:ext cx="252397" cy="319643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6" name="テキスト ボックス 205"/>
          <p:cNvSpPr txBox="1"/>
          <p:nvPr/>
        </p:nvSpPr>
        <p:spPr>
          <a:xfrm rot="6300000">
            <a:off x="8223139" y="3460392"/>
            <a:ext cx="867200" cy="148533"/>
          </a:xfrm>
          <a:prstGeom prst="rect">
            <a:avLst/>
          </a:prstGeom>
          <a:noFill/>
          <a:ln>
            <a:noFill/>
          </a:ln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郵便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太郎様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9" name="正方形/長方形 188"/>
          <p:cNvSpPr/>
          <p:nvPr/>
        </p:nvSpPr>
        <p:spPr bwMode="auto">
          <a:xfrm rot="900000">
            <a:off x="8776468" y="3308970"/>
            <a:ext cx="572802" cy="1177532"/>
          </a:xfrm>
          <a:prstGeom prst="rect">
            <a:avLst/>
          </a:prstGeom>
          <a:gradFill>
            <a:gsLst>
              <a:gs pos="0">
                <a:srgbClr val="FFE0A3"/>
              </a:gs>
              <a:gs pos="100000">
                <a:srgbClr val="FFCC66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0" name="グループ化 189"/>
          <p:cNvGrpSpPr/>
          <p:nvPr/>
        </p:nvGrpSpPr>
        <p:grpSpPr>
          <a:xfrm rot="900000">
            <a:off x="9120702" y="3400018"/>
            <a:ext cx="326437" cy="64972"/>
            <a:chOff x="6550984" y="1629978"/>
            <a:chExt cx="1576901" cy="313857"/>
          </a:xfrm>
          <a:solidFill>
            <a:srgbClr val="FF0000"/>
          </a:solidFill>
        </p:grpSpPr>
        <p:sp>
          <p:nvSpPr>
            <p:cNvPr id="195" name="フレーム 194"/>
            <p:cNvSpPr/>
            <p:nvPr/>
          </p:nvSpPr>
          <p:spPr bwMode="auto">
            <a:xfrm>
              <a:off x="6550984" y="1629978"/>
              <a:ext cx="231854" cy="313857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レーム 195"/>
            <p:cNvSpPr/>
            <p:nvPr/>
          </p:nvSpPr>
          <p:spPr bwMode="auto">
            <a:xfrm>
              <a:off x="6810640" y="1629978"/>
              <a:ext cx="231854" cy="313857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レーム 196"/>
            <p:cNvSpPr/>
            <p:nvPr/>
          </p:nvSpPr>
          <p:spPr bwMode="auto">
            <a:xfrm>
              <a:off x="7070296" y="1629978"/>
              <a:ext cx="231854" cy="313857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レーム 197"/>
            <p:cNvSpPr/>
            <p:nvPr/>
          </p:nvSpPr>
          <p:spPr bwMode="auto">
            <a:xfrm>
              <a:off x="7329952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レーム 198"/>
            <p:cNvSpPr/>
            <p:nvPr/>
          </p:nvSpPr>
          <p:spPr bwMode="auto">
            <a:xfrm>
              <a:off x="7536385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レーム 199"/>
            <p:cNvSpPr/>
            <p:nvPr/>
          </p:nvSpPr>
          <p:spPr bwMode="auto">
            <a:xfrm>
              <a:off x="7742818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レーム 200"/>
            <p:cNvSpPr/>
            <p:nvPr/>
          </p:nvSpPr>
          <p:spPr bwMode="auto">
            <a:xfrm>
              <a:off x="7949254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1" name="グループ化 190"/>
          <p:cNvGrpSpPr/>
          <p:nvPr/>
        </p:nvGrpSpPr>
        <p:grpSpPr>
          <a:xfrm rot="900000">
            <a:off x="8928486" y="3325987"/>
            <a:ext cx="151222" cy="185762"/>
            <a:chOff x="6503237" y="1660701"/>
            <a:chExt cx="303762" cy="373143"/>
          </a:xfrm>
        </p:grpSpPr>
        <p:sp>
          <p:nvSpPr>
            <p:cNvPr id="193" name="正方形/長方形 192"/>
            <p:cNvSpPr/>
            <p:nvPr/>
          </p:nvSpPr>
          <p:spPr bwMode="auto">
            <a:xfrm>
              <a:off x="6503237" y="1660701"/>
              <a:ext cx="303762" cy="373143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正方形/長方形 193"/>
            <p:cNvSpPr/>
            <p:nvPr/>
          </p:nvSpPr>
          <p:spPr bwMode="auto">
            <a:xfrm>
              <a:off x="6527498" y="1688227"/>
              <a:ext cx="252397" cy="319643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2" name="テキスト ボックス 191"/>
          <p:cNvSpPr txBox="1"/>
          <p:nvPr/>
        </p:nvSpPr>
        <p:spPr>
          <a:xfrm rot="6300000">
            <a:off x="8794178" y="3825714"/>
            <a:ext cx="563523" cy="96519"/>
          </a:xfrm>
          <a:prstGeom prst="rect">
            <a:avLst/>
          </a:prstGeom>
          <a:noFill/>
          <a:ln>
            <a:noFill/>
          </a:ln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郵便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花子様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4" name="正方形/長方形 233"/>
          <p:cNvSpPr/>
          <p:nvPr/>
        </p:nvSpPr>
        <p:spPr bwMode="auto">
          <a:xfrm rot="900000">
            <a:off x="8137360" y="4824526"/>
            <a:ext cx="1095782" cy="1345135"/>
          </a:xfrm>
          <a:prstGeom prst="rect">
            <a:avLst/>
          </a:prstGeom>
          <a:gradFill>
            <a:gsLst>
              <a:gs pos="0">
                <a:srgbClr val="CCECFF"/>
              </a:gs>
              <a:gs pos="100000">
                <a:srgbClr val="00B0F0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5" name="グループ化 234"/>
          <p:cNvGrpSpPr/>
          <p:nvPr/>
        </p:nvGrpSpPr>
        <p:grpSpPr>
          <a:xfrm rot="900000">
            <a:off x="8799154" y="4986697"/>
            <a:ext cx="496133" cy="98747"/>
            <a:chOff x="6550984" y="1629978"/>
            <a:chExt cx="1576901" cy="313857"/>
          </a:xfrm>
          <a:solidFill>
            <a:srgbClr val="FF0000"/>
          </a:solidFill>
        </p:grpSpPr>
        <p:sp>
          <p:nvSpPr>
            <p:cNvPr id="243" name="フレーム 242"/>
            <p:cNvSpPr/>
            <p:nvPr/>
          </p:nvSpPr>
          <p:spPr bwMode="auto">
            <a:xfrm>
              <a:off x="6550984" y="1629978"/>
              <a:ext cx="231854" cy="313857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レーム 243"/>
            <p:cNvSpPr/>
            <p:nvPr/>
          </p:nvSpPr>
          <p:spPr bwMode="auto">
            <a:xfrm>
              <a:off x="6810640" y="1629978"/>
              <a:ext cx="231854" cy="313857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レーム 244"/>
            <p:cNvSpPr/>
            <p:nvPr/>
          </p:nvSpPr>
          <p:spPr bwMode="auto">
            <a:xfrm>
              <a:off x="7070296" y="1629978"/>
              <a:ext cx="231854" cy="313857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レーム 245"/>
            <p:cNvSpPr/>
            <p:nvPr/>
          </p:nvSpPr>
          <p:spPr bwMode="auto">
            <a:xfrm>
              <a:off x="7329952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レーム 246"/>
            <p:cNvSpPr/>
            <p:nvPr/>
          </p:nvSpPr>
          <p:spPr bwMode="auto">
            <a:xfrm>
              <a:off x="7536385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レーム 247"/>
            <p:cNvSpPr/>
            <p:nvPr/>
          </p:nvSpPr>
          <p:spPr bwMode="auto">
            <a:xfrm>
              <a:off x="7742818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フレーム 248"/>
            <p:cNvSpPr/>
            <p:nvPr/>
          </p:nvSpPr>
          <p:spPr bwMode="auto">
            <a:xfrm>
              <a:off x="7949254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6" name="グループ化 235"/>
          <p:cNvGrpSpPr/>
          <p:nvPr/>
        </p:nvGrpSpPr>
        <p:grpSpPr>
          <a:xfrm rot="900000">
            <a:off x="8346000" y="4801929"/>
            <a:ext cx="151222" cy="185762"/>
            <a:chOff x="6503237" y="1660701"/>
            <a:chExt cx="303762" cy="373143"/>
          </a:xfrm>
        </p:grpSpPr>
        <p:sp>
          <p:nvSpPr>
            <p:cNvPr id="241" name="正方形/長方形 240"/>
            <p:cNvSpPr/>
            <p:nvPr/>
          </p:nvSpPr>
          <p:spPr bwMode="auto">
            <a:xfrm>
              <a:off x="6503237" y="1660701"/>
              <a:ext cx="303762" cy="373143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正方形/長方形 241"/>
            <p:cNvSpPr/>
            <p:nvPr/>
          </p:nvSpPr>
          <p:spPr bwMode="auto">
            <a:xfrm>
              <a:off x="6527498" y="1688227"/>
              <a:ext cx="252397" cy="319643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7" name="グループ化 236"/>
          <p:cNvGrpSpPr/>
          <p:nvPr/>
        </p:nvGrpSpPr>
        <p:grpSpPr>
          <a:xfrm rot="900000">
            <a:off x="8293615" y="4997431"/>
            <a:ext cx="151222" cy="185762"/>
            <a:chOff x="6503237" y="1660701"/>
            <a:chExt cx="303762" cy="373143"/>
          </a:xfrm>
        </p:grpSpPr>
        <p:sp>
          <p:nvSpPr>
            <p:cNvPr id="239" name="正方形/長方形 238"/>
            <p:cNvSpPr/>
            <p:nvPr/>
          </p:nvSpPr>
          <p:spPr bwMode="auto">
            <a:xfrm>
              <a:off x="6503237" y="1660701"/>
              <a:ext cx="303762" cy="373143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正方形/長方形 239"/>
            <p:cNvSpPr/>
            <p:nvPr/>
          </p:nvSpPr>
          <p:spPr bwMode="auto">
            <a:xfrm>
              <a:off x="6527498" y="1688227"/>
              <a:ext cx="252397" cy="319643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8" name="テキスト ボックス 237"/>
          <p:cNvSpPr txBox="1"/>
          <p:nvPr/>
        </p:nvSpPr>
        <p:spPr>
          <a:xfrm rot="6300000">
            <a:off x="8223139" y="5460644"/>
            <a:ext cx="867200" cy="148533"/>
          </a:xfrm>
          <a:prstGeom prst="rect">
            <a:avLst/>
          </a:prstGeom>
          <a:noFill/>
          <a:ln>
            <a:noFill/>
          </a:ln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郵便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太郎様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1" name="正方形/長方形 220"/>
          <p:cNvSpPr/>
          <p:nvPr/>
        </p:nvSpPr>
        <p:spPr bwMode="auto">
          <a:xfrm rot="900000">
            <a:off x="8776470" y="5309222"/>
            <a:ext cx="572802" cy="1177532"/>
          </a:xfrm>
          <a:prstGeom prst="rect">
            <a:avLst/>
          </a:prstGeom>
          <a:gradFill>
            <a:gsLst>
              <a:gs pos="0">
                <a:srgbClr val="CCECFF"/>
              </a:gs>
              <a:gs pos="100000">
                <a:srgbClr val="00B0F0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22" name="グループ化 221"/>
          <p:cNvGrpSpPr/>
          <p:nvPr/>
        </p:nvGrpSpPr>
        <p:grpSpPr>
          <a:xfrm rot="900000">
            <a:off x="9120703" y="5400269"/>
            <a:ext cx="326437" cy="64972"/>
            <a:chOff x="6550984" y="1629978"/>
            <a:chExt cx="1576901" cy="313857"/>
          </a:xfrm>
          <a:solidFill>
            <a:srgbClr val="FF0000"/>
          </a:solidFill>
        </p:grpSpPr>
        <p:sp>
          <p:nvSpPr>
            <p:cNvPr id="227" name="フレーム 226"/>
            <p:cNvSpPr/>
            <p:nvPr/>
          </p:nvSpPr>
          <p:spPr bwMode="auto">
            <a:xfrm>
              <a:off x="6550984" y="1629978"/>
              <a:ext cx="231854" cy="313857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レーム 227"/>
            <p:cNvSpPr/>
            <p:nvPr/>
          </p:nvSpPr>
          <p:spPr bwMode="auto">
            <a:xfrm>
              <a:off x="6810640" y="1629978"/>
              <a:ext cx="231854" cy="313857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レーム 228"/>
            <p:cNvSpPr/>
            <p:nvPr/>
          </p:nvSpPr>
          <p:spPr bwMode="auto">
            <a:xfrm>
              <a:off x="7070296" y="1629978"/>
              <a:ext cx="231854" cy="313857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レーム 229"/>
            <p:cNvSpPr/>
            <p:nvPr/>
          </p:nvSpPr>
          <p:spPr bwMode="auto">
            <a:xfrm>
              <a:off x="7329952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レーム 230"/>
            <p:cNvSpPr/>
            <p:nvPr/>
          </p:nvSpPr>
          <p:spPr bwMode="auto">
            <a:xfrm>
              <a:off x="7536385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レーム 231"/>
            <p:cNvSpPr/>
            <p:nvPr/>
          </p:nvSpPr>
          <p:spPr bwMode="auto">
            <a:xfrm>
              <a:off x="7742818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レーム 232"/>
            <p:cNvSpPr/>
            <p:nvPr/>
          </p:nvSpPr>
          <p:spPr bwMode="auto">
            <a:xfrm>
              <a:off x="7949254" y="1702025"/>
              <a:ext cx="178631" cy="241810"/>
            </a:xfrm>
            <a:prstGeom prst="fram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3" name="グループ化 222"/>
          <p:cNvGrpSpPr/>
          <p:nvPr/>
        </p:nvGrpSpPr>
        <p:grpSpPr>
          <a:xfrm rot="900000">
            <a:off x="8928487" y="5326239"/>
            <a:ext cx="151222" cy="185762"/>
            <a:chOff x="6503237" y="1660701"/>
            <a:chExt cx="303762" cy="373143"/>
          </a:xfrm>
        </p:grpSpPr>
        <p:sp>
          <p:nvSpPr>
            <p:cNvPr id="225" name="正方形/長方形 224"/>
            <p:cNvSpPr/>
            <p:nvPr/>
          </p:nvSpPr>
          <p:spPr bwMode="auto">
            <a:xfrm>
              <a:off x="6503237" y="1660701"/>
              <a:ext cx="303762" cy="373143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正方形/長方形 225"/>
            <p:cNvSpPr/>
            <p:nvPr/>
          </p:nvSpPr>
          <p:spPr bwMode="auto">
            <a:xfrm>
              <a:off x="6527498" y="1688227"/>
              <a:ext cx="252397" cy="319643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4" name="テキスト ボックス 223"/>
          <p:cNvSpPr txBox="1"/>
          <p:nvPr/>
        </p:nvSpPr>
        <p:spPr>
          <a:xfrm rot="6300000">
            <a:off x="8794179" y="5825966"/>
            <a:ext cx="563523" cy="96519"/>
          </a:xfrm>
          <a:prstGeom prst="rect">
            <a:avLst/>
          </a:prstGeom>
          <a:noFill/>
          <a:ln>
            <a:noFill/>
          </a:ln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郵便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花子様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90" name="正方形/長方形 389"/>
          <p:cNvSpPr/>
          <p:nvPr/>
        </p:nvSpPr>
        <p:spPr bwMode="auto">
          <a:xfrm>
            <a:off x="4316795" y="860433"/>
            <a:ext cx="1283178" cy="1575175"/>
          </a:xfrm>
          <a:prstGeom prst="rect">
            <a:avLst/>
          </a:prstGeom>
          <a:gradFill>
            <a:gsLst>
              <a:gs pos="0">
                <a:srgbClr val="FFD937"/>
              </a:gs>
              <a:gs pos="100000">
                <a:srgbClr val="FFC000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2" name="台形 391"/>
          <p:cNvSpPr/>
          <p:nvPr/>
        </p:nvSpPr>
        <p:spPr bwMode="auto">
          <a:xfrm rot="10800000">
            <a:off x="4325416" y="860433"/>
            <a:ext cx="1274553" cy="186766"/>
          </a:xfrm>
          <a:prstGeom prst="trapezoid">
            <a:avLst>
              <a:gd name="adj" fmla="val 45155"/>
            </a:avLst>
          </a:prstGeom>
          <a:solidFill>
            <a:schemeClr val="tx1"/>
          </a:soli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93" name="台形 392"/>
          <p:cNvSpPr/>
          <p:nvPr/>
        </p:nvSpPr>
        <p:spPr bwMode="auto">
          <a:xfrm rot="10800000">
            <a:off x="4325415" y="856699"/>
            <a:ext cx="1274553" cy="168762"/>
          </a:xfrm>
          <a:prstGeom prst="trapezoid">
            <a:avLst>
              <a:gd name="adj" fmla="val 59180"/>
            </a:avLst>
          </a:prstGeom>
          <a:gradFill>
            <a:gsLst>
              <a:gs pos="0">
                <a:srgbClr val="FFD937"/>
              </a:gs>
              <a:gs pos="100000">
                <a:srgbClr val="FFC000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94" name="台形 393"/>
          <p:cNvSpPr/>
          <p:nvPr/>
        </p:nvSpPr>
        <p:spPr bwMode="auto">
          <a:xfrm rot="10800000" flipV="1">
            <a:off x="4325414" y="2324794"/>
            <a:ext cx="1274553" cy="110814"/>
          </a:xfrm>
          <a:prstGeom prst="trapezoid">
            <a:avLst>
              <a:gd name="adj" fmla="val 59180"/>
            </a:avLst>
          </a:prstGeom>
          <a:gradFill>
            <a:gsLst>
              <a:gs pos="0">
                <a:srgbClr val="FFD937"/>
              </a:gs>
              <a:gs pos="100000">
                <a:srgbClr val="FFC000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cxnSp>
        <p:nvCxnSpPr>
          <p:cNvPr id="29" name="直線コネクタ 28"/>
          <p:cNvCxnSpPr/>
          <p:nvPr/>
        </p:nvCxnSpPr>
        <p:spPr bwMode="auto">
          <a:xfrm flipH="1">
            <a:off x="4962690" y="1039027"/>
            <a:ext cx="2" cy="1277595"/>
          </a:xfrm>
          <a:prstGeom prst="line">
            <a:avLst/>
          </a:prstGeom>
          <a:solidFill>
            <a:srgbClr val="FFC000"/>
          </a:solidFill>
          <a:ln w="3175">
            <a:solidFill>
              <a:srgbClr val="002060"/>
            </a:solidFill>
            <a:round/>
            <a:headEnd/>
            <a:tailEnd/>
          </a:ln>
          <a:effectLst/>
          <a:extLst/>
        </p:spPr>
      </p:cxnSp>
      <p:sp>
        <p:nvSpPr>
          <p:cNvPr id="395" name="正方形/長方形 394"/>
          <p:cNvSpPr/>
          <p:nvPr/>
        </p:nvSpPr>
        <p:spPr bwMode="auto">
          <a:xfrm>
            <a:off x="4316795" y="2794008"/>
            <a:ext cx="1283178" cy="1575175"/>
          </a:xfrm>
          <a:prstGeom prst="rect">
            <a:avLst/>
          </a:prstGeom>
          <a:gradFill>
            <a:gsLst>
              <a:gs pos="0">
                <a:srgbClr val="FFE0A3"/>
              </a:gs>
              <a:gs pos="100000">
                <a:srgbClr val="FFCC66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96" name="台形 395"/>
          <p:cNvSpPr/>
          <p:nvPr/>
        </p:nvSpPr>
        <p:spPr bwMode="auto">
          <a:xfrm rot="10800000">
            <a:off x="4325416" y="2794008"/>
            <a:ext cx="1274553" cy="186766"/>
          </a:xfrm>
          <a:prstGeom prst="trapezoid">
            <a:avLst>
              <a:gd name="adj" fmla="val 45155"/>
            </a:avLst>
          </a:prstGeom>
          <a:solidFill>
            <a:schemeClr val="tx1"/>
          </a:soli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97" name="台形 396"/>
          <p:cNvSpPr/>
          <p:nvPr/>
        </p:nvSpPr>
        <p:spPr bwMode="auto">
          <a:xfrm rot="10800000">
            <a:off x="4325415" y="2790274"/>
            <a:ext cx="1274553" cy="168762"/>
          </a:xfrm>
          <a:prstGeom prst="trapezoid">
            <a:avLst>
              <a:gd name="adj" fmla="val 59180"/>
            </a:avLst>
          </a:prstGeom>
          <a:gradFill>
            <a:gsLst>
              <a:gs pos="0">
                <a:srgbClr val="FFE0A3"/>
              </a:gs>
              <a:gs pos="100000">
                <a:srgbClr val="FFCC66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98" name="台形 397"/>
          <p:cNvSpPr/>
          <p:nvPr/>
        </p:nvSpPr>
        <p:spPr bwMode="auto">
          <a:xfrm rot="10800000" flipV="1">
            <a:off x="4325414" y="4258369"/>
            <a:ext cx="1274553" cy="110814"/>
          </a:xfrm>
          <a:prstGeom prst="trapezoid">
            <a:avLst>
              <a:gd name="adj" fmla="val 59180"/>
            </a:avLst>
          </a:prstGeom>
          <a:gradFill>
            <a:gsLst>
              <a:gs pos="0">
                <a:srgbClr val="FFE0A3"/>
              </a:gs>
              <a:gs pos="100000">
                <a:srgbClr val="FFCC66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cxnSp>
        <p:nvCxnSpPr>
          <p:cNvPr id="399" name="直線コネクタ 398"/>
          <p:cNvCxnSpPr>
            <a:stCxn id="396" idx="0"/>
            <a:endCxn id="398" idx="0"/>
          </p:cNvCxnSpPr>
          <p:nvPr/>
        </p:nvCxnSpPr>
        <p:spPr bwMode="auto">
          <a:xfrm flipH="1">
            <a:off x="4962690" y="2980774"/>
            <a:ext cx="2" cy="1277595"/>
          </a:xfrm>
          <a:prstGeom prst="line">
            <a:avLst/>
          </a:prstGeom>
          <a:solidFill>
            <a:srgbClr val="FFC000"/>
          </a:solidFill>
          <a:ln w="3175">
            <a:solidFill>
              <a:srgbClr val="002060"/>
            </a:solidFill>
            <a:round/>
            <a:headEnd/>
            <a:tailEnd/>
          </a:ln>
          <a:effectLst/>
          <a:extLst/>
        </p:spPr>
      </p:cxnSp>
      <p:sp>
        <p:nvSpPr>
          <p:cNvPr id="400" name="正方形/長方形 399"/>
          <p:cNvSpPr/>
          <p:nvPr/>
        </p:nvSpPr>
        <p:spPr bwMode="auto">
          <a:xfrm>
            <a:off x="4316795" y="4737108"/>
            <a:ext cx="1283178" cy="1575175"/>
          </a:xfrm>
          <a:prstGeom prst="rect">
            <a:avLst/>
          </a:prstGeom>
          <a:gradFill>
            <a:gsLst>
              <a:gs pos="0">
                <a:srgbClr val="CCECFF"/>
              </a:gs>
              <a:gs pos="100000">
                <a:srgbClr val="00B0F0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01" name="台形 400"/>
          <p:cNvSpPr/>
          <p:nvPr/>
        </p:nvSpPr>
        <p:spPr bwMode="auto">
          <a:xfrm rot="10800000">
            <a:off x="4325416" y="4737108"/>
            <a:ext cx="1274553" cy="186766"/>
          </a:xfrm>
          <a:prstGeom prst="trapezoid">
            <a:avLst>
              <a:gd name="adj" fmla="val 45155"/>
            </a:avLst>
          </a:prstGeom>
          <a:solidFill>
            <a:schemeClr val="tx1"/>
          </a:soli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02" name="台形 401"/>
          <p:cNvSpPr/>
          <p:nvPr/>
        </p:nvSpPr>
        <p:spPr bwMode="auto">
          <a:xfrm rot="10800000">
            <a:off x="4325415" y="4733374"/>
            <a:ext cx="1274553" cy="168762"/>
          </a:xfrm>
          <a:prstGeom prst="trapezoid">
            <a:avLst>
              <a:gd name="adj" fmla="val 59180"/>
            </a:avLst>
          </a:prstGeom>
          <a:gradFill>
            <a:gsLst>
              <a:gs pos="0">
                <a:srgbClr val="CCECFF"/>
              </a:gs>
              <a:gs pos="100000">
                <a:srgbClr val="00B0F0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03" name="台形 402"/>
          <p:cNvSpPr/>
          <p:nvPr/>
        </p:nvSpPr>
        <p:spPr bwMode="auto">
          <a:xfrm rot="10800000" flipV="1">
            <a:off x="4325414" y="6201469"/>
            <a:ext cx="1274553" cy="110814"/>
          </a:xfrm>
          <a:prstGeom prst="trapezoid">
            <a:avLst>
              <a:gd name="adj" fmla="val 59180"/>
            </a:avLst>
          </a:prstGeom>
          <a:gradFill>
            <a:gsLst>
              <a:gs pos="0">
                <a:srgbClr val="CCECFF"/>
              </a:gs>
              <a:gs pos="100000">
                <a:srgbClr val="00B0F0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cxnSp>
        <p:nvCxnSpPr>
          <p:cNvPr id="404" name="直線コネクタ 403"/>
          <p:cNvCxnSpPr>
            <a:stCxn id="401" idx="0"/>
            <a:endCxn id="403" idx="0"/>
          </p:cNvCxnSpPr>
          <p:nvPr/>
        </p:nvCxnSpPr>
        <p:spPr bwMode="auto">
          <a:xfrm flipH="1">
            <a:off x="4962690" y="4923874"/>
            <a:ext cx="2" cy="1277595"/>
          </a:xfrm>
          <a:prstGeom prst="line">
            <a:avLst/>
          </a:prstGeom>
          <a:solidFill>
            <a:srgbClr val="FFC000"/>
          </a:solidFill>
          <a:ln w="3175">
            <a:solidFill>
              <a:srgbClr val="002060"/>
            </a:solidFill>
            <a:round/>
            <a:headEnd/>
            <a:tailEnd/>
          </a:ln>
          <a:effectLst/>
          <a:extLst/>
        </p:spPr>
      </p:cxnSp>
      <p:sp>
        <p:nvSpPr>
          <p:cNvPr id="32" name="正方形/長方形 31"/>
          <p:cNvSpPr/>
          <p:nvPr/>
        </p:nvSpPr>
        <p:spPr bwMode="auto">
          <a:xfrm rot="661752">
            <a:off x="2610737" y="888494"/>
            <a:ext cx="1187688" cy="3639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  <a:ex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26" name="正方形/長方形 425"/>
          <p:cNvSpPr/>
          <p:nvPr/>
        </p:nvSpPr>
        <p:spPr bwMode="auto">
          <a:xfrm rot="661752">
            <a:off x="2539237" y="927747"/>
            <a:ext cx="1187688" cy="363956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  <a:round/>
            <a:headEnd/>
            <a:tailEnd/>
          </a:ln>
          <a:effectLst/>
          <a:ex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23" name="フリーフォーム: 図形 422"/>
          <p:cNvSpPr/>
          <p:nvPr/>
        </p:nvSpPr>
        <p:spPr bwMode="auto">
          <a:xfrm rot="900000">
            <a:off x="2384037" y="929641"/>
            <a:ext cx="1283178" cy="1508615"/>
          </a:xfrm>
          <a:custGeom>
            <a:avLst/>
            <a:gdLst>
              <a:gd name="connsiteX0" fmla="*/ 117641 w 1283178"/>
              <a:gd name="connsiteY0" fmla="*/ 0 h 1508615"/>
              <a:gd name="connsiteX1" fmla="*/ 247816 w 1283178"/>
              <a:gd name="connsiteY1" fmla="*/ 38100 h 1508615"/>
              <a:gd name="connsiteX2" fmla="*/ 304966 w 1283178"/>
              <a:gd name="connsiteY2" fmla="*/ 9525 h 1508615"/>
              <a:gd name="connsiteX3" fmla="*/ 412916 w 1283178"/>
              <a:gd name="connsiteY3" fmla="*/ 41275 h 1508615"/>
              <a:gd name="connsiteX4" fmla="*/ 562141 w 1283178"/>
              <a:gd name="connsiteY4" fmla="*/ 19050 h 1508615"/>
              <a:gd name="connsiteX5" fmla="*/ 638341 w 1283178"/>
              <a:gd name="connsiteY5" fmla="*/ 41275 h 1508615"/>
              <a:gd name="connsiteX6" fmla="*/ 666916 w 1283178"/>
              <a:gd name="connsiteY6" fmla="*/ 15875 h 1508615"/>
              <a:gd name="connsiteX7" fmla="*/ 724066 w 1283178"/>
              <a:gd name="connsiteY7" fmla="*/ 31750 h 1508615"/>
              <a:gd name="connsiteX8" fmla="*/ 819316 w 1283178"/>
              <a:gd name="connsiteY8" fmla="*/ 12700 h 1508615"/>
              <a:gd name="connsiteX9" fmla="*/ 879641 w 1283178"/>
              <a:gd name="connsiteY9" fmla="*/ 38100 h 1508615"/>
              <a:gd name="connsiteX10" fmla="*/ 959016 w 1283178"/>
              <a:gd name="connsiteY10" fmla="*/ 19050 h 1508615"/>
              <a:gd name="connsiteX11" fmla="*/ 1012991 w 1283178"/>
              <a:gd name="connsiteY11" fmla="*/ 22225 h 1508615"/>
              <a:gd name="connsiteX12" fmla="*/ 1038391 w 1283178"/>
              <a:gd name="connsiteY12" fmla="*/ 12700 h 1508615"/>
              <a:gd name="connsiteX13" fmla="*/ 1127291 w 1283178"/>
              <a:gd name="connsiteY13" fmla="*/ 31750 h 1508615"/>
              <a:gd name="connsiteX14" fmla="*/ 1155866 w 1283178"/>
              <a:gd name="connsiteY14" fmla="*/ 25400 h 1508615"/>
              <a:gd name="connsiteX15" fmla="*/ 1203491 w 1283178"/>
              <a:gd name="connsiteY15" fmla="*/ 41275 h 1508615"/>
              <a:gd name="connsiteX16" fmla="*/ 1266991 w 1283178"/>
              <a:gd name="connsiteY16" fmla="*/ 12700 h 1508615"/>
              <a:gd name="connsiteX17" fmla="*/ 1283178 w 1283178"/>
              <a:gd name="connsiteY17" fmla="*/ 13176 h 1508615"/>
              <a:gd name="connsiteX18" fmla="*/ 1283178 w 1283178"/>
              <a:gd name="connsiteY18" fmla="*/ 1508615 h 1508615"/>
              <a:gd name="connsiteX19" fmla="*/ 0 w 1283178"/>
              <a:gd name="connsiteY19" fmla="*/ 1508615 h 1508615"/>
              <a:gd name="connsiteX20" fmla="*/ 0 w 1283178"/>
              <a:gd name="connsiteY20" fmla="*/ 34600 h 1508615"/>
              <a:gd name="connsiteX21" fmla="*/ 117641 w 1283178"/>
              <a:gd name="connsiteY21" fmla="*/ 0 h 150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83178" h="1508615">
                <a:moveTo>
                  <a:pt x="117641" y="0"/>
                </a:moveTo>
                <a:lnTo>
                  <a:pt x="247816" y="38100"/>
                </a:lnTo>
                <a:lnTo>
                  <a:pt x="304966" y="9525"/>
                </a:lnTo>
                <a:lnTo>
                  <a:pt x="412916" y="41275"/>
                </a:lnTo>
                <a:lnTo>
                  <a:pt x="562141" y="19050"/>
                </a:lnTo>
                <a:lnTo>
                  <a:pt x="638341" y="41275"/>
                </a:lnTo>
                <a:lnTo>
                  <a:pt x="666916" y="15875"/>
                </a:lnTo>
                <a:lnTo>
                  <a:pt x="724066" y="31750"/>
                </a:lnTo>
                <a:lnTo>
                  <a:pt x="819316" y="12700"/>
                </a:lnTo>
                <a:lnTo>
                  <a:pt x="879641" y="38100"/>
                </a:lnTo>
                <a:lnTo>
                  <a:pt x="959016" y="19050"/>
                </a:lnTo>
                <a:lnTo>
                  <a:pt x="1012991" y="22225"/>
                </a:lnTo>
                <a:lnTo>
                  <a:pt x="1038391" y="12700"/>
                </a:lnTo>
                <a:lnTo>
                  <a:pt x="1127291" y="31750"/>
                </a:lnTo>
                <a:lnTo>
                  <a:pt x="1155866" y="25400"/>
                </a:lnTo>
                <a:lnTo>
                  <a:pt x="1203491" y="41275"/>
                </a:lnTo>
                <a:lnTo>
                  <a:pt x="1266991" y="12700"/>
                </a:lnTo>
                <a:lnTo>
                  <a:pt x="1283178" y="13176"/>
                </a:lnTo>
                <a:lnTo>
                  <a:pt x="1283178" y="1508615"/>
                </a:lnTo>
                <a:lnTo>
                  <a:pt x="0" y="1508615"/>
                </a:lnTo>
                <a:lnTo>
                  <a:pt x="0" y="34600"/>
                </a:lnTo>
                <a:lnTo>
                  <a:pt x="117641" y="0"/>
                </a:lnTo>
                <a:close/>
              </a:path>
            </a:pathLst>
          </a:custGeom>
          <a:gradFill>
            <a:gsLst>
              <a:gs pos="0">
                <a:srgbClr val="FFD937"/>
              </a:gs>
              <a:gs pos="100000">
                <a:srgbClr val="FFC000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405" name="グループ化 404"/>
          <p:cNvGrpSpPr/>
          <p:nvPr/>
        </p:nvGrpSpPr>
        <p:grpSpPr>
          <a:xfrm rot="900000">
            <a:off x="2465230" y="1015527"/>
            <a:ext cx="1129481" cy="1269281"/>
            <a:chOff x="6503237" y="1605535"/>
            <a:chExt cx="1307274" cy="1469081"/>
          </a:xfrm>
        </p:grpSpPr>
        <p:grpSp>
          <p:nvGrpSpPr>
            <p:cNvPr id="407" name="グループ化 406"/>
            <p:cNvGrpSpPr/>
            <p:nvPr/>
          </p:nvGrpSpPr>
          <p:grpSpPr>
            <a:xfrm>
              <a:off x="7138079" y="1629978"/>
              <a:ext cx="672432" cy="133837"/>
              <a:chOff x="6550984" y="1629978"/>
              <a:chExt cx="1576901" cy="313857"/>
            </a:xfrm>
            <a:solidFill>
              <a:srgbClr val="FF0000"/>
            </a:solidFill>
          </p:grpSpPr>
          <p:sp>
            <p:nvSpPr>
              <p:cNvPr id="415" name="フレーム 414"/>
              <p:cNvSpPr/>
              <p:nvPr/>
            </p:nvSpPr>
            <p:spPr bwMode="auto">
              <a:xfrm>
                <a:off x="6550984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レーム 415"/>
              <p:cNvSpPr/>
              <p:nvPr/>
            </p:nvSpPr>
            <p:spPr bwMode="auto">
              <a:xfrm>
                <a:off x="6810640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フレーム 416"/>
              <p:cNvSpPr/>
              <p:nvPr/>
            </p:nvSpPr>
            <p:spPr bwMode="auto">
              <a:xfrm>
                <a:off x="7070296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フレーム 417"/>
              <p:cNvSpPr/>
              <p:nvPr/>
            </p:nvSpPr>
            <p:spPr bwMode="auto">
              <a:xfrm>
                <a:off x="7329952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フレーム 418"/>
              <p:cNvSpPr/>
              <p:nvPr/>
            </p:nvSpPr>
            <p:spPr bwMode="auto">
              <a:xfrm>
                <a:off x="7536385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フレーム 419"/>
              <p:cNvSpPr/>
              <p:nvPr/>
            </p:nvSpPr>
            <p:spPr bwMode="auto">
              <a:xfrm>
                <a:off x="7742818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フレーム 420"/>
              <p:cNvSpPr/>
              <p:nvPr/>
            </p:nvSpPr>
            <p:spPr bwMode="auto">
              <a:xfrm>
                <a:off x="7949254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8" name="グループ化 407"/>
            <p:cNvGrpSpPr/>
            <p:nvPr/>
          </p:nvGrpSpPr>
          <p:grpSpPr>
            <a:xfrm>
              <a:off x="6503237" y="1605535"/>
              <a:ext cx="204958" cy="251772"/>
              <a:chOff x="6503237" y="1660701"/>
              <a:chExt cx="303762" cy="373143"/>
            </a:xfrm>
          </p:grpSpPr>
          <p:sp>
            <p:nvSpPr>
              <p:cNvPr id="413" name="正方形/長方形 412"/>
              <p:cNvSpPr/>
              <p:nvPr/>
            </p:nvSpPr>
            <p:spPr bwMode="auto">
              <a:xfrm>
                <a:off x="6503237" y="1660701"/>
                <a:ext cx="303762" cy="37314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正方形/長方形 413"/>
              <p:cNvSpPr/>
              <p:nvPr/>
            </p:nvSpPr>
            <p:spPr bwMode="auto">
              <a:xfrm>
                <a:off x="6527498" y="1688227"/>
                <a:ext cx="252397" cy="319643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9" name="グループ化 408"/>
            <p:cNvGrpSpPr/>
            <p:nvPr/>
          </p:nvGrpSpPr>
          <p:grpSpPr>
            <a:xfrm>
              <a:off x="6503237" y="1879855"/>
              <a:ext cx="204958" cy="251772"/>
              <a:chOff x="6503237" y="1660701"/>
              <a:chExt cx="303762" cy="373143"/>
            </a:xfrm>
          </p:grpSpPr>
          <p:sp>
            <p:nvSpPr>
              <p:cNvPr id="411" name="正方形/長方形 410"/>
              <p:cNvSpPr/>
              <p:nvPr/>
            </p:nvSpPr>
            <p:spPr bwMode="auto">
              <a:xfrm>
                <a:off x="6503237" y="1660701"/>
                <a:ext cx="303762" cy="37314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正方形/長方形 411"/>
              <p:cNvSpPr/>
              <p:nvPr/>
            </p:nvSpPr>
            <p:spPr bwMode="auto">
              <a:xfrm>
                <a:off x="6527498" y="1688227"/>
                <a:ext cx="252397" cy="319643"/>
              </a:xfrm>
              <a:prstGeom prst="rect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0" name="テキスト ボックス 409"/>
            <p:cNvSpPr txBox="1"/>
            <p:nvPr/>
          </p:nvSpPr>
          <p:spPr>
            <a:xfrm rot="5400000">
              <a:off x="6550400" y="2386280"/>
              <a:ext cx="1175358" cy="201314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郵便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太郎様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425" name="フリーフォーム: 図形 424"/>
          <p:cNvSpPr/>
          <p:nvPr/>
        </p:nvSpPr>
        <p:spPr bwMode="auto">
          <a:xfrm rot="369267">
            <a:off x="2592577" y="783639"/>
            <a:ext cx="1283178" cy="107835"/>
          </a:xfrm>
          <a:custGeom>
            <a:avLst/>
            <a:gdLst>
              <a:gd name="connsiteX0" fmla="*/ 0 w 1283178"/>
              <a:gd name="connsiteY0" fmla="*/ 0 h 107835"/>
              <a:gd name="connsiteX1" fmla="*/ 1283178 w 1283178"/>
              <a:gd name="connsiteY1" fmla="*/ 0 h 107835"/>
              <a:gd name="connsiteX2" fmla="*/ 1283178 w 1283178"/>
              <a:gd name="connsiteY2" fmla="*/ 79736 h 107835"/>
              <a:gd name="connsiteX3" fmla="*/ 1266991 w 1283178"/>
              <a:gd name="connsiteY3" fmla="*/ 79260 h 107835"/>
              <a:gd name="connsiteX4" fmla="*/ 1203491 w 1283178"/>
              <a:gd name="connsiteY4" fmla="*/ 107835 h 107835"/>
              <a:gd name="connsiteX5" fmla="*/ 1155866 w 1283178"/>
              <a:gd name="connsiteY5" fmla="*/ 91960 h 107835"/>
              <a:gd name="connsiteX6" fmla="*/ 1127291 w 1283178"/>
              <a:gd name="connsiteY6" fmla="*/ 98310 h 107835"/>
              <a:gd name="connsiteX7" fmla="*/ 1038391 w 1283178"/>
              <a:gd name="connsiteY7" fmla="*/ 79260 h 107835"/>
              <a:gd name="connsiteX8" fmla="*/ 1012991 w 1283178"/>
              <a:gd name="connsiteY8" fmla="*/ 88785 h 107835"/>
              <a:gd name="connsiteX9" fmla="*/ 959016 w 1283178"/>
              <a:gd name="connsiteY9" fmla="*/ 85610 h 107835"/>
              <a:gd name="connsiteX10" fmla="*/ 879641 w 1283178"/>
              <a:gd name="connsiteY10" fmla="*/ 104660 h 107835"/>
              <a:gd name="connsiteX11" fmla="*/ 819316 w 1283178"/>
              <a:gd name="connsiteY11" fmla="*/ 79260 h 107835"/>
              <a:gd name="connsiteX12" fmla="*/ 724066 w 1283178"/>
              <a:gd name="connsiteY12" fmla="*/ 98310 h 107835"/>
              <a:gd name="connsiteX13" fmla="*/ 666916 w 1283178"/>
              <a:gd name="connsiteY13" fmla="*/ 82435 h 107835"/>
              <a:gd name="connsiteX14" fmla="*/ 638341 w 1283178"/>
              <a:gd name="connsiteY14" fmla="*/ 107835 h 107835"/>
              <a:gd name="connsiteX15" fmla="*/ 562141 w 1283178"/>
              <a:gd name="connsiteY15" fmla="*/ 85610 h 107835"/>
              <a:gd name="connsiteX16" fmla="*/ 412916 w 1283178"/>
              <a:gd name="connsiteY16" fmla="*/ 107835 h 107835"/>
              <a:gd name="connsiteX17" fmla="*/ 304966 w 1283178"/>
              <a:gd name="connsiteY17" fmla="*/ 76085 h 107835"/>
              <a:gd name="connsiteX18" fmla="*/ 247816 w 1283178"/>
              <a:gd name="connsiteY18" fmla="*/ 104660 h 107835"/>
              <a:gd name="connsiteX19" fmla="*/ 117641 w 1283178"/>
              <a:gd name="connsiteY19" fmla="*/ 66560 h 107835"/>
              <a:gd name="connsiteX20" fmla="*/ 0 w 1283178"/>
              <a:gd name="connsiteY20" fmla="*/ 101160 h 107835"/>
              <a:gd name="connsiteX21" fmla="*/ 0 w 1283178"/>
              <a:gd name="connsiteY21" fmla="*/ 0 h 107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83178" h="107835">
                <a:moveTo>
                  <a:pt x="0" y="0"/>
                </a:moveTo>
                <a:lnTo>
                  <a:pt x="1283178" y="0"/>
                </a:lnTo>
                <a:lnTo>
                  <a:pt x="1283178" y="79736"/>
                </a:lnTo>
                <a:lnTo>
                  <a:pt x="1266991" y="79260"/>
                </a:lnTo>
                <a:lnTo>
                  <a:pt x="1203491" y="107835"/>
                </a:lnTo>
                <a:lnTo>
                  <a:pt x="1155866" y="91960"/>
                </a:lnTo>
                <a:lnTo>
                  <a:pt x="1127291" y="98310"/>
                </a:lnTo>
                <a:lnTo>
                  <a:pt x="1038391" y="79260"/>
                </a:lnTo>
                <a:lnTo>
                  <a:pt x="1012991" y="88785"/>
                </a:lnTo>
                <a:lnTo>
                  <a:pt x="959016" y="85610"/>
                </a:lnTo>
                <a:lnTo>
                  <a:pt x="879641" y="104660"/>
                </a:lnTo>
                <a:lnTo>
                  <a:pt x="819316" y="79260"/>
                </a:lnTo>
                <a:lnTo>
                  <a:pt x="724066" y="98310"/>
                </a:lnTo>
                <a:lnTo>
                  <a:pt x="666916" y="82435"/>
                </a:lnTo>
                <a:lnTo>
                  <a:pt x="638341" y="107835"/>
                </a:lnTo>
                <a:lnTo>
                  <a:pt x="562141" y="85610"/>
                </a:lnTo>
                <a:lnTo>
                  <a:pt x="412916" y="107835"/>
                </a:lnTo>
                <a:lnTo>
                  <a:pt x="304966" y="76085"/>
                </a:lnTo>
                <a:lnTo>
                  <a:pt x="247816" y="104660"/>
                </a:lnTo>
                <a:lnTo>
                  <a:pt x="117641" y="66560"/>
                </a:lnTo>
                <a:lnTo>
                  <a:pt x="0" y="10116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CC00"/>
              </a:gs>
              <a:gs pos="100000">
                <a:srgbClr val="FFC000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49" name="正方形/長方形 448"/>
          <p:cNvSpPr/>
          <p:nvPr/>
        </p:nvSpPr>
        <p:spPr bwMode="auto">
          <a:xfrm rot="661752">
            <a:off x="2610737" y="2831593"/>
            <a:ext cx="1187688" cy="3639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  <a:ex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50" name="正方形/長方形 449"/>
          <p:cNvSpPr/>
          <p:nvPr/>
        </p:nvSpPr>
        <p:spPr bwMode="auto">
          <a:xfrm rot="661752">
            <a:off x="2539237" y="2870846"/>
            <a:ext cx="1187688" cy="363956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  <a:round/>
            <a:headEnd/>
            <a:tailEnd/>
          </a:ln>
          <a:effectLst/>
          <a:ex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52" name="フリーフォーム: 図形 451"/>
          <p:cNvSpPr/>
          <p:nvPr/>
        </p:nvSpPr>
        <p:spPr bwMode="auto">
          <a:xfrm rot="900000">
            <a:off x="2384037" y="2872740"/>
            <a:ext cx="1283178" cy="1508615"/>
          </a:xfrm>
          <a:custGeom>
            <a:avLst/>
            <a:gdLst>
              <a:gd name="connsiteX0" fmla="*/ 117641 w 1283178"/>
              <a:gd name="connsiteY0" fmla="*/ 0 h 1508615"/>
              <a:gd name="connsiteX1" fmla="*/ 247816 w 1283178"/>
              <a:gd name="connsiteY1" fmla="*/ 38100 h 1508615"/>
              <a:gd name="connsiteX2" fmla="*/ 304966 w 1283178"/>
              <a:gd name="connsiteY2" fmla="*/ 9525 h 1508615"/>
              <a:gd name="connsiteX3" fmla="*/ 412916 w 1283178"/>
              <a:gd name="connsiteY3" fmla="*/ 41275 h 1508615"/>
              <a:gd name="connsiteX4" fmla="*/ 562141 w 1283178"/>
              <a:gd name="connsiteY4" fmla="*/ 19050 h 1508615"/>
              <a:gd name="connsiteX5" fmla="*/ 638341 w 1283178"/>
              <a:gd name="connsiteY5" fmla="*/ 41275 h 1508615"/>
              <a:gd name="connsiteX6" fmla="*/ 666916 w 1283178"/>
              <a:gd name="connsiteY6" fmla="*/ 15875 h 1508615"/>
              <a:gd name="connsiteX7" fmla="*/ 724066 w 1283178"/>
              <a:gd name="connsiteY7" fmla="*/ 31750 h 1508615"/>
              <a:gd name="connsiteX8" fmla="*/ 819316 w 1283178"/>
              <a:gd name="connsiteY8" fmla="*/ 12700 h 1508615"/>
              <a:gd name="connsiteX9" fmla="*/ 879641 w 1283178"/>
              <a:gd name="connsiteY9" fmla="*/ 38100 h 1508615"/>
              <a:gd name="connsiteX10" fmla="*/ 959016 w 1283178"/>
              <a:gd name="connsiteY10" fmla="*/ 19050 h 1508615"/>
              <a:gd name="connsiteX11" fmla="*/ 1012991 w 1283178"/>
              <a:gd name="connsiteY11" fmla="*/ 22225 h 1508615"/>
              <a:gd name="connsiteX12" fmla="*/ 1038391 w 1283178"/>
              <a:gd name="connsiteY12" fmla="*/ 12700 h 1508615"/>
              <a:gd name="connsiteX13" fmla="*/ 1127291 w 1283178"/>
              <a:gd name="connsiteY13" fmla="*/ 31750 h 1508615"/>
              <a:gd name="connsiteX14" fmla="*/ 1155866 w 1283178"/>
              <a:gd name="connsiteY14" fmla="*/ 25400 h 1508615"/>
              <a:gd name="connsiteX15" fmla="*/ 1203491 w 1283178"/>
              <a:gd name="connsiteY15" fmla="*/ 41275 h 1508615"/>
              <a:gd name="connsiteX16" fmla="*/ 1266991 w 1283178"/>
              <a:gd name="connsiteY16" fmla="*/ 12700 h 1508615"/>
              <a:gd name="connsiteX17" fmla="*/ 1283178 w 1283178"/>
              <a:gd name="connsiteY17" fmla="*/ 13176 h 1508615"/>
              <a:gd name="connsiteX18" fmla="*/ 1283178 w 1283178"/>
              <a:gd name="connsiteY18" fmla="*/ 1508615 h 1508615"/>
              <a:gd name="connsiteX19" fmla="*/ 0 w 1283178"/>
              <a:gd name="connsiteY19" fmla="*/ 1508615 h 1508615"/>
              <a:gd name="connsiteX20" fmla="*/ 0 w 1283178"/>
              <a:gd name="connsiteY20" fmla="*/ 34600 h 1508615"/>
              <a:gd name="connsiteX21" fmla="*/ 117641 w 1283178"/>
              <a:gd name="connsiteY21" fmla="*/ 0 h 150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83178" h="1508615">
                <a:moveTo>
                  <a:pt x="117641" y="0"/>
                </a:moveTo>
                <a:lnTo>
                  <a:pt x="247816" y="38100"/>
                </a:lnTo>
                <a:lnTo>
                  <a:pt x="304966" y="9525"/>
                </a:lnTo>
                <a:lnTo>
                  <a:pt x="412916" y="41275"/>
                </a:lnTo>
                <a:lnTo>
                  <a:pt x="562141" y="19050"/>
                </a:lnTo>
                <a:lnTo>
                  <a:pt x="638341" y="41275"/>
                </a:lnTo>
                <a:lnTo>
                  <a:pt x="666916" y="15875"/>
                </a:lnTo>
                <a:lnTo>
                  <a:pt x="724066" y="31750"/>
                </a:lnTo>
                <a:lnTo>
                  <a:pt x="819316" y="12700"/>
                </a:lnTo>
                <a:lnTo>
                  <a:pt x="879641" y="38100"/>
                </a:lnTo>
                <a:lnTo>
                  <a:pt x="959016" y="19050"/>
                </a:lnTo>
                <a:lnTo>
                  <a:pt x="1012991" y="22225"/>
                </a:lnTo>
                <a:lnTo>
                  <a:pt x="1038391" y="12700"/>
                </a:lnTo>
                <a:lnTo>
                  <a:pt x="1127291" y="31750"/>
                </a:lnTo>
                <a:lnTo>
                  <a:pt x="1155866" y="25400"/>
                </a:lnTo>
                <a:lnTo>
                  <a:pt x="1203491" y="41275"/>
                </a:lnTo>
                <a:lnTo>
                  <a:pt x="1266991" y="12700"/>
                </a:lnTo>
                <a:lnTo>
                  <a:pt x="1283178" y="13176"/>
                </a:lnTo>
                <a:lnTo>
                  <a:pt x="1283178" y="1508615"/>
                </a:lnTo>
                <a:lnTo>
                  <a:pt x="0" y="1508615"/>
                </a:lnTo>
                <a:lnTo>
                  <a:pt x="0" y="34600"/>
                </a:lnTo>
                <a:lnTo>
                  <a:pt x="117641" y="0"/>
                </a:lnTo>
                <a:close/>
              </a:path>
            </a:pathLst>
          </a:custGeom>
          <a:gradFill>
            <a:gsLst>
              <a:gs pos="0">
                <a:srgbClr val="FFE0A3"/>
              </a:gs>
              <a:gs pos="100000">
                <a:srgbClr val="FFCC66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453" name="グループ化 452"/>
          <p:cNvGrpSpPr/>
          <p:nvPr/>
        </p:nvGrpSpPr>
        <p:grpSpPr>
          <a:xfrm rot="900000">
            <a:off x="2465230" y="2958626"/>
            <a:ext cx="1129481" cy="1269281"/>
            <a:chOff x="6503237" y="1605535"/>
            <a:chExt cx="1307274" cy="1469081"/>
          </a:xfrm>
        </p:grpSpPr>
        <p:grpSp>
          <p:nvGrpSpPr>
            <p:cNvPr id="455" name="グループ化 454"/>
            <p:cNvGrpSpPr/>
            <p:nvPr/>
          </p:nvGrpSpPr>
          <p:grpSpPr>
            <a:xfrm>
              <a:off x="7138079" y="1629978"/>
              <a:ext cx="672432" cy="133837"/>
              <a:chOff x="6550984" y="1629978"/>
              <a:chExt cx="1576901" cy="313857"/>
            </a:xfrm>
            <a:solidFill>
              <a:srgbClr val="FF0000"/>
            </a:solidFill>
          </p:grpSpPr>
          <p:sp>
            <p:nvSpPr>
              <p:cNvPr id="463" name="フレーム 462"/>
              <p:cNvSpPr/>
              <p:nvPr/>
            </p:nvSpPr>
            <p:spPr bwMode="auto">
              <a:xfrm>
                <a:off x="6550984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レーム 463"/>
              <p:cNvSpPr/>
              <p:nvPr/>
            </p:nvSpPr>
            <p:spPr bwMode="auto">
              <a:xfrm>
                <a:off x="6810640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フレーム 464"/>
              <p:cNvSpPr/>
              <p:nvPr/>
            </p:nvSpPr>
            <p:spPr bwMode="auto">
              <a:xfrm>
                <a:off x="7070296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フレーム 465"/>
              <p:cNvSpPr/>
              <p:nvPr/>
            </p:nvSpPr>
            <p:spPr bwMode="auto">
              <a:xfrm>
                <a:off x="7329952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フレーム 466"/>
              <p:cNvSpPr/>
              <p:nvPr/>
            </p:nvSpPr>
            <p:spPr bwMode="auto">
              <a:xfrm>
                <a:off x="7536385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フレーム 467"/>
              <p:cNvSpPr/>
              <p:nvPr/>
            </p:nvSpPr>
            <p:spPr bwMode="auto">
              <a:xfrm>
                <a:off x="7742818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フレーム 468"/>
              <p:cNvSpPr/>
              <p:nvPr/>
            </p:nvSpPr>
            <p:spPr bwMode="auto">
              <a:xfrm>
                <a:off x="7949254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6" name="グループ化 455"/>
            <p:cNvGrpSpPr/>
            <p:nvPr/>
          </p:nvGrpSpPr>
          <p:grpSpPr>
            <a:xfrm>
              <a:off x="6503237" y="1605535"/>
              <a:ext cx="204958" cy="251772"/>
              <a:chOff x="6503237" y="1660701"/>
              <a:chExt cx="303762" cy="373143"/>
            </a:xfrm>
          </p:grpSpPr>
          <p:sp>
            <p:nvSpPr>
              <p:cNvPr id="461" name="正方形/長方形 460"/>
              <p:cNvSpPr/>
              <p:nvPr/>
            </p:nvSpPr>
            <p:spPr bwMode="auto">
              <a:xfrm>
                <a:off x="6503237" y="1660701"/>
                <a:ext cx="303762" cy="37314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正方形/長方形 461"/>
              <p:cNvSpPr/>
              <p:nvPr/>
            </p:nvSpPr>
            <p:spPr bwMode="auto">
              <a:xfrm>
                <a:off x="6527498" y="1688227"/>
                <a:ext cx="252397" cy="319643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7" name="グループ化 456"/>
            <p:cNvGrpSpPr/>
            <p:nvPr/>
          </p:nvGrpSpPr>
          <p:grpSpPr>
            <a:xfrm>
              <a:off x="6503237" y="1879855"/>
              <a:ext cx="204958" cy="251772"/>
              <a:chOff x="6503237" y="1660701"/>
              <a:chExt cx="303762" cy="373143"/>
            </a:xfrm>
          </p:grpSpPr>
          <p:sp>
            <p:nvSpPr>
              <p:cNvPr id="459" name="正方形/長方形 458"/>
              <p:cNvSpPr/>
              <p:nvPr/>
            </p:nvSpPr>
            <p:spPr bwMode="auto">
              <a:xfrm>
                <a:off x="6503237" y="1660701"/>
                <a:ext cx="303762" cy="37314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正方形/長方形 459"/>
              <p:cNvSpPr/>
              <p:nvPr/>
            </p:nvSpPr>
            <p:spPr bwMode="auto">
              <a:xfrm>
                <a:off x="6527498" y="1688227"/>
                <a:ext cx="252397" cy="319643"/>
              </a:xfrm>
              <a:prstGeom prst="rect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8" name="テキスト ボックス 457"/>
            <p:cNvSpPr txBox="1"/>
            <p:nvPr/>
          </p:nvSpPr>
          <p:spPr>
            <a:xfrm rot="5400000">
              <a:off x="6550400" y="2386280"/>
              <a:ext cx="1175358" cy="201314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郵便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太郎様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454" name="フリーフォーム: 図形 453"/>
          <p:cNvSpPr/>
          <p:nvPr/>
        </p:nvSpPr>
        <p:spPr bwMode="auto">
          <a:xfrm rot="369267">
            <a:off x="2592577" y="2726738"/>
            <a:ext cx="1283178" cy="107835"/>
          </a:xfrm>
          <a:custGeom>
            <a:avLst/>
            <a:gdLst>
              <a:gd name="connsiteX0" fmla="*/ 0 w 1283178"/>
              <a:gd name="connsiteY0" fmla="*/ 0 h 107835"/>
              <a:gd name="connsiteX1" fmla="*/ 1283178 w 1283178"/>
              <a:gd name="connsiteY1" fmla="*/ 0 h 107835"/>
              <a:gd name="connsiteX2" fmla="*/ 1283178 w 1283178"/>
              <a:gd name="connsiteY2" fmla="*/ 79736 h 107835"/>
              <a:gd name="connsiteX3" fmla="*/ 1266991 w 1283178"/>
              <a:gd name="connsiteY3" fmla="*/ 79260 h 107835"/>
              <a:gd name="connsiteX4" fmla="*/ 1203491 w 1283178"/>
              <a:gd name="connsiteY4" fmla="*/ 107835 h 107835"/>
              <a:gd name="connsiteX5" fmla="*/ 1155866 w 1283178"/>
              <a:gd name="connsiteY5" fmla="*/ 91960 h 107835"/>
              <a:gd name="connsiteX6" fmla="*/ 1127291 w 1283178"/>
              <a:gd name="connsiteY6" fmla="*/ 98310 h 107835"/>
              <a:gd name="connsiteX7" fmla="*/ 1038391 w 1283178"/>
              <a:gd name="connsiteY7" fmla="*/ 79260 h 107835"/>
              <a:gd name="connsiteX8" fmla="*/ 1012991 w 1283178"/>
              <a:gd name="connsiteY8" fmla="*/ 88785 h 107835"/>
              <a:gd name="connsiteX9" fmla="*/ 959016 w 1283178"/>
              <a:gd name="connsiteY9" fmla="*/ 85610 h 107835"/>
              <a:gd name="connsiteX10" fmla="*/ 879641 w 1283178"/>
              <a:gd name="connsiteY10" fmla="*/ 104660 h 107835"/>
              <a:gd name="connsiteX11" fmla="*/ 819316 w 1283178"/>
              <a:gd name="connsiteY11" fmla="*/ 79260 h 107835"/>
              <a:gd name="connsiteX12" fmla="*/ 724066 w 1283178"/>
              <a:gd name="connsiteY12" fmla="*/ 98310 h 107835"/>
              <a:gd name="connsiteX13" fmla="*/ 666916 w 1283178"/>
              <a:gd name="connsiteY13" fmla="*/ 82435 h 107835"/>
              <a:gd name="connsiteX14" fmla="*/ 638341 w 1283178"/>
              <a:gd name="connsiteY14" fmla="*/ 107835 h 107835"/>
              <a:gd name="connsiteX15" fmla="*/ 562141 w 1283178"/>
              <a:gd name="connsiteY15" fmla="*/ 85610 h 107835"/>
              <a:gd name="connsiteX16" fmla="*/ 412916 w 1283178"/>
              <a:gd name="connsiteY16" fmla="*/ 107835 h 107835"/>
              <a:gd name="connsiteX17" fmla="*/ 304966 w 1283178"/>
              <a:gd name="connsiteY17" fmla="*/ 76085 h 107835"/>
              <a:gd name="connsiteX18" fmla="*/ 247816 w 1283178"/>
              <a:gd name="connsiteY18" fmla="*/ 104660 h 107835"/>
              <a:gd name="connsiteX19" fmla="*/ 117641 w 1283178"/>
              <a:gd name="connsiteY19" fmla="*/ 66560 h 107835"/>
              <a:gd name="connsiteX20" fmla="*/ 0 w 1283178"/>
              <a:gd name="connsiteY20" fmla="*/ 101160 h 107835"/>
              <a:gd name="connsiteX21" fmla="*/ 0 w 1283178"/>
              <a:gd name="connsiteY21" fmla="*/ 0 h 107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83178" h="107835">
                <a:moveTo>
                  <a:pt x="0" y="0"/>
                </a:moveTo>
                <a:lnTo>
                  <a:pt x="1283178" y="0"/>
                </a:lnTo>
                <a:lnTo>
                  <a:pt x="1283178" y="79736"/>
                </a:lnTo>
                <a:lnTo>
                  <a:pt x="1266991" y="79260"/>
                </a:lnTo>
                <a:lnTo>
                  <a:pt x="1203491" y="107835"/>
                </a:lnTo>
                <a:lnTo>
                  <a:pt x="1155866" y="91960"/>
                </a:lnTo>
                <a:lnTo>
                  <a:pt x="1127291" y="98310"/>
                </a:lnTo>
                <a:lnTo>
                  <a:pt x="1038391" y="79260"/>
                </a:lnTo>
                <a:lnTo>
                  <a:pt x="1012991" y="88785"/>
                </a:lnTo>
                <a:lnTo>
                  <a:pt x="959016" y="85610"/>
                </a:lnTo>
                <a:lnTo>
                  <a:pt x="879641" y="104660"/>
                </a:lnTo>
                <a:lnTo>
                  <a:pt x="819316" y="79260"/>
                </a:lnTo>
                <a:lnTo>
                  <a:pt x="724066" y="98310"/>
                </a:lnTo>
                <a:lnTo>
                  <a:pt x="666916" y="82435"/>
                </a:lnTo>
                <a:lnTo>
                  <a:pt x="638341" y="107835"/>
                </a:lnTo>
                <a:lnTo>
                  <a:pt x="562141" y="85610"/>
                </a:lnTo>
                <a:lnTo>
                  <a:pt x="412916" y="107835"/>
                </a:lnTo>
                <a:lnTo>
                  <a:pt x="304966" y="76085"/>
                </a:lnTo>
                <a:lnTo>
                  <a:pt x="247816" y="104660"/>
                </a:lnTo>
                <a:lnTo>
                  <a:pt x="117641" y="66560"/>
                </a:lnTo>
                <a:lnTo>
                  <a:pt x="0" y="101160"/>
                </a:lnTo>
                <a:lnTo>
                  <a:pt x="0" y="0"/>
                </a:lnTo>
                <a:close/>
              </a:path>
            </a:pathLst>
          </a:custGeom>
          <a:solidFill>
            <a:srgbClr val="FFCC66"/>
          </a:solidFill>
          <a:ln w="38100">
            <a:noFill/>
            <a:round/>
            <a:headEnd/>
            <a:tailEnd/>
          </a:ln>
          <a:effectLst/>
          <a:ex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1" name="正方形/長方形 470"/>
          <p:cNvSpPr/>
          <p:nvPr/>
        </p:nvSpPr>
        <p:spPr bwMode="auto">
          <a:xfrm rot="661752">
            <a:off x="2610737" y="4765168"/>
            <a:ext cx="1187688" cy="3639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  <a:ex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72" name="正方形/長方形 471"/>
          <p:cNvSpPr/>
          <p:nvPr/>
        </p:nvSpPr>
        <p:spPr bwMode="auto">
          <a:xfrm rot="661752">
            <a:off x="2539237" y="4804421"/>
            <a:ext cx="1187688" cy="363956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  <a:round/>
            <a:headEnd/>
            <a:tailEnd/>
          </a:ln>
          <a:effectLst/>
          <a:ex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74" name="フリーフォーム: 図形 473"/>
          <p:cNvSpPr/>
          <p:nvPr/>
        </p:nvSpPr>
        <p:spPr bwMode="auto">
          <a:xfrm rot="900000">
            <a:off x="2384037" y="4806315"/>
            <a:ext cx="1283178" cy="1508615"/>
          </a:xfrm>
          <a:custGeom>
            <a:avLst/>
            <a:gdLst>
              <a:gd name="connsiteX0" fmla="*/ 117641 w 1283178"/>
              <a:gd name="connsiteY0" fmla="*/ 0 h 1508615"/>
              <a:gd name="connsiteX1" fmla="*/ 247816 w 1283178"/>
              <a:gd name="connsiteY1" fmla="*/ 38100 h 1508615"/>
              <a:gd name="connsiteX2" fmla="*/ 304966 w 1283178"/>
              <a:gd name="connsiteY2" fmla="*/ 9525 h 1508615"/>
              <a:gd name="connsiteX3" fmla="*/ 412916 w 1283178"/>
              <a:gd name="connsiteY3" fmla="*/ 41275 h 1508615"/>
              <a:gd name="connsiteX4" fmla="*/ 562141 w 1283178"/>
              <a:gd name="connsiteY4" fmla="*/ 19050 h 1508615"/>
              <a:gd name="connsiteX5" fmla="*/ 638341 w 1283178"/>
              <a:gd name="connsiteY5" fmla="*/ 41275 h 1508615"/>
              <a:gd name="connsiteX6" fmla="*/ 666916 w 1283178"/>
              <a:gd name="connsiteY6" fmla="*/ 15875 h 1508615"/>
              <a:gd name="connsiteX7" fmla="*/ 724066 w 1283178"/>
              <a:gd name="connsiteY7" fmla="*/ 31750 h 1508615"/>
              <a:gd name="connsiteX8" fmla="*/ 819316 w 1283178"/>
              <a:gd name="connsiteY8" fmla="*/ 12700 h 1508615"/>
              <a:gd name="connsiteX9" fmla="*/ 879641 w 1283178"/>
              <a:gd name="connsiteY9" fmla="*/ 38100 h 1508615"/>
              <a:gd name="connsiteX10" fmla="*/ 959016 w 1283178"/>
              <a:gd name="connsiteY10" fmla="*/ 19050 h 1508615"/>
              <a:gd name="connsiteX11" fmla="*/ 1012991 w 1283178"/>
              <a:gd name="connsiteY11" fmla="*/ 22225 h 1508615"/>
              <a:gd name="connsiteX12" fmla="*/ 1038391 w 1283178"/>
              <a:gd name="connsiteY12" fmla="*/ 12700 h 1508615"/>
              <a:gd name="connsiteX13" fmla="*/ 1127291 w 1283178"/>
              <a:gd name="connsiteY13" fmla="*/ 31750 h 1508615"/>
              <a:gd name="connsiteX14" fmla="*/ 1155866 w 1283178"/>
              <a:gd name="connsiteY14" fmla="*/ 25400 h 1508615"/>
              <a:gd name="connsiteX15" fmla="*/ 1203491 w 1283178"/>
              <a:gd name="connsiteY15" fmla="*/ 41275 h 1508615"/>
              <a:gd name="connsiteX16" fmla="*/ 1266991 w 1283178"/>
              <a:gd name="connsiteY16" fmla="*/ 12700 h 1508615"/>
              <a:gd name="connsiteX17" fmla="*/ 1283178 w 1283178"/>
              <a:gd name="connsiteY17" fmla="*/ 13176 h 1508615"/>
              <a:gd name="connsiteX18" fmla="*/ 1283178 w 1283178"/>
              <a:gd name="connsiteY18" fmla="*/ 1508615 h 1508615"/>
              <a:gd name="connsiteX19" fmla="*/ 0 w 1283178"/>
              <a:gd name="connsiteY19" fmla="*/ 1508615 h 1508615"/>
              <a:gd name="connsiteX20" fmla="*/ 0 w 1283178"/>
              <a:gd name="connsiteY20" fmla="*/ 34600 h 1508615"/>
              <a:gd name="connsiteX21" fmla="*/ 117641 w 1283178"/>
              <a:gd name="connsiteY21" fmla="*/ 0 h 150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83178" h="1508615">
                <a:moveTo>
                  <a:pt x="117641" y="0"/>
                </a:moveTo>
                <a:lnTo>
                  <a:pt x="247816" y="38100"/>
                </a:lnTo>
                <a:lnTo>
                  <a:pt x="304966" y="9525"/>
                </a:lnTo>
                <a:lnTo>
                  <a:pt x="412916" y="41275"/>
                </a:lnTo>
                <a:lnTo>
                  <a:pt x="562141" y="19050"/>
                </a:lnTo>
                <a:lnTo>
                  <a:pt x="638341" y="41275"/>
                </a:lnTo>
                <a:lnTo>
                  <a:pt x="666916" y="15875"/>
                </a:lnTo>
                <a:lnTo>
                  <a:pt x="724066" y="31750"/>
                </a:lnTo>
                <a:lnTo>
                  <a:pt x="819316" y="12700"/>
                </a:lnTo>
                <a:lnTo>
                  <a:pt x="879641" y="38100"/>
                </a:lnTo>
                <a:lnTo>
                  <a:pt x="959016" y="19050"/>
                </a:lnTo>
                <a:lnTo>
                  <a:pt x="1012991" y="22225"/>
                </a:lnTo>
                <a:lnTo>
                  <a:pt x="1038391" y="12700"/>
                </a:lnTo>
                <a:lnTo>
                  <a:pt x="1127291" y="31750"/>
                </a:lnTo>
                <a:lnTo>
                  <a:pt x="1155866" y="25400"/>
                </a:lnTo>
                <a:lnTo>
                  <a:pt x="1203491" y="41275"/>
                </a:lnTo>
                <a:lnTo>
                  <a:pt x="1266991" y="12700"/>
                </a:lnTo>
                <a:lnTo>
                  <a:pt x="1283178" y="13176"/>
                </a:lnTo>
                <a:lnTo>
                  <a:pt x="1283178" y="1508615"/>
                </a:lnTo>
                <a:lnTo>
                  <a:pt x="0" y="1508615"/>
                </a:lnTo>
                <a:lnTo>
                  <a:pt x="0" y="34600"/>
                </a:lnTo>
                <a:lnTo>
                  <a:pt x="117641" y="0"/>
                </a:lnTo>
                <a:close/>
              </a:path>
            </a:pathLst>
          </a:custGeom>
          <a:gradFill>
            <a:gsLst>
              <a:gs pos="0">
                <a:srgbClr val="CCECFF"/>
              </a:gs>
              <a:gs pos="100000">
                <a:srgbClr val="00B0F0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475" name="グループ化 474"/>
          <p:cNvGrpSpPr/>
          <p:nvPr/>
        </p:nvGrpSpPr>
        <p:grpSpPr>
          <a:xfrm rot="900000">
            <a:off x="2465230" y="4892201"/>
            <a:ext cx="1129481" cy="1269281"/>
            <a:chOff x="6503237" y="1605535"/>
            <a:chExt cx="1307274" cy="1469081"/>
          </a:xfrm>
        </p:grpSpPr>
        <p:grpSp>
          <p:nvGrpSpPr>
            <p:cNvPr id="477" name="グループ化 476"/>
            <p:cNvGrpSpPr/>
            <p:nvPr/>
          </p:nvGrpSpPr>
          <p:grpSpPr>
            <a:xfrm>
              <a:off x="7138079" y="1629978"/>
              <a:ext cx="672432" cy="133837"/>
              <a:chOff x="6550984" y="1629978"/>
              <a:chExt cx="1576901" cy="313857"/>
            </a:xfrm>
            <a:solidFill>
              <a:srgbClr val="FF0000"/>
            </a:solidFill>
          </p:grpSpPr>
          <p:sp>
            <p:nvSpPr>
              <p:cNvPr id="485" name="フレーム 484"/>
              <p:cNvSpPr/>
              <p:nvPr/>
            </p:nvSpPr>
            <p:spPr bwMode="auto">
              <a:xfrm>
                <a:off x="6550984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フレーム 485"/>
              <p:cNvSpPr/>
              <p:nvPr/>
            </p:nvSpPr>
            <p:spPr bwMode="auto">
              <a:xfrm>
                <a:off x="6810640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レーム 486"/>
              <p:cNvSpPr/>
              <p:nvPr/>
            </p:nvSpPr>
            <p:spPr bwMode="auto">
              <a:xfrm>
                <a:off x="7070296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フレーム 487"/>
              <p:cNvSpPr/>
              <p:nvPr/>
            </p:nvSpPr>
            <p:spPr bwMode="auto">
              <a:xfrm>
                <a:off x="7329952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フレーム 488"/>
              <p:cNvSpPr/>
              <p:nvPr/>
            </p:nvSpPr>
            <p:spPr bwMode="auto">
              <a:xfrm>
                <a:off x="7536385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フレーム 489"/>
              <p:cNvSpPr/>
              <p:nvPr/>
            </p:nvSpPr>
            <p:spPr bwMode="auto">
              <a:xfrm>
                <a:off x="7742818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フレーム 490"/>
              <p:cNvSpPr/>
              <p:nvPr/>
            </p:nvSpPr>
            <p:spPr bwMode="auto">
              <a:xfrm>
                <a:off x="7949254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8" name="グループ化 477"/>
            <p:cNvGrpSpPr/>
            <p:nvPr/>
          </p:nvGrpSpPr>
          <p:grpSpPr>
            <a:xfrm>
              <a:off x="6503237" y="1605535"/>
              <a:ext cx="204958" cy="251772"/>
              <a:chOff x="6503237" y="1660701"/>
              <a:chExt cx="303762" cy="373143"/>
            </a:xfrm>
          </p:grpSpPr>
          <p:sp>
            <p:nvSpPr>
              <p:cNvPr id="483" name="正方形/長方形 482"/>
              <p:cNvSpPr/>
              <p:nvPr/>
            </p:nvSpPr>
            <p:spPr bwMode="auto">
              <a:xfrm>
                <a:off x="6503237" y="1660701"/>
                <a:ext cx="303762" cy="37314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正方形/長方形 483"/>
              <p:cNvSpPr/>
              <p:nvPr/>
            </p:nvSpPr>
            <p:spPr bwMode="auto">
              <a:xfrm>
                <a:off x="6527498" y="1688227"/>
                <a:ext cx="252397" cy="319643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9" name="グループ化 478"/>
            <p:cNvGrpSpPr/>
            <p:nvPr/>
          </p:nvGrpSpPr>
          <p:grpSpPr>
            <a:xfrm>
              <a:off x="6503237" y="1879855"/>
              <a:ext cx="204958" cy="251772"/>
              <a:chOff x="6503237" y="1660701"/>
              <a:chExt cx="303762" cy="373143"/>
            </a:xfrm>
          </p:grpSpPr>
          <p:sp>
            <p:nvSpPr>
              <p:cNvPr id="481" name="正方形/長方形 480"/>
              <p:cNvSpPr/>
              <p:nvPr/>
            </p:nvSpPr>
            <p:spPr bwMode="auto">
              <a:xfrm>
                <a:off x="6503237" y="1660701"/>
                <a:ext cx="303762" cy="37314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正方形/長方形 481"/>
              <p:cNvSpPr/>
              <p:nvPr/>
            </p:nvSpPr>
            <p:spPr bwMode="auto">
              <a:xfrm>
                <a:off x="6527498" y="1688227"/>
                <a:ext cx="252397" cy="319643"/>
              </a:xfrm>
              <a:prstGeom prst="rect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0" name="テキスト ボックス 479"/>
            <p:cNvSpPr txBox="1"/>
            <p:nvPr/>
          </p:nvSpPr>
          <p:spPr>
            <a:xfrm rot="5400000">
              <a:off x="6550400" y="2386280"/>
              <a:ext cx="1175358" cy="201314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郵便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太郎様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476" name="フリーフォーム: 図形 475"/>
          <p:cNvSpPr/>
          <p:nvPr/>
        </p:nvSpPr>
        <p:spPr bwMode="auto">
          <a:xfrm rot="369267">
            <a:off x="2592577" y="4660313"/>
            <a:ext cx="1283178" cy="107835"/>
          </a:xfrm>
          <a:custGeom>
            <a:avLst/>
            <a:gdLst>
              <a:gd name="connsiteX0" fmla="*/ 0 w 1283178"/>
              <a:gd name="connsiteY0" fmla="*/ 0 h 107835"/>
              <a:gd name="connsiteX1" fmla="*/ 1283178 w 1283178"/>
              <a:gd name="connsiteY1" fmla="*/ 0 h 107835"/>
              <a:gd name="connsiteX2" fmla="*/ 1283178 w 1283178"/>
              <a:gd name="connsiteY2" fmla="*/ 79736 h 107835"/>
              <a:gd name="connsiteX3" fmla="*/ 1266991 w 1283178"/>
              <a:gd name="connsiteY3" fmla="*/ 79260 h 107835"/>
              <a:gd name="connsiteX4" fmla="*/ 1203491 w 1283178"/>
              <a:gd name="connsiteY4" fmla="*/ 107835 h 107835"/>
              <a:gd name="connsiteX5" fmla="*/ 1155866 w 1283178"/>
              <a:gd name="connsiteY5" fmla="*/ 91960 h 107835"/>
              <a:gd name="connsiteX6" fmla="*/ 1127291 w 1283178"/>
              <a:gd name="connsiteY6" fmla="*/ 98310 h 107835"/>
              <a:gd name="connsiteX7" fmla="*/ 1038391 w 1283178"/>
              <a:gd name="connsiteY7" fmla="*/ 79260 h 107835"/>
              <a:gd name="connsiteX8" fmla="*/ 1012991 w 1283178"/>
              <a:gd name="connsiteY8" fmla="*/ 88785 h 107835"/>
              <a:gd name="connsiteX9" fmla="*/ 959016 w 1283178"/>
              <a:gd name="connsiteY9" fmla="*/ 85610 h 107835"/>
              <a:gd name="connsiteX10" fmla="*/ 879641 w 1283178"/>
              <a:gd name="connsiteY10" fmla="*/ 104660 h 107835"/>
              <a:gd name="connsiteX11" fmla="*/ 819316 w 1283178"/>
              <a:gd name="connsiteY11" fmla="*/ 79260 h 107835"/>
              <a:gd name="connsiteX12" fmla="*/ 724066 w 1283178"/>
              <a:gd name="connsiteY12" fmla="*/ 98310 h 107835"/>
              <a:gd name="connsiteX13" fmla="*/ 666916 w 1283178"/>
              <a:gd name="connsiteY13" fmla="*/ 82435 h 107835"/>
              <a:gd name="connsiteX14" fmla="*/ 638341 w 1283178"/>
              <a:gd name="connsiteY14" fmla="*/ 107835 h 107835"/>
              <a:gd name="connsiteX15" fmla="*/ 562141 w 1283178"/>
              <a:gd name="connsiteY15" fmla="*/ 85610 h 107835"/>
              <a:gd name="connsiteX16" fmla="*/ 412916 w 1283178"/>
              <a:gd name="connsiteY16" fmla="*/ 107835 h 107835"/>
              <a:gd name="connsiteX17" fmla="*/ 304966 w 1283178"/>
              <a:gd name="connsiteY17" fmla="*/ 76085 h 107835"/>
              <a:gd name="connsiteX18" fmla="*/ 247816 w 1283178"/>
              <a:gd name="connsiteY18" fmla="*/ 104660 h 107835"/>
              <a:gd name="connsiteX19" fmla="*/ 117641 w 1283178"/>
              <a:gd name="connsiteY19" fmla="*/ 66560 h 107835"/>
              <a:gd name="connsiteX20" fmla="*/ 0 w 1283178"/>
              <a:gd name="connsiteY20" fmla="*/ 101160 h 107835"/>
              <a:gd name="connsiteX21" fmla="*/ 0 w 1283178"/>
              <a:gd name="connsiteY21" fmla="*/ 0 h 107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83178" h="107835">
                <a:moveTo>
                  <a:pt x="0" y="0"/>
                </a:moveTo>
                <a:lnTo>
                  <a:pt x="1283178" y="0"/>
                </a:lnTo>
                <a:lnTo>
                  <a:pt x="1283178" y="79736"/>
                </a:lnTo>
                <a:lnTo>
                  <a:pt x="1266991" y="79260"/>
                </a:lnTo>
                <a:lnTo>
                  <a:pt x="1203491" y="107835"/>
                </a:lnTo>
                <a:lnTo>
                  <a:pt x="1155866" y="91960"/>
                </a:lnTo>
                <a:lnTo>
                  <a:pt x="1127291" y="98310"/>
                </a:lnTo>
                <a:lnTo>
                  <a:pt x="1038391" y="79260"/>
                </a:lnTo>
                <a:lnTo>
                  <a:pt x="1012991" y="88785"/>
                </a:lnTo>
                <a:lnTo>
                  <a:pt x="959016" y="85610"/>
                </a:lnTo>
                <a:lnTo>
                  <a:pt x="879641" y="104660"/>
                </a:lnTo>
                <a:lnTo>
                  <a:pt x="819316" y="79260"/>
                </a:lnTo>
                <a:lnTo>
                  <a:pt x="724066" y="98310"/>
                </a:lnTo>
                <a:lnTo>
                  <a:pt x="666916" y="82435"/>
                </a:lnTo>
                <a:lnTo>
                  <a:pt x="638341" y="107835"/>
                </a:lnTo>
                <a:lnTo>
                  <a:pt x="562141" y="85610"/>
                </a:lnTo>
                <a:lnTo>
                  <a:pt x="412916" y="107835"/>
                </a:lnTo>
                <a:lnTo>
                  <a:pt x="304966" y="76085"/>
                </a:lnTo>
                <a:lnTo>
                  <a:pt x="247816" y="104660"/>
                </a:lnTo>
                <a:lnTo>
                  <a:pt x="117641" y="66560"/>
                </a:lnTo>
                <a:lnTo>
                  <a:pt x="0" y="10116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CCECFF"/>
              </a:gs>
              <a:gs pos="100000">
                <a:srgbClr val="00B0F0"/>
              </a:gs>
            </a:gsLst>
            <a:lin ang="5400000" scaled="1"/>
          </a:gradFill>
          <a:ln w="38100">
            <a:noFill/>
            <a:round/>
            <a:headEnd/>
            <a:tailEnd/>
          </a:ln>
          <a:effectLst/>
          <a:ex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13893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30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pptx493_封筒のイラスト</dc:title>
  <dc:subject>pptx493_封筒のイラスト</dc:subject>
  <dc:creator>http://www.digipot.net</dc:creator>
  <cp:lastModifiedBy/>
  <cp:revision>1</cp:revision>
  <dcterms:created xsi:type="dcterms:W3CDTF">2014-01-30T05:12:09Z</dcterms:created>
  <dcterms:modified xsi:type="dcterms:W3CDTF">2016-12-13T16:25:02Z</dcterms:modified>
  <cp:category/>
  <cp:version>1</cp:version>
</cp:coreProperties>
</file>