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630" y="7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99505" y="2843935"/>
            <a:ext cx="1522203" cy="1548234"/>
            <a:chOff x="2200784" y="3066253"/>
            <a:chExt cx="2762763" cy="2810009"/>
          </a:xfrm>
        </p:grpSpPr>
        <p:sp>
          <p:nvSpPr>
            <p:cNvPr id="3" name="角丸四角形 405"/>
            <p:cNvSpPr/>
            <p:nvPr/>
          </p:nvSpPr>
          <p:spPr bwMode="auto">
            <a:xfrm>
              <a:off x="4187183" y="399730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4564257" y="4839833"/>
              <a:ext cx="399290" cy="1036429"/>
              <a:chOff x="5779604" y="5656039"/>
              <a:chExt cx="399290" cy="1036429"/>
            </a:xfrm>
          </p:grpSpPr>
          <p:sp>
            <p:nvSpPr>
              <p:cNvPr id="21" name="角丸四角形 457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458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 rot="19500063">
              <a:off x="3709013" y="3066253"/>
              <a:ext cx="987730" cy="1053616"/>
              <a:chOff x="3965657" y="2951929"/>
              <a:chExt cx="987730" cy="1053616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3988160" y="311298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弦 19"/>
              <p:cNvSpPr/>
              <p:nvPr/>
            </p:nvSpPr>
            <p:spPr bwMode="auto">
              <a:xfrm>
                <a:off x="3965657" y="295192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 rot="3600000">
              <a:off x="3914063" y="4801265"/>
              <a:ext cx="399290" cy="1036429"/>
              <a:chOff x="5779604" y="5656039"/>
              <a:chExt cx="399290" cy="1036429"/>
            </a:xfrm>
          </p:grpSpPr>
          <p:sp>
            <p:nvSpPr>
              <p:cNvPr id="17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 rot="19800000">
              <a:off x="3481996" y="4573702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5" name="角丸四角形 417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418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 410"/>
            <p:cNvSpPr/>
            <p:nvPr/>
          </p:nvSpPr>
          <p:spPr bwMode="auto">
            <a:xfrm>
              <a:off x="2200784" y="5362607"/>
              <a:ext cx="884720" cy="467365"/>
            </a:xfrm>
            <a:custGeom>
              <a:avLst/>
              <a:gdLst>
                <a:gd name="connsiteX0" fmla="*/ 591967 w 1183935"/>
                <a:gd name="connsiteY0" fmla="*/ 0 h 687172"/>
                <a:gd name="connsiteX1" fmla="*/ 1151586 w 1183935"/>
                <a:gd name="connsiteY1" fmla="*/ 536460 h 687172"/>
                <a:gd name="connsiteX2" fmla="*/ 1183935 w 1183935"/>
                <a:gd name="connsiteY2" fmla="*/ 687172 h 687172"/>
                <a:gd name="connsiteX3" fmla="*/ 0 w 1183935"/>
                <a:gd name="connsiteY3" fmla="*/ 687172 h 687172"/>
                <a:gd name="connsiteX4" fmla="*/ 32349 w 1183935"/>
                <a:gd name="connsiteY4" fmla="*/ 536460 h 687172"/>
                <a:gd name="connsiteX5" fmla="*/ 591967 w 1183935"/>
                <a:gd name="connsiteY5" fmla="*/ 0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935" h="687172">
                  <a:moveTo>
                    <a:pt x="591967" y="0"/>
                  </a:moveTo>
                  <a:cubicBezTo>
                    <a:pt x="843538" y="0"/>
                    <a:pt x="1059385" y="221205"/>
                    <a:pt x="1151586" y="536460"/>
                  </a:cubicBezTo>
                  <a:lnTo>
                    <a:pt x="1183935" y="687172"/>
                  </a:lnTo>
                  <a:lnTo>
                    <a:pt x="0" y="687172"/>
                  </a:lnTo>
                  <a:lnTo>
                    <a:pt x="32349" y="536460"/>
                  </a:lnTo>
                  <a:cubicBezTo>
                    <a:pt x="124549" y="221205"/>
                    <a:pt x="340396" y="0"/>
                    <a:pt x="591967" y="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 rot="13500000">
              <a:off x="3335913" y="3927865"/>
              <a:ext cx="651607" cy="2054550"/>
              <a:chOff x="5274820" y="2706860"/>
              <a:chExt cx="807545" cy="2681286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5393361" y="3317375"/>
                <a:ext cx="570464" cy="2070771"/>
                <a:chOff x="5393361" y="3317375"/>
                <a:chExt cx="570464" cy="2070771"/>
              </a:xfrm>
            </p:grpSpPr>
            <p:sp>
              <p:nvSpPr>
                <p:cNvPr id="13" name="角丸四角形 415"/>
                <p:cNvSpPr/>
                <p:nvPr/>
              </p:nvSpPr>
              <p:spPr bwMode="auto">
                <a:xfrm>
                  <a:off x="5639655" y="3317375"/>
                  <a:ext cx="77878" cy="1290279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416"/>
                <p:cNvSpPr/>
                <p:nvPr/>
              </p:nvSpPr>
              <p:spPr bwMode="auto">
                <a:xfrm>
                  <a:off x="5393361" y="4565467"/>
                  <a:ext cx="570464" cy="822679"/>
                </a:xfrm>
                <a:custGeom>
                  <a:avLst/>
                  <a:gdLst>
                    <a:gd name="connsiteX0" fmla="*/ 285235 w 570464"/>
                    <a:gd name="connsiteY0" fmla="*/ 296093 h 822679"/>
                    <a:gd name="connsiteX1" fmla="*/ 68490 w 570464"/>
                    <a:gd name="connsiteY1" fmla="*/ 443353 h 822679"/>
                    <a:gd name="connsiteX2" fmla="*/ 68490 w 570464"/>
                    <a:gd name="connsiteY2" fmla="*/ 749675 h 822679"/>
                    <a:gd name="connsiteX3" fmla="*/ 501979 w 570464"/>
                    <a:gd name="connsiteY3" fmla="*/ 749675 h 822679"/>
                    <a:gd name="connsiteX4" fmla="*/ 501979 w 570464"/>
                    <a:gd name="connsiteY4" fmla="*/ 443353 h 822679"/>
                    <a:gd name="connsiteX5" fmla="*/ 249182 w 570464"/>
                    <a:gd name="connsiteY5" fmla="*/ 0 h 822679"/>
                    <a:gd name="connsiteX6" fmla="*/ 321283 w 570464"/>
                    <a:gd name="connsiteY6" fmla="*/ 0 h 822679"/>
                    <a:gd name="connsiteX7" fmla="*/ 346190 w 570464"/>
                    <a:gd name="connsiteY7" fmla="*/ 24907 h 822679"/>
                    <a:gd name="connsiteX8" fmla="*/ 346190 w 570464"/>
                    <a:gd name="connsiteY8" fmla="*/ 234025 h 822679"/>
                    <a:gd name="connsiteX9" fmla="*/ 570464 w 570464"/>
                    <a:gd name="connsiteY9" fmla="*/ 386401 h 822679"/>
                    <a:gd name="connsiteX10" fmla="*/ 570464 w 570464"/>
                    <a:gd name="connsiteY10" fmla="*/ 822679 h 822679"/>
                    <a:gd name="connsiteX11" fmla="*/ 0 w 570464"/>
                    <a:gd name="connsiteY11" fmla="*/ 822679 h 822679"/>
                    <a:gd name="connsiteX12" fmla="*/ 0 w 570464"/>
                    <a:gd name="connsiteY12" fmla="*/ 386401 h 822679"/>
                    <a:gd name="connsiteX13" fmla="*/ 224275 w 570464"/>
                    <a:gd name="connsiteY13" fmla="*/ 234024 h 822679"/>
                    <a:gd name="connsiteX14" fmla="*/ 224275 w 570464"/>
                    <a:gd name="connsiteY14" fmla="*/ 24907 h 822679"/>
                    <a:gd name="connsiteX15" fmla="*/ 249182 w 570464"/>
                    <a:gd name="connsiteY15" fmla="*/ 0 h 82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64" h="822679">
                      <a:moveTo>
                        <a:pt x="285235" y="296093"/>
                      </a:moveTo>
                      <a:lnTo>
                        <a:pt x="68490" y="443353"/>
                      </a:lnTo>
                      <a:lnTo>
                        <a:pt x="68490" y="749675"/>
                      </a:lnTo>
                      <a:lnTo>
                        <a:pt x="501979" y="749675"/>
                      </a:lnTo>
                      <a:lnTo>
                        <a:pt x="501979" y="443353"/>
                      </a:lnTo>
                      <a:close/>
                      <a:moveTo>
                        <a:pt x="249182" y="0"/>
                      </a:moveTo>
                      <a:lnTo>
                        <a:pt x="321283" y="0"/>
                      </a:lnTo>
                      <a:cubicBezTo>
                        <a:pt x="335039" y="0"/>
                        <a:pt x="346190" y="11151"/>
                        <a:pt x="346190" y="24907"/>
                      </a:cubicBezTo>
                      <a:lnTo>
                        <a:pt x="346190" y="234025"/>
                      </a:lnTo>
                      <a:lnTo>
                        <a:pt x="570464" y="386401"/>
                      </a:lnTo>
                      <a:lnTo>
                        <a:pt x="570464" y="822679"/>
                      </a:lnTo>
                      <a:lnTo>
                        <a:pt x="0" y="822679"/>
                      </a:lnTo>
                      <a:lnTo>
                        <a:pt x="0" y="386401"/>
                      </a:lnTo>
                      <a:lnTo>
                        <a:pt x="224275" y="234024"/>
                      </a:lnTo>
                      <a:lnTo>
                        <a:pt x="224275" y="24907"/>
                      </a:lnTo>
                      <a:cubicBezTo>
                        <a:pt x="224275" y="11151"/>
                        <a:pt x="235426" y="0"/>
                        <a:pt x="24918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 414"/>
              <p:cNvSpPr/>
              <p:nvPr/>
            </p:nvSpPr>
            <p:spPr bwMode="auto">
              <a:xfrm>
                <a:off x="5274820" y="2706860"/>
                <a:ext cx="807545" cy="815396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角丸四角形 412"/>
            <p:cNvSpPr/>
            <p:nvPr/>
          </p:nvSpPr>
          <p:spPr bwMode="auto">
            <a:xfrm rot="19800000">
              <a:off x="4196562" y="4169492"/>
              <a:ext cx="443305" cy="17857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76575" y="850910"/>
            <a:ext cx="1132441" cy="1619711"/>
            <a:chOff x="6070976" y="-3490435"/>
            <a:chExt cx="2055354" cy="2939738"/>
          </a:xfrm>
        </p:grpSpPr>
        <p:sp>
          <p:nvSpPr>
            <p:cNvPr id="24" name="角丸四角形 405"/>
            <p:cNvSpPr/>
            <p:nvPr/>
          </p:nvSpPr>
          <p:spPr bwMode="auto">
            <a:xfrm>
              <a:off x="7023319" y="-248881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 rot="3600000">
              <a:off x="6750199" y="-1684853"/>
              <a:ext cx="399290" cy="1036429"/>
              <a:chOff x="5779604" y="5656039"/>
              <a:chExt cx="399290" cy="1036429"/>
            </a:xfrm>
          </p:grpSpPr>
          <p:sp>
            <p:nvSpPr>
              <p:cNvPr id="41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角丸四角形 418"/>
            <p:cNvSpPr/>
            <p:nvPr/>
          </p:nvSpPr>
          <p:spPr bwMode="auto">
            <a:xfrm rot="18000000">
              <a:off x="6695945" y="-2195177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 rot="11700000">
              <a:off x="6070976" y="-2605247"/>
              <a:ext cx="651607" cy="2054550"/>
              <a:chOff x="5274820" y="2706860"/>
              <a:chExt cx="807545" cy="2681286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5393361" y="3317375"/>
                <a:ext cx="570464" cy="2070771"/>
                <a:chOff x="5393361" y="3317375"/>
                <a:chExt cx="570464" cy="2070771"/>
              </a:xfrm>
            </p:grpSpPr>
            <p:sp>
              <p:nvSpPr>
                <p:cNvPr id="39" name="角丸四角形 415"/>
                <p:cNvSpPr/>
                <p:nvPr/>
              </p:nvSpPr>
              <p:spPr bwMode="auto">
                <a:xfrm>
                  <a:off x="5639655" y="3317375"/>
                  <a:ext cx="77878" cy="1290279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9933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416"/>
                <p:cNvSpPr/>
                <p:nvPr/>
              </p:nvSpPr>
              <p:spPr bwMode="auto">
                <a:xfrm>
                  <a:off x="5393361" y="4565467"/>
                  <a:ext cx="570464" cy="822679"/>
                </a:xfrm>
                <a:custGeom>
                  <a:avLst/>
                  <a:gdLst>
                    <a:gd name="connsiteX0" fmla="*/ 285235 w 570464"/>
                    <a:gd name="connsiteY0" fmla="*/ 296093 h 822679"/>
                    <a:gd name="connsiteX1" fmla="*/ 68490 w 570464"/>
                    <a:gd name="connsiteY1" fmla="*/ 443353 h 822679"/>
                    <a:gd name="connsiteX2" fmla="*/ 68490 w 570464"/>
                    <a:gd name="connsiteY2" fmla="*/ 749675 h 822679"/>
                    <a:gd name="connsiteX3" fmla="*/ 501979 w 570464"/>
                    <a:gd name="connsiteY3" fmla="*/ 749675 h 822679"/>
                    <a:gd name="connsiteX4" fmla="*/ 501979 w 570464"/>
                    <a:gd name="connsiteY4" fmla="*/ 443353 h 822679"/>
                    <a:gd name="connsiteX5" fmla="*/ 249182 w 570464"/>
                    <a:gd name="connsiteY5" fmla="*/ 0 h 822679"/>
                    <a:gd name="connsiteX6" fmla="*/ 321283 w 570464"/>
                    <a:gd name="connsiteY6" fmla="*/ 0 h 822679"/>
                    <a:gd name="connsiteX7" fmla="*/ 346190 w 570464"/>
                    <a:gd name="connsiteY7" fmla="*/ 24907 h 822679"/>
                    <a:gd name="connsiteX8" fmla="*/ 346190 w 570464"/>
                    <a:gd name="connsiteY8" fmla="*/ 234025 h 822679"/>
                    <a:gd name="connsiteX9" fmla="*/ 570464 w 570464"/>
                    <a:gd name="connsiteY9" fmla="*/ 386401 h 822679"/>
                    <a:gd name="connsiteX10" fmla="*/ 570464 w 570464"/>
                    <a:gd name="connsiteY10" fmla="*/ 822679 h 822679"/>
                    <a:gd name="connsiteX11" fmla="*/ 0 w 570464"/>
                    <a:gd name="connsiteY11" fmla="*/ 822679 h 822679"/>
                    <a:gd name="connsiteX12" fmla="*/ 0 w 570464"/>
                    <a:gd name="connsiteY12" fmla="*/ 386401 h 822679"/>
                    <a:gd name="connsiteX13" fmla="*/ 224275 w 570464"/>
                    <a:gd name="connsiteY13" fmla="*/ 234024 h 822679"/>
                    <a:gd name="connsiteX14" fmla="*/ 224275 w 570464"/>
                    <a:gd name="connsiteY14" fmla="*/ 24907 h 822679"/>
                    <a:gd name="connsiteX15" fmla="*/ 249182 w 570464"/>
                    <a:gd name="connsiteY15" fmla="*/ 0 h 82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64" h="822679">
                      <a:moveTo>
                        <a:pt x="285235" y="296093"/>
                      </a:moveTo>
                      <a:lnTo>
                        <a:pt x="68490" y="443353"/>
                      </a:lnTo>
                      <a:lnTo>
                        <a:pt x="68490" y="749675"/>
                      </a:lnTo>
                      <a:lnTo>
                        <a:pt x="501979" y="749675"/>
                      </a:lnTo>
                      <a:lnTo>
                        <a:pt x="501979" y="443353"/>
                      </a:lnTo>
                      <a:close/>
                      <a:moveTo>
                        <a:pt x="249182" y="0"/>
                      </a:moveTo>
                      <a:lnTo>
                        <a:pt x="321283" y="0"/>
                      </a:lnTo>
                      <a:cubicBezTo>
                        <a:pt x="335039" y="0"/>
                        <a:pt x="346190" y="11151"/>
                        <a:pt x="346190" y="24907"/>
                      </a:cubicBezTo>
                      <a:lnTo>
                        <a:pt x="346190" y="234025"/>
                      </a:lnTo>
                      <a:lnTo>
                        <a:pt x="570464" y="386401"/>
                      </a:lnTo>
                      <a:lnTo>
                        <a:pt x="570464" y="822679"/>
                      </a:lnTo>
                      <a:lnTo>
                        <a:pt x="0" y="822679"/>
                      </a:lnTo>
                      <a:lnTo>
                        <a:pt x="0" y="386401"/>
                      </a:lnTo>
                      <a:lnTo>
                        <a:pt x="224275" y="234024"/>
                      </a:lnTo>
                      <a:lnTo>
                        <a:pt x="224275" y="24907"/>
                      </a:lnTo>
                      <a:cubicBezTo>
                        <a:pt x="224275" y="11151"/>
                        <a:pt x="235426" y="0"/>
                        <a:pt x="24918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 414"/>
              <p:cNvSpPr/>
              <p:nvPr/>
            </p:nvSpPr>
            <p:spPr bwMode="auto">
              <a:xfrm>
                <a:off x="5274820" y="2706860"/>
                <a:ext cx="807545" cy="815396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角丸四角形 412"/>
            <p:cNvSpPr/>
            <p:nvPr/>
          </p:nvSpPr>
          <p:spPr bwMode="auto">
            <a:xfrm rot="19800000">
              <a:off x="7032698" y="-2316626"/>
              <a:ext cx="443305" cy="17857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 rot="1800000">
              <a:off x="6854505" y="-3490435"/>
              <a:ext cx="987730" cy="1047483"/>
              <a:chOff x="12125502" y="6263510"/>
              <a:chExt cx="987730" cy="1047483"/>
            </a:xfrm>
          </p:grpSpPr>
          <p:sp>
            <p:nvSpPr>
              <p:cNvPr id="35" name="楕円 34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18000000" flipH="1">
              <a:off x="7408471" y="-1684853"/>
              <a:ext cx="399290" cy="1036429"/>
              <a:chOff x="5779604" y="5656039"/>
              <a:chExt cx="399290" cy="1036429"/>
            </a:xfrm>
          </p:grpSpPr>
          <p:sp>
            <p:nvSpPr>
              <p:cNvPr id="33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角丸四角形 417"/>
            <p:cNvSpPr/>
            <p:nvPr/>
          </p:nvSpPr>
          <p:spPr bwMode="auto">
            <a:xfrm rot="3600000">
              <a:off x="6454315" y="-219806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417"/>
            <p:cNvSpPr/>
            <p:nvPr/>
          </p:nvSpPr>
          <p:spPr bwMode="auto">
            <a:xfrm rot="3600000">
              <a:off x="7106805" y="-1987763"/>
              <a:ext cx="1113006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137465" y="4740575"/>
            <a:ext cx="1947234" cy="1620180"/>
            <a:chOff x="1700016" y="-3407030"/>
            <a:chExt cx="3534184" cy="2940589"/>
          </a:xfrm>
        </p:grpSpPr>
        <p:sp>
          <p:nvSpPr>
            <p:cNvPr id="44" name="角丸四角形 405"/>
            <p:cNvSpPr/>
            <p:nvPr/>
          </p:nvSpPr>
          <p:spPr bwMode="auto">
            <a:xfrm>
              <a:off x="4457836" y="-2345398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834910" y="-1502870"/>
              <a:ext cx="399290" cy="1036429"/>
              <a:chOff x="5779604" y="5656039"/>
              <a:chExt cx="399290" cy="1036429"/>
            </a:xfrm>
          </p:grpSpPr>
          <p:sp>
            <p:nvSpPr>
              <p:cNvPr id="65" name="角丸四角形 457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458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4240323" y="-3333800"/>
              <a:ext cx="987730" cy="1053616"/>
              <a:chOff x="3965657" y="2951929"/>
              <a:chExt cx="987730" cy="1053616"/>
            </a:xfrm>
          </p:grpSpPr>
          <p:sp>
            <p:nvSpPr>
              <p:cNvPr id="63" name="楕円 62"/>
              <p:cNvSpPr/>
              <p:nvPr/>
            </p:nvSpPr>
            <p:spPr bwMode="auto">
              <a:xfrm>
                <a:off x="3988160" y="311298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弦 63"/>
              <p:cNvSpPr/>
              <p:nvPr/>
            </p:nvSpPr>
            <p:spPr bwMode="auto">
              <a:xfrm>
                <a:off x="3965657" y="295192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3600000">
              <a:off x="4184716" y="-1541438"/>
              <a:ext cx="399290" cy="1036429"/>
              <a:chOff x="5779604" y="5656039"/>
              <a:chExt cx="399290" cy="1036429"/>
            </a:xfrm>
          </p:grpSpPr>
          <p:sp>
            <p:nvSpPr>
              <p:cNvPr id="61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3333764">
              <a:off x="2816386" y="-2935481"/>
              <a:ext cx="2054550" cy="1111451"/>
              <a:chOff x="2905095" y="-2173211"/>
              <a:chExt cx="2054550" cy="1111451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 rot="19800000">
                <a:off x="3752649" y="-1769001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59" name="角丸四角形 417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418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13500000">
                <a:off x="3606566" y="-2414838"/>
                <a:ext cx="651607" cy="2054550"/>
                <a:chOff x="5274820" y="2706860"/>
                <a:chExt cx="807545" cy="2681286"/>
              </a:xfrm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5393361" y="3317375"/>
                  <a:ext cx="570464" cy="2070771"/>
                  <a:chOff x="5393361" y="3317375"/>
                  <a:chExt cx="570464" cy="2070771"/>
                </a:xfrm>
              </p:grpSpPr>
              <p:sp>
                <p:nvSpPr>
                  <p:cNvPr id="57" name="角丸四角形 415"/>
                  <p:cNvSpPr/>
                  <p:nvPr/>
                </p:nvSpPr>
                <p:spPr bwMode="auto">
                  <a:xfrm>
                    <a:off x="5639655" y="3317375"/>
                    <a:ext cx="77878" cy="1290279"/>
                  </a:xfrm>
                  <a:prstGeom prst="roundRect">
                    <a:avLst>
                      <a:gd name="adj" fmla="val 20430"/>
                    </a:avLst>
                  </a:prstGeom>
                  <a:solidFill>
                    <a:srgbClr val="9933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 416"/>
                  <p:cNvSpPr/>
                  <p:nvPr/>
                </p:nvSpPr>
                <p:spPr bwMode="auto">
                  <a:xfrm>
                    <a:off x="5393361" y="4565467"/>
                    <a:ext cx="570464" cy="822679"/>
                  </a:xfrm>
                  <a:custGeom>
                    <a:avLst/>
                    <a:gdLst>
                      <a:gd name="connsiteX0" fmla="*/ 285235 w 570464"/>
                      <a:gd name="connsiteY0" fmla="*/ 296093 h 822679"/>
                      <a:gd name="connsiteX1" fmla="*/ 68490 w 570464"/>
                      <a:gd name="connsiteY1" fmla="*/ 443353 h 822679"/>
                      <a:gd name="connsiteX2" fmla="*/ 68490 w 570464"/>
                      <a:gd name="connsiteY2" fmla="*/ 749675 h 822679"/>
                      <a:gd name="connsiteX3" fmla="*/ 501979 w 570464"/>
                      <a:gd name="connsiteY3" fmla="*/ 749675 h 822679"/>
                      <a:gd name="connsiteX4" fmla="*/ 501979 w 570464"/>
                      <a:gd name="connsiteY4" fmla="*/ 443353 h 822679"/>
                      <a:gd name="connsiteX5" fmla="*/ 249182 w 570464"/>
                      <a:gd name="connsiteY5" fmla="*/ 0 h 822679"/>
                      <a:gd name="connsiteX6" fmla="*/ 321283 w 570464"/>
                      <a:gd name="connsiteY6" fmla="*/ 0 h 822679"/>
                      <a:gd name="connsiteX7" fmla="*/ 346190 w 570464"/>
                      <a:gd name="connsiteY7" fmla="*/ 24907 h 822679"/>
                      <a:gd name="connsiteX8" fmla="*/ 346190 w 570464"/>
                      <a:gd name="connsiteY8" fmla="*/ 234025 h 822679"/>
                      <a:gd name="connsiteX9" fmla="*/ 570464 w 570464"/>
                      <a:gd name="connsiteY9" fmla="*/ 386401 h 822679"/>
                      <a:gd name="connsiteX10" fmla="*/ 570464 w 570464"/>
                      <a:gd name="connsiteY10" fmla="*/ 822679 h 822679"/>
                      <a:gd name="connsiteX11" fmla="*/ 0 w 570464"/>
                      <a:gd name="connsiteY11" fmla="*/ 822679 h 822679"/>
                      <a:gd name="connsiteX12" fmla="*/ 0 w 570464"/>
                      <a:gd name="connsiteY12" fmla="*/ 386401 h 822679"/>
                      <a:gd name="connsiteX13" fmla="*/ 224275 w 570464"/>
                      <a:gd name="connsiteY13" fmla="*/ 234024 h 822679"/>
                      <a:gd name="connsiteX14" fmla="*/ 224275 w 570464"/>
                      <a:gd name="connsiteY14" fmla="*/ 24907 h 822679"/>
                      <a:gd name="connsiteX15" fmla="*/ 249182 w 570464"/>
                      <a:gd name="connsiteY15" fmla="*/ 0 h 82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70464" h="822679">
                        <a:moveTo>
                          <a:pt x="285235" y="296093"/>
                        </a:moveTo>
                        <a:lnTo>
                          <a:pt x="68490" y="443353"/>
                        </a:lnTo>
                        <a:lnTo>
                          <a:pt x="68490" y="749675"/>
                        </a:lnTo>
                        <a:lnTo>
                          <a:pt x="501979" y="749675"/>
                        </a:lnTo>
                        <a:lnTo>
                          <a:pt x="501979" y="443353"/>
                        </a:lnTo>
                        <a:close/>
                        <a:moveTo>
                          <a:pt x="249182" y="0"/>
                        </a:moveTo>
                        <a:lnTo>
                          <a:pt x="321283" y="0"/>
                        </a:lnTo>
                        <a:cubicBezTo>
                          <a:pt x="335039" y="0"/>
                          <a:pt x="346190" y="11151"/>
                          <a:pt x="346190" y="24907"/>
                        </a:cubicBezTo>
                        <a:lnTo>
                          <a:pt x="346190" y="234025"/>
                        </a:lnTo>
                        <a:lnTo>
                          <a:pt x="570464" y="386401"/>
                        </a:lnTo>
                        <a:lnTo>
                          <a:pt x="570464" y="822679"/>
                        </a:lnTo>
                        <a:lnTo>
                          <a:pt x="0" y="822679"/>
                        </a:lnTo>
                        <a:lnTo>
                          <a:pt x="0" y="386401"/>
                        </a:lnTo>
                        <a:lnTo>
                          <a:pt x="224275" y="234024"/>
                        </a:lnTo>
                        <a:lnTo>
                          <a:pt x="224275" y="24907"/>
                        </a:lnTo>
                        <a:cubicBezTo>
                          <a:pt x="224275" y="11151"/>
                          <a:pt x="235426" y="0"/>
                          <a:pt x="249182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フリーフォーム 414"/>
                <p:cNvSpPr/>
                <p:nvPr/>
              </p:nvSpPr>
              <p:spPr bwMode="auto">
                <a:xfrm>
                  <a:off x="5274820" y="2706860"/>
                  <a:ext cx="807545" cy="815396"/>
                </a:xfrm>
                <a:custGeom>
                  <a:avLst/>
                  <a:gdLst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657543 w 2008578"/>
                    <a:gd name="connsiteY6" fmla="*/ 388684 h 1705260"/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634683 w 2008578"/>
                    <a:gd name="connsiteY6" fmla="*/ 388684 h 1705260"/>
                    <a:gd name="connsiteX7" fmla="*/ 996056 w 2008578"/>
                    <a:gd name="connsiteY7" fmla="*/ 0 h 1705260"/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996056 w 2008578"/>
                    <a:gd name="connsiteY6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4 h 1705264"/>
                    <a:gd name="connsiteX1" fmla="*/ 1603231 w 2008578"/>
                    <a:gd name="connsiteY1" fmla="*/ 388688 h 1705264"/>
                    <a:gd name="connsiteX2" fmla="*/ 2008578 w 2008578"/>
                    <a:gd name="connsiteY2" fmla="*/ 1705264 h 1705264"/>
                    <a:gd name="connsiteX3" fmla="*/ 0 w 2008578"/>
                    <a:gd name="connsiteY3" fmla="*/ 1705264 h 1705264"/>
                    <a:gd name="connsiteX4" fmla="*/ 282153 w 2008578"/>
                    <a:gd name="connsiteY4" fmla="*/ 380721 h 1705264"/>
                    <a:gd name="connsiteX5" fmla="*/ 996056 w 2008578"/>
                    <a:gd name="connsiteY5" fmla="*/ 4 h 1705264"/>
                    <a:gd name="connsiteX0" fmla="*/ 996056 w 2008578"/>
                    <a:gd name="connsiteY0" fmla="*/ 4 h 1705264"/>
                    <a:gd name="connsiteX1" fmla="*/ 1702734 w 2008578"/>
                    <a:gd name="connsiteY1" fmla="*/ 388689 h 1705264"/>
                    <a:gd name="connsiteX2" fmla="*/ 2008578 w 2008578"/>
                    <a:gd name="connsiteY2" fmla="*/ 1705264 h 1705264"/>
                    <a:gd name="connsiteX3" fmla="*/ 0 w 2008578"/>
                    <a:gd name="connsiteY3" fmla="*/ 1705264 h 1705264"/>
                    <a:gd name="connsiteX4" fmla="*/ 282153 w 2008578"/>
                    <a:gd name="connsiteY4" fmla="*/ 380721 h 1705264"/>
                    <a:gd name="connsiteX5" fmla="*/ 996056 w 2008578"/>
                    <a:gd name="connsiteY5" fmla="*/ 4 h 170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8578" h="1705264">
                      <a:moveTo>
                        <a:pt x="996056" y="4"/>
                      </a:moveTo>
                      <a:cubicBezTo>
                        <a:pt x="1232819" y="1332"/>
                        <a:pt x="1652742" y="236268"/>
                        <a:pt x="1702734" y="388689"/>
                      </a:cubicBezTo>
                      <a:lnTo>
                        <a:pt x="2008578" y="1705264"/>
                      </a:lnTo>
                      <a:lnTo>
                        <a:pt x="0" y="1705264"/>
                      </a:lnTo>
                      <a:lnTo>
                        <a:pt x="282153" y="380721"/>
                      </a:lnTo>
                      <a:cubicBezTo>
                        <a:pt x="341896" y="243540"/>
                        <a:pt x="759293" y="-1324"/>
                        <a:pt x="996056" y="4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角丸四角形 412"/>
              <p:cNvSpPr/>
              <p:nvPr/>
            </p:nvSpPr>
            <p:spPr bwMode="auto">
              <a:xfrm rot="19800000">
                <a:off x="4467215" y="-2173211"/>
                <a:ext cx="443305" cy="17857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楕円 105"/>
            <p:cNvSpPr/>
            <p:nvPr/>
          </p:nvSpPr>
          <p:spPr bwMode="auto">
            <a:xfrm>
              <a:off x="2446829" y="-2518040"/>
              <a:ext cx="356941" cy="165590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96" h="192136">
                  <a:moveTo>
                    <a:pt x="2088" y="132051"/>
                  </a:moveTo>
                  <a:cubicBezTo>
                    <a:pt x="21667" y="74805"/>
                    <a:pt x="106900" y="0"/>
                    <a:pt x="236192" y="0"/>
                  </a:cubicBezTo>
                  <a:cubicBezTo>
                    <a:pt x="365484" y="0"/>
                    <a:pt x="470296" y="59121"/>
                    <a:pt x="470296" y="132051"/>
                  </a:cubicBezTo>
                  <a:cubicBezTo>
                    <a:pt x="470296" y="204981"/>
                    <a:pt x="362309" y="191077"/>
                    <a:pt x="233017" y="191077"/>
                  </a:cubicBezTo>
                  <a:cubicBezTo>
                    <a:pt x="103725" y="191077"/>
                    <a:pt x="-17491" y="189297"/>
                    <a:pt x="2088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楕円 105"/>
            <p:cNvSpPr/>
            <p:nvPr/>
          </p:nvSpPr>
          <p:spPr bwMode="auto">
            <a:xfrm rot="9900000">
              <a:off x="2377684" y="-2269351"/>
              <a:ext cx="198079" cy="129185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96" h="192136">
                  <a:moveTo>
                    <a:pt x="2088" y="132051"/>
                  </a:moveTo>
                  <a:cubicBezTo>
                    <a:pt x="21667" y="74805"/>
                    <a:pt x="106900" y="0"/>
                    <a:pt x="236192" y="0"/>
                  </a:cubicBezTo>
                  <a:cubicBezTo>
                    <a:pt x="365484" y="0"/>
                    <a:pt x="470296" y="59121"/>
                    <a:pt x="470296" y="132051"/>
                  </a:cubicBezTo>
                  <a:cubicBezTo>
                    <a:pt x="470296" y="204981"/>
                    <a:pt x="362309" y="191077"/>
                    <a:pt x="233017" y="191077"/>
                  </a:cubicBezTo>
                  <a:cubicBezTo>
                    <a:pt x="103725" y="191077"/>
                    <a:pt x="-17491" y="189297"/>
                    <a:pt x="2088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楕円 105"/>
            <p:cNvSpPr/>
            <p:nvPr/>
          </p:nvSpPr>
          <p:spPr bwMode="auto">
            <a:xfrm>
              <a:off x="1700016" y="-2658406"/>
              <a:ext cx="463096" cy="294041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  <a:gd name="connsiteX0" fmla="*/ 1906 w 470214"/>
                <a:gd name="connsiteY0" fmla="*/ 132051 h 228006"/>
                <a:gd name="connsiteX1" fmla="*/ 236010 w 470214"/>
                <a:gd name="connsiteY1" fmla="*/ 0 h 228006"/>
                <a:gd name="connsiteX2" fmla="*/ 470114 w 470214"/>
                <a:gd name="connsiteY2" fmla="*/ 132051 h 228006"/>
                <a:gd name="connsiteX3" fmla="*/ 348892 w 470214"/>
                <a:gd name="connsiteY3" fmla="*/ 228006 h 228006"/>
                <a:gd name="connsiteX4" fmla="*/ 1906 w 470214"/>
                <a:gd name="connsiteY4" fmla="*/ 132051 h 22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14" h="228006">
                  <a:moveTo>
                    <a:pt x="1906" y="132051"/>
                  </a:moveTo>
                  <a:cubicBezTo>
                    <a:pt x="-16908" y="94050"/>
                    <a:pt x="106718" y="0"/>
                    <a:pt x="236010" y="0"/>
                  </a:cubicBezTo>
                  <a:cubicBezTo>
                    <a:pt x="365302" y="0"/>
                    <a:pt x="470114" y="59121"/>
                    <a:pt x="470114" y="132051"/>
                  </a:cubicBezTo>
                  <a:cubicBezTo>
                    <a:pt x="470114" y="204981"/>
                    <a:pt x="478184" y="228006"/>
                    <a:pt x="348892" y="228006"/>
                  </a:cubicBezTo>
                  <a:cubicBezTo>
                    <a:pt x="219600" y="228006"/>
                    <a:pt x="20720" y="170052"/>
                    <a:pt x="1906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2285893" y="2767759"/>
            <a:ext cx="1639540" cy="1665590"/>
            <a:chOff x="-1951867" y="625289"/>
            <a:chExt cx="2878592" cy="2924333"/>
          </a:xfrm>
        </p:grpSpPr>
        <p:sp>
          <p:nvSpPr>
            <p:cNvPr id="68" name="楕円 67"/>
            <p:cNvSpPr/>
            <p:nvPr/>
          </p:nvSpPr>
          <p:spPr bwMode="auto">
            <a:xfrm>
              <a:off x="-1559200" y="786348"/>
              <a:ext cx="892557" cy="89255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473"/>
            <p:cNvSpPr/>
            <p:nvPr/>
          </p:nvSpPr>
          <p:spPr bwMode="auto">
            <a:xfrm>
              <a:off x="-1360177" y="167066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-983103" y="2513193"/>
              <a:ext cx="399290" cy="1036429"/>
              <a:chOff x="5779604" y="5656039"/>
              <a:chExt cx="399290" cy="1036429"/>
            </a:xfrm>
          </p:grpSpPr>
          <p:sp>
            <p:nvSpPr>
              <p:cNvPr id="86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弦 70"/>
            <p:cNvSpPr/>
            <p:nvPr/>
          </p:nvSpPr>
          <p:spPr bwMode="auto">
            <a:xfrm>
              <a:off x="-1581703" y="625289"/>
              <a:ext cx="987730" cy="987730"/>
            </a:xfrm>
            <a:prstGeom prst="chord">
              <a:avLst>
                <a:gd name="adj1" fmla="val 11332799"/>
                <a:gd name="adj2" fmla="val 123522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 rot="9686773">
              <a:off x="-1169496" y="1351620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84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 rot="3600000">
              <a:off x="-1633297" y="2474625"/>
              <a:ext cx="399290" cy="1036429"/>
              <a:chOff x="5779604" y="5656039"/>
              <a:chExt cx="399290" cy="1036429"/>
            </a:xfrm>
          </p:grpSpPr>
          <p:sp>
            <p:nvSpPr>
              <p:cNvPr id="82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8100000">
              <a:off x="-664262" y="888092"/>
              <a:ext cx="1590987" cy="1717958"/>
              <a:chOff x="1530402" y="4116395"/>
              <a:chExt cx="1761944" cy="1902558"/>
            </a:xfrm>
          </p:grpSpPr>
          <p:sp>
            <p:nvSpPr>
              <p:cNvPr id="78" name="角丸四角形 289"/>
              <p:cNvSpPr/>
              <p:nvPr/>
            </p:nvSpPr>
            <p:spPr bwMode="auto">
              <a:xfrm>
                <a:off x="2368250" y="4230069"/>
                <a:ext cx="86246" cy="1512154"/>
              </a:xfrm>
              <a:prstGeom prst="roundRect">
                <a:avLst>
                  <a:gd name="adj" fmla="val 2043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月 78"/>
              <p:cNvSpPr/>
              <p:nvPr/>
            </p:nvSpPr>
            <p:spPr bwMode="auto">
              <a:xfrm rot="5400000">
                <a:off x="2304863" y="3341934"/>
                <a:ext cx="213021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325"/>
              <p:cNvSpPr/>
              <p:nvPr/>
            </p:nvSpPr>
            <p:spPr bwMode="auto">
              <a:xfrm>
                <a:off x="2343866" y="4358860"/>
                <a:ext cx="135015" cy="1660093"/>
              </a:xfrm>
              <a:prstGeom prst="roundRect">
                <a:avLst>
                  <a:gd name="adj" fmla="val 2043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/>
              <p:cNvSpPr/>
              <p:nvPr/>
            </p:nvSpPr>
            <p:spPr bwMode="auto">
              <a:xfrm rot="5400000">
                <a:off x="2336881" y="3373954"/>
                <a:ext cx="148985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10078953">
              <a:off x="-1059369" y="1507464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76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" name="グループ化 87"/>
          <p:cNvGrpSpPr/>
          <p:nvPr/>
        </p:nvGrpSpPr>
        <p:grpSpPr>
          <a:xfrm>
            <a:off x="2399366" y="4910417"/>
            <a:ext cx="1523100" cy="1358674"/>
            <a:chOff x="-6236016" y="1154759"/>
            <a:chExt cx="2674157" cy="2385469"/>
          </a:xfrm>
        </p:grpSpPr>
        <p:sp>
          <p:nvSpPr>
            <p:cNvPr id="89" name="角丸四角形 473"/>
            <p:cNvSpPr/>
            <p:nvPr/>
          </p:nvSpPr>
          <p:spPr bwMode="auto">
            <a:xfrm rot="19255221">
              <a:off x="-4564793" y="168988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-3961149" y="2503799"/>
              <a:ext cx="399290" cy="1036429"/>
              <a:chOff x="5779604" y="5656039"/>
              <a:chExt cx="399290" cy="1036429"/>
            </a:xfrm>
          </p:grpSpPr>
          <p:sp>
            <p:nvSpPr>
              <p:cNvPr id="109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 rot="18000000">
              <a:off x="-5578954" y="1121816"/>
              <a:ext cx="987730" cy="1053616"/>
              <a:chOff x="-4455532" y="625289"/>
              <a:chExt cx="987730" cy="1053616"/>
            </a:xfrm>
          </p:grpSpPr>
          <p:sp>
            <p:nvSpPr>
              <p:cNvPr id="107" name="楕円 106"/>
              <p:cNvSpPr/>
              <p:nvPr/>
            </p:nvSpPr>
            <p:spPr bwMode="auto">
              <a:xfrm>
                <a:off x="-4433029" y="78634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弦 107"/>
              <p:cNvSpPr/>
              <p:nvPr/>
            </p:nvSpPr>
            <p:spPr bwMode="auto">
              <a:xfrm>
                <a:off x="-4455532" y="62528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 rot="3600000">
              <a:off x="-4507126" y="2474625"/>
              <a:ext cx="399290" cy="1036429"/>
              <a:chOff x="5779604" y="5656039"/>
              <a:chExt cx="399290" cy="1036429"/>
            </a:xfrm>
          </p:grpSpPr>
          <p:sp>
            <p:nvSpPr>
              <p:cNvPr id="105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 rot="8344053">
              <a:off x="-6236016" y="1780184"/>
              <a:ext cx="2096221" cy="1717958"/>
              <a:chOff x="-4043325" y="888092"/>
              <a:chExt cx="2096221" cy="1717958"/>
            </a:xfrm>
          </p:grpSpPr>
          <p:grpSp>
            <p:nvGrpSpPr>
              <p:cNvPr id="94" name="グループ化 93"/>
              <p:cNvGrpSpPr/>
              <p:nvPr/>
            </p:nvGrpSpPr>
            <p:grpSpPr>
              <a:xfrm rot="9686773">
                <a:off x="-4043325" y="1351620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103" name="角丸四角形 70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70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 rot="8100000">
                <a:off x="-3538091" y="888092"/>
                <a:ext cx="1590987" cy="1717958"/>
                <a:chOff x="1530402" y="4116395"/>
                <a:chExt cx="1761944" cy="1902558"/>
              </a:xfrm>
            </p:grpSpPr>
            <p:sp>
              <p:nvSpPr>
                <p:cNvPr id="99" name="角丸四角形 289"/>
                <p:cNvSpPr/>
                <p:nvPr/>
              </p:nvSpPr>
              <p:spPr bwMode="auto">
                <a:xfrm>
                  <a:off x="2368250" y="4230069"/>
                  <a:ext cx="86246" cy="1512154"/>
                </a:xfrm>
                <a:prstGeom prst="roundRect">
                  <a:avLst>
                    <a:gd name="adj" fmla="val 2043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/>
                <p:cNvSpPr/>
                <p:nvPr/>
              </p:nvSpPr>
              <p:spPr bwMode="auto">
                <a:xfrm rot="5400000">
                  <a:off x="2304863" y="3341934"/>
                  <a:ext cx="213021" cy="1761944"/>
                </a:xfrm>
                <a:prstGeom prst="moon">
                  <a:avLst>
                    <a:gd name="adj" fmla="val 56094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325"/>
                <p:cNvSpPr/>
                <p:nvPr/>
              </p:nvSpPr>
              <p:spPr bwMode="auto">
                <a:xfrm>
                  <a:off x="2343866" y="4358860"/>
                  <a:ext cx="135015" cy="1660093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/>
                <p:cNvSpPr/>
                <p:nvPr/>
              </p:nvSpPr>
              <p:spPr bwMode="auto">
                <a:xfrm rot="5400000">
                  <a:off x="2336881" y="3373954"/>
                  <a:ext cx="148985" cy="1761944"/>
                </a:xfrm>
                <a:prstGeom prst="moon">
                  <a:avLst>
                    <a:gd name="adj" fmla="val 56094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/>
              <p:cNvGrpSpPr/>
              <p:nvPr/>
            </p:nvGrpSpPr>
            <p:grpSpPr>
              <a:xfrm rot="10078953">
                <a:off x="-3933198" y="1507464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97" name="角丸四角形 32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32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1" name="グループ化 110"/>
          <p:cNvGrpSpPr/>
          <p:nvPr/>
        </p:nvGrpSpPr>
        <p:grpSpPr>
          <a:xfrm>
            <a:off x="2529278" y="914401"/>
            <a:ext cx="1308948" cy="1460828"/>
            <a:chOff x="-3902973" y="-1975126"/>
            <a:chExt cx="2298162" cy="2564825"/>
          </a:xfrm>
        </p:grpSpPr>
        <p:sp>
          <p:nvSpPr>
            <p:cNvPr id="112" name="楕円 111"/>
            <p:cNvSpPr/>
            <p:nvPr/>
          </p:nvSpPr>
          <p:spPr bwMode="auto">
            <a:xfrm>
              <a:off x="-3452983" y="-1814067"/>
              <a:ext cx="892557" cy="89255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角丸四角形 473"/>
            <p:cNvSpPr/>
            <p:nvPr/>
          </p:nvSpPr>
          <p:spPr bwMode="auto">
            <a:xfrm>
              <a:off x="-3253960" y="-929750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/>
            <p:cNvGrpSpPr/>
            <p:nvPr/>
          </p:nvGrpSpPr>
          <p:grpSpPr>
            <a:xfrm>
              <a:off x="-2841868" y="-37642"/>
              <a:ext cx="684278" cy="627341"/>
              <a:chOff x="5733036" y="5696727"/>
              <a:chExt cx="684278" cy="627341"/>
            </a:xfrm>
          </p:grpSpPr>
          <p:sp>
            <p:nvSpPr>
              <p:cNvPr id="130" name="角丸四角形 533"/>
              <p:cNvSpPr/>
              <p:nvPr/>
            </p:nvSpPr>
            <p:spPr bwMode="auto">
              <a:xfrm rot="4500000">
                <a:off x="5496941" y="59328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角丸四角形 534"/>
              <p:cNvSpPr/>
              <p:nvPr/>
            </p:nvSpPr>
            <p:spPr bwMode="auto">
              <a:xfrm rot="20595955">
                <a:off x="5789973" y="6098273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弦 114"/>
            <p:cNvSpPr/>
            <p:nvPr/>
          </p:nvSpPr>
          <p:spPr bwMode="auto">
            <a:xfrm>
              <a:off x="-3475486" y="-1975126"/>
              <a:ext cx="987730" cy="987730"/>
            </a:xfrm>
            <a:prstGeom prst="chord">
              <a:avLst>
                <a:gd name="adj1" fmla="val 11332799"/>
                <a:gd name="adj2" fmla="val 1235226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/>
            <p:cNvGrpSpPr/>
            <p:nvPr/>
          </p:nvGrpSpPr>
          <p:grpSpPr>
            <a:xfrm rot="3600000">
              <a:off x="-3846936" y="-138234"/>
              <a:ext cx="627341" cy="739416"/>
              <a:chOff x="5423276" y="5902325"/>
              <a:chExt cx="627341" cy="739416"/>
            </a:xfrm>
          </p:grpSpPr>
          <p:sp>
            <p:nvSpPr>
              <p:cNvPr id="128" name="角丸四角形 714"/>
              <p:cNvSpPr/>
              <p:nvPr/>
            </p:nvSpPr>
            <p:spPr bwMode="auto">
              <a:xfrm rot="8100000">
                <a:off x="5423276" y="590232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715"/>
              <p:cNvSpPr/>
              <p:nvPr/>
            </p:nvSpPr>
            <p:spPr bwMode="auto">
              <a:xfrm rot="2700000">
                <a:off x="5432437" y="625049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 rot="20808131">
              <a:off x="-3777673" y="-1079442"/>
              <a:ext cx="702400" cy="627341"/>
              <a:chOff x="-3822808" y="-1048405"/>
              <a:chExt cx="702400" cy="627341"/>
            </a:xfrm>
          </p:grpSpPr>
          <p:sp>
            <p:nvSpPr>
              <p:cNvPr id="126" name="角丸四角形 708"/>
              <p:cNvSpPr/>
              <p:nvPr/>
            </p:nvSpPr>
            <p:spPr bwMode="auto">
              <a:xfrm rot="9686773">
                <a:off x="-3747749" y="-66765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709"/>
              <p:cNvSpPr/>
              <p:nvPr/>
            </p:nvSpPr>
            <p:spPr bwMode="auto">
              <a:xfrm rot="14882365">
                <a:off x="-4058903" y="-812310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 rot="5956809">
              <a:off x="-3259284" y="-1636621"/>
              <a:ext cx="1590987" cy="1717958"/>
              <a:chOff x="1530402" y="4116395"/>
              <a:chExt cx="1761944" cy="1902558"/>
            </a:xfrm>
          </p:grpSpPr>
          <p:sp>
            <p:nvSpPr>
              <p:cNvPr id="122" name="角丸四角形 289"/>
              <p:cNvSpPr/>
              <p:nvPr/>
            </p:nvSpPr>
            <p:spPr bwMode="auto">
              <a:xfrm>
                <a:off x="2368250" y="4230069"/>
                <a:ext cx="86246" cy="1512154"/>
              </a:xfrm>
              <a:prstGeom prst="roundRect">
                <a:avLst>
                  <a:gd name="adj" fmla="val 2043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/>
              <p:cNvSpPr/>
              <p:nvPr/>
            </p:nvSpPr>
            <p:spPr bwMode="auto">
              <a:xfrm rot="5400000">
                <a:off x="2304863" y="3341934"/>
                <a:ext cx="213021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角丸四角形 325"/>
              <p:cNvSpPr/>
              <p:nvPr/>
            </p:nvSpPr>
            <p:spPr bwMode="auto">
              <a:xfrm>
                <a:off x="2343866" y="4358860"/>
                <a:ext cx="135015" cy="1660093"/>
              </a:xfrm>
              <a:prstGeom prst="roundRect">
                <a:avLst>
                  <a:gd name="adj" fmla="val 20430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/>
              <p:cNvSpPr/>
              <p:nvPr/>
            </p:nvSpPr>
            <p:spPr bwMode="auto">
              <a:xfrm rot="5400000">
                <a:off x="2336881" y="3373954"/>
                <a:ext cx="148985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 rot="20516588">
              <a:off x="-2911053" y="-971194"/>
              <a:ext cx="729105" cy="627341"/>
              <a:chOff x="5067719" y="4569477"/>
              <a:chExt cx="729105" cy="627341"/>
            </a:xfrm>
            <a:solidFill>
              <a:schemeClr val="tx1"/>
            </a:solidFill>
          </p:grpSpPr>
          <p:sp>
            <p:nvSpPr>
              <p:cNvPr id="120" name="角丸四角形 328"/>
              <p:cNvSpPr/>
              <p:nvPr/>
            </p:nvSpPr>
            <p:spPr bwMode="auto">
              <a:xfrm rot="3421047">
                <a:off x="4831624" y="4805572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角丸四角形 329"/>
              <p:cNvSpPr/>
              <p:nvPr/>
            </p:nvSpPr>
            <p:spPr bwMode="auto">
              <a:xfrm rot="19800000">
                <a:off x="5169483" y="4895300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2" name="グループ化 131"/>
          <p:cNvGrpSpPr/>
          <p:nvPr/>
        </p:nvGrpSpPr>
        <p:grpSpPr>
          <a:xfrm>
            <a:off x="4122653" y="506618"/>
            <a:ext cx="1411531" cy="2070856"/>
            <a:chOff x="-6216441" y="4425696"/>
            <a:chExt cx="2319934" cy="3403573"/>
          </a:xfrm>
        </p:grpSpPr>
        <p:sp>
          <p:nvSpPr>
            <p:cNvPr id="133" name="波線 132"/>
            <p:cNvSpPr/>
            <p:nvPr/>
          </p:nvSpPr>
          <p:spPr bwMode="auto">
            <a:xfrm>
              <a:off x="-6216441" y="4425696"/>
              <a:ext cx="757602" cy="999265"/>
            </a:xfrm>
            <a:prstGeom prst="wave">
              <a:avLst>
                <a:gd name="adj1" fmla="val 8142"/>
                <a:gd name="adj2" fmla="val 0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473"/>
            <p:cNvSpPr/>
            <p:nvPr/>
          </p:nvSpPr>
          <p:spPr bwMode="auto">
            <a:xfrm>
              <a:off x="-4796479" y="5950312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-4419405" y="6792840"/>
              <a:ext cx="399290" cy="1036429"/>
              <a:chOff x="5779604" y="5656039"/>
              <a:chExt cx="399290" cy="1036429"/>
            </a:xfrm>
          </p:grpSpPr>
          <p:sp>
            <p:nvSpPr>
              <p:cNvPr id="149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 rot="20392921">
              <a:off x="-5087794" y="4931067"/>
              <a:ext cx="987730" cy="1053616"/>
              <a:chOff x="-5427100" y="4904936"/>
              <a:chExt cx="987730" cy="1053616"/>
            </a:xfrm>
          </p:grpSpPr>
          <p:sp>
            <p:nvSpPr>
              <p:cNvPr id="147" name="楕円 146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弦 147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7" name="グループ化 136"/>
            <p:cNvGrpSpPr/>
            <p:nvPr/>
          </p:nvGrpSpPr>
          <p:grpSpPr>
            <a:xfrm rot="13741078">
              <a:off x="-4571448" y="6189713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45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 rot="3600000">
              <a:off x="-5069599" y="6754272"/>
              <a:ext cx="399290" cy="1036429"/>
              <a:chOff x="5779604" y="5656039"/>
              <a:chExt cx="399290" cy="1036429"/>
            </a:xfrm>
          </p:grpSpPr>
          <p:sp>
            <p:nvSpPr>
              <p:cNvPr id="143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 rot="3305862">
              <a:off x="-5654457" y="5782201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41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四角形: 角を丸くする 139"/>
            <p:cNvSpPr/>
            <p:nvPr/>
          </p:nvSpPr>
          <p:spPr bwMode="auto">
            <a:xfrm>
              <a:off x="-5476714" y="4482393"/>
              <a:ext cx="71305" cy="1345445"/>
            </a:xfrm>
            <a:prstGeom prst="roundRect">
              <a:avLst/>
            </a:pr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4153268" y="2628784"/>
            <a:ext cx="1575825" cy="1765591"/>
            <a:chOff x="-9334581" y="4931067"/>
            <a:chExt cx="2589960" cy="2901852"/>
          </a:xfrm>
        </p:grpSpPr>
        <p:sp>
          <p:nvSpPr>
            <p:cNvPr id="152" name="角丸四角形 473"/>
            <p:cNvSpPr/>
            <p:nvPr/>
          </p:nvSpPr>
          <p:spPr bwMode="auto">
            <a:xfrm>
              <a:off x="-7628169" y="5950312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/>
            <p:cNvGrpSpPr/>
            <p:nvPr/>
          </p:nvGrpSpPr>
          <p:grpSpPr>
            <a:xfrm rot="20392921">
              <a:off x="-7919484" y="4931067"/>
              <a:ext cx="987730" cy="1053616"/>
              <a:chOff x="-5427100" y="4904936"/>
              <a:chExt cx="987730" cy="1053616"/>
            </a:xfrm>
          </p:grpSpPr>
          <p:sp>
            <p:nvSpPr>
              <p:cNvPr id="166" name="楕円 165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弦 166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 rot="16660171">
              <a:off x="-8937321" y="5821660"/>
              <a:ext cx="1236925" cy="2031446"/>
              <a:chOff x="-9048131" y="4425696"/>
              <a:chExt cx="1236925" cy="2031446"/>
            </a:xfrm>
          </p:grpSpPr>
          <p:sp>
            <p:nvSpPr>
              <p:cNvPr id="161" name="波線 160"/>
              <p:cNvSpPr/>
              <p:nvPr/>
            </p:nvSpPr>
            <p:spPr bwMode="auto">
              <a:xfrm>
                <a:off x="-9048131" y="4425696"/>
                <a:ext cx="757602" cy="999265"/>
              </a:xfrm>
              <a:prstGeom prst="wave">
                <a:avLst>
                  <a:gd name="adj1" fmla="val 8142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2" name="グループ化 161"/>
              <p:cNvGrpSpPr/>
              <p:nvPr/>
            </p:nvGrpSpPr>
            <p:grpSpPr>
              <a:xfrm rot="3305862">
                <a:off x="-8486147" y="5782201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164" name="角丸四角形 32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角丸四角形 32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3" name="四角形: 角を丸くする 162"/>
              <p:cNvSpPr/>
              <p:nvPr/>
            </p:nvSpPr>
            <p:spPr bwMode="auto">
              <a:xfrm>
                <a:off x="-8308404" y="4482393"/>
                <a:ext cx="71305" cy="1345445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 rot="20268236">
              <a:off x="-7699345" y="7025699"/>
              <a:ext cx="627341" cy="807220"/>
              <a:chOff x="3622641" y="4381602"/>
              <a:chExt cx="627341" cy="807220"/>
            </a:xfrm>
          </p:grpSpPr>
          <p:sp>
            <p:nvSpPr>
              <p:cNvPr id="159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 rot="19469826">
              <a:off x="-7371962" y="7025699"/>
              <a:ext cx="627341" cy="807220"/>
              <a:chOff x="3622641" y="4381602"/>
              <a:chExt cx="627341" cy="807220"/>
            </a:xfrm>
          </p:grpSpPr>
          <p:sp>
            <p:nvSpPr>
              <p:cNvPr id="157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8" name="グループ化 167"/>
          <p:cNvGrpSpPr/>
          <p:nvPr/>
        </p:nvGrpSpPr>
        <p:grpSpPr>
          <a:xfrm>
            <a:off x="4495213" y="4567076"/>
            <a:ext cx="865820" cy="1766111"/>
            <a:chOff x="-11215644" y="4967764"/>
            <a:chExt cx="1423025" cy="2902707"/>
          </a:xfrm>
        </p:grpSpPr>
        <p:sp>
          <p:nvSpPr>
            <p:cNvPr id="169" name="角丸四角形 418"/>
            <p:cNvSpPr/>
            <p:nvPr/>
          </p:nvSpPr>
          <p:spPr bwMode="auto">
            <a:xfrm rot="4238281" flipV="1">
              <a:off x="-11412558" y="6143530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角丸四角形 405"/>
            <p:cNvSpPr/>
            <p:nvPr/>
          </p:nvSpPr>
          <p:spPr bwMode="auto">
            <a:xfrm>
              <a:off x="-10688689" y="5969387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 rot="1326589">
              <a:off x="-10927704" y="4967764"/>
              <a:ext cx="987730" cy="1047483"/>
              <a:chOff x="12125502" y="6263510"/>
              <a:chExt cx="987730" cy="1047483"/>
            </a:xfrm>
          </p:grpSpPr>
          <p:sp>
            <p:nvSpPr>
              <p:cNvPr id="184" name="楕円 183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弦 184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 rot="18900000" flipH="1">
              <a:off x="-10369542" y="6878630"/>
              <a:ext cx="373489" cy="991841"/>
              <a:chOff x="5779604" y="5656039"/>
              <a:chExt cx="373489" cy="991841"/>
            </a:xfrm>
          </p:grpSpPr>
          <p:sp>
            <p:nvSpPr>
              <p:cNvPr id="182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角丸四角形 454"/>
              <p:cNvSpPr/>
              <p:nvPr/>
            </p:nvSpPr>
            <p:spPr bwMode="auto">
              <a:xfrm rot="2700000">
                <a:off x="5788223" y="6283010"/>
                <a:ext cx="574589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/>
            <p:cNvGrpSpPr/>
            <p:nvPr/>
          </p:nvGrpSpPr>
          <p:grpSpPr>
            <a:xfrm rot="2700000">
              <a:off x="-10906466" y="6878628"/>
              <a:ext cx="373488" cy="991843"/>
              <a:chOff x="5779604" y="5656039"/>
              <a:chExt cx="373488" cy="991843"/>
            </a:xfrm>
          </p:grpSpPr>
          <p:sp>
            <p:nvSpPr>
              <p:cNvPr id="180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角丸四角形 454"/>
              <p:cNvSpPr/>
              <p:nvPr/>
            </p:nvSpPr>
            <p:spPr bwMode="auto">
              <a:xfrm rot="2700000">
                <a:off x="5788222" y="6283011"/>
                <a:ext cx="574590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角丸四角形 418"/>
            <p:cNvSpPr/>
            <p:nvPr/>
          </p:nvSpPr>
          <p:spPr bwMode="auto">
            <a:xfrm rot="3097016" flipV="1">
              <a:off x="-10424539" y="627847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角丸四角形 418"/>
            <p:cNvSpPr/>
            <p:nvPr/>
          </p:nvSpPr>
          <p:spPr bwMode="auto">
            <a:xfrm rot="6136234" flipV="1">
              <a:off x="-10228474" y="6236303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角丸四角形 418"/>
            <p:cNvSpPr/>
            <p:nvPr/>
          </p:nvSpPr>
          <p:spPr bwMode="auto">
            <a:xfrm rot="19512721" flipV="1">
              <a:off x="-11134827" y="6240011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7" name="グループ化 176"/>
            <p:cNvGrpSpPr/>
            <p:nvPr/>
          </p:nvGrpSpPr>
          <p:grpSpPr>
            <a:xfrm rot="16660171">
              <a:off x="-10899206" y="5694997"/>
              <a:ext cx="811032" cy="1402142"/>
              <a:chOff x="-9048131" y="4425696"/>
              <a:chExt cx="811032" cy="1402142"/>
            </a:xfrm>
          </p:grpSpPr>
          <p:sp>
            <p:nvSpPr>
              <p:cNvPr id="178" name="波線 177"/>
              <p:cNvSpPr/>
              <p:nvPr/>
            </p:nvSpPr>
            <p:spPr bwMode="auto">
              <a:xfrm>
                <a:off x="-9048131" y="4425696"/>
                <a:ext cx="757602" cy="999265"/>
              </a:xfrm>
              <a:prstGeom prst="wave">
                <a:avLst>
                  <a:gd name="adj1" fmla="val 8142"/>
                  <a:gd name="adj2" fmla="val 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-8308404" y="4482393"/>
                <a:ext cx="71305" cy="1345445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6" name="グループ化 185"/>
          <p:cNvGrpSpPr/>
          <p:nvPr/>
        </p:nvGrpSpPr>
        <p:grpSpPr>
          <a:xfrm>
            <a:off x="6399707" y="4654429"/>
            <a:ext cx="922042" cy="1766111"/>
            <a:chOff x="-11215644" y="10631145"/>
            <a:chExt cx="1515431" cy="2902707"/>
          </a:xfrm>
        </p:grpSpPr>
        <p:sp>
          <p:nvSpPr>
            <p:cNvPr id="187" name="角丸四角形 418"/>
            <p:cNvSpPr/>
            <p:nvPr/>
          </p:nvSpPr>
          <p:spPr bwMode="auto">
            <a:xfrm rot="6214087" flipV="1">
              <a:off x="-11270893" y="11795547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405"/>
            <p:cNvSpPr/>
            <p:nvPr/>
          </p:nvSpPr>
          <p:spPr bwMode="auto">
            <a:xfrm>
              <a:off x="-10688689" y="11632768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/>
            <p:cNvGrpSpPr/>
            <p:nvPr/>
          </p:nvGrpSpPr>
          <p:grpSpPr>
            <a:xfrm rot="1326589">
              <a:off x="-10927704" y="10631145"/>
              <a:ext cx="987730" cy="1047483"/>
              <a:chOff x="12125502" y="6263510"/>
              <a:chExt cx="987730" cy="1047483"/>
            </a:xfrm>
          </p:grpSpPr>
          <p:sp>
            <p:nvSpPr>
              <p:cNvPr id="207" name="楕円 206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弦 207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18900000" flipH="1">
              <a:off x="-10369542" y="12542011"/>
              <a:ext cx="373489" cy="991841"/>
              <a:chOff x="5779604" y="5656039"/>
              <a:chExt cx="373489" cy="991841"/>
            </a:xfrm>
          </p:grpSpPr>
          <p:sp>
            <p:nvSpPr>
              <p:cNvPr id="205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454"/>
              <p:cNvSpPr/>
              <p:nvPr/>
            </p:nvSpPr>
            <p:spPr bwMode="auto">
              <a:xfrm rot="2700000">
                <a:off x="5788223" y="6283010"/>
                <a:ext cx="574589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 rot="2700000">
              <a:off x="-10906466" y="12542009"/>
              <a:ext cx="373488" cy="991843"/>
              <a:chOff x="5779604" y="5656039"/>
              <a:chExt cx="373488" cy="991843"/>
            </a:xfrm>
          </p:grpSpPr>
          <p:sp>
            <p:nvSpPr>
              <p:cNvPr id="203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角丸四角形 454"/>
              <p:cNvSpPr/>
              <p:nvPr/>
            </p:nvSpPr>
            <p:spPr bwMode="auto">
              <a:xfrm rot="2700000">
                <a:off x="5788222" y="6283011"/>
                <a:ext cx="574590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角丸四角形 418"/>
            <p:cNvSpPr/>
            <p:nvPr/>
          </p:nvSpPr>
          <p:spPr bwMode="auto">
            <a:xfrm rot="3097016" flipV="1">
              <a:off x="-10424539" y="11941853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角丸四角形 418"/>
            <p:cNvSpPr/>
            <p:nvPr/>
          </p:nvSpPr>
          <p:spPr bwMode="auto">
            <a:xfrm rot="6136234" flipV="1">
              <a:off x="-10228474" y="11899684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角丸四角形 418"/>
            <p:cNvSpPr/>
            <p:nvPr/>
          </p:nvSpPr>
          <p:spPr bwMode="auto">
            <a:xfrm rot="19512721" flipV="1">
              <a:off x="-11134827" y="1190339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 bwMode="auto">
            <a:xfrm rot="5400000">
              <a:off x="-10477279" y="12179861"/>
              <a:ext cx="99260" cy="542040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 rot="5400000">
              <a:off x="-10477279" y="11852836"/>
              <a:ext cx="99260" cy="542040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639"/>
            <p:cNvSpPr/>
            <p:nvPr/>
          </p:nvSpPr>
          <p:spPr bwMode="auto">
            <a:xfrm>
              <a:off x="-10637252" y="11705819"/>
              <a:ext cx="99260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639"/>
            <p:cNvSpPr/>
            <p:nvPr/>
          </p:nvSpPr>
          <p:spPr bwMode="auto">
            <a:xfrm flipH="1">
              <a:off x="-10317305" y="11705819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9" name="グループ化 198"/>
            <p:cNvGrpSpPr/>
            <p:nvPr/>
          </p:nvGrpSpPr>
          <p:grpSpPr>
            <a:xfrm>
              <a:off x="-11000171" y="11605762"/>
              <a:ext cx="1299958" cy="258478"/>
              <a:chOff x="-2737668" y="10577317"/>
              <a:chExt cx="1299958" cy="258478"/>
            </a:xfrm>
          </p:grpSpPr>
          <p:sp>
            <p:nvSpPr>
              <p:cNvPr id="200" name="四角形: 角を丸くする 199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9" name="グループ化 208"/>
          <p:cNvGrpSpPr/>
          <p:nvPr/>
        </p:nvGrpSpPr>
        <p:grpSpPr>
          <a:xfrm>
            <a:off x="6084887" y="2658539"/>
            <a:ext cx="1471524" cy="1765591"/>
            <a:chOff x="-9163158" y="10594448"/>
            <a:chExt cx="2418537" cy="2901852"/>
          </a:xfrm>
        </p:grpSpPr>
        <p:sp>
          <p:nvSpPr>
            <p:cNvPr id="210" name="角丸四角形 473"/>
            <p:cNvSpPr/>
            <p:nvPr/>
          </p:nvSpPr>
          <p:spPr bwMode="auto">
            <a:xfrm>
              <a:off x="-7628169" y="1161369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 rot="20392921">
              <a:off x="-7919484" y="10594448"/>
              <a:ext cx="987730" cy="1053616"/>
              <a:chOff x="-5427100" y="4904936"/>
              <a:chExt cx="987730" cy="1053616"/>
            </a:xfrm>
          </p:grpSpPr>
          <p:sp>
            <p:nvSpPr>
              <p:cNvPr id="231" name="楕円 230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弦 231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 rot="19966033">
              <a:off x="-8321354" y="11950217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29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 rot="20268236">
              <a:off x="-7699345" y="12689080"/>
              <a:ext cx="627341" cy="807220"/>
              <a:chOff x="3622641" y="4381602"/>
              <a:chExt cx="627341" cy="807220"/>
            </a:xfrm>
          </p:grpSpPr>
          <p:sp>
            <p:nvSpPr>
              <p:cNvPr id="227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/>
            <p:cNvGrpSpPr/>
            <p:nvPr/>
          </p:nvGrpSpPr>
          <p:grpSpPr>
            <a:xfrm rot="19469826">
              <a:off x="-7371962" y="12689080"/>
              <a:ext cx="627341" cy="807220"/>
              <a:chOff x="3622641" y="4381602"/>
              <a:chExt cx="627341" cy="807220"/>
            </a:xfrm>
          </p:grpSpPr>
          <p:sp>
            <p:nvSpPr>
              <p:cNvPr id="225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 rot="19966033">
              <a:off x="-8321851" y="11960396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23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 rot="1865549">
              <a:off x="-9163158" y="12001712"/>
              <a:ext cx="1299958" cy="258478"/>
              <a:chOff x="-2737668" y="10577317"/>
              <a:chExt cx="1299958" cy="258478"/>
            </a:xfrm>
          </p:grpSpPr>
          <p:sp>
            <p:nvSpPr>
              <p:cNvPr id="220" name="四角形: 角を丸くする 219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四角形: 角を丸くする 220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角を丸くする 221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7" name="正方形/長方形 216"/>
            <p:cNvSpPr/>
            <p:nvPr/>
          </p:nvSpPr>
          <p:spPr bwMode="auto">
            <a:xfrm rot="5400000">
              <a:off x="-7402379" y="12049860"/>
              <a:ext cx="99260" cy="578823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 bwMode="auto">
            <a:xfrm rot="5400000">
              <a:off x="-7535474" y="11855931"/>
              <a:ext cx="99260" cy="31263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639"/>
            <p:cNvSpPr/>
            <p:nvPr/>
          </p:nvSpPr>
          <p:spPr bwMode="auto">
            <a:xfrm flipH="1">
              <a:off x="-7414463" y="11604005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253269" y="529368"/>
            <a:ext cx="1059900" cy="2025356"/>
            <a:chOff x="-5638513" y="10163859"/>
            <a:chExt cx="1742006" cy="3328791"/>
          </a:xfrm>
        </p:grpSpPr>
        <p:sp>
          <p:nvSpPr>
            <p:cNvPr id="234" name="角丸四角形 473"/>
            <p:cNvSpPr/>
            <p:nvPr/>
          </p:nvSpPr>
          <p:spPr bwMode="auto">
            <a:xfrm>
              <a:off x="-4796479" y="1161369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-4419405" y="12456221"/>
              <a:ext cx="399290" cy="1036429"/>
              <a:chOff x="5779604" y="5656039"/>
              <a:chExt cx="399290" cy="1036429"/>
            </a:xfrm>
          </p:grpSpPr>
          <p:sp>
            <p:nvSpPr>
              <p:cNvPr id="255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 rot="20392921">
              <a:off x="-5087794" y="10594448"/>
              <a:ext cx="987730" cy="1053616"/>
              <a:chOff x="-5427100" y="4904936"/>
              <a:chExt cx="987730" cy="1053616"/>
            </a:xfrm>
          </p:grpSpPr>
          <p:sp>
            <p:nvSpPr>
              <p:cNvPr id="253" name="楕円 252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弦 253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 rot="13741078">
              <a:off x="-4571448" y="11853094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51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 rot="3600000">
              <a:off x="-5069599" y="12417653"/>
              <a:ext cx="399290" cy="1036429"/>
              <a:chOff x="5779604" y="5656039"/>
              <a:chExt cx="399290" cy="1036429"/>
            </a:xfrm>
          </p:grpSpPr>
          <p:sp>
            <p:nvSpPr>
              <p:cNvPr id="249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/>
            <p:cNvGrpSpPr/>
            <p:nvPr/>
          </p:nvGrpSpPr>
          <p:grpSpPr>
            <a:xfrm rot="3305862">
              <a:off x="-5654457" y="11445582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47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 rot="4781649">
              <a:off x="-6159253" y="10684599"/>
              <a:ext cx="1299958" cy="258478"/>
              <a:chOff x="-2737668" y="10577317"/>
              <a:chExt cx="1299958" cy="258478"/>
            </a:xfrm>
          </p:grpSpPr>
          <p:sp>
            <p:nvSpPr>
              <p:cNvPr id="244" name="四角形: 角を丸くする 243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四角形: 角を丸くする 244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1" name="正方形/長方形 240"/>
            <p:cNvSpPr/>
            <p:nvPr/>
          </p:nvSpPr>
          <p:spPr bwMode="auto">
            <a:xfrm rot="5400000">
              <a:off x="-4587742" y="12054622"/>
              <a:ext cx="99260" cy="578823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 rot="5400000">
              <a:off x="-4720837" y="11860693"/>
              <a:ext cx="99260" cy="31263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正方形/長方形 639"/>
            <p:cNvSpPr/>
            <p:nvPr/>
          </p:nvSpPr>
          <p:spPr bwMode="auto">
            <a:xfrm flipH="1">
              <a:off x="-4599826" y="11608767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/>
          <p:cNvGrpSpPr/>
          <p:nvPr/>
        </p:nvGrpSpPr>
        <p:grpSpPr>
          <a:xfrm>
            <a:off x="8120074" y="4704063"/>
            <a:ext cx="1113988" cy="1636297"/>
            <a:chOff x="3100561" y="4051221"/>
            <a:chExt cx="1952434" cy="2867861"/>
          </a:xfrm>
        </p:grpSpPr>
        <p:grpSp>
          <p:nvGrpSpPr>
            <p:cNvPr id="258" name="グループ化 257"/>
            <p:cNvGrpSpPr/>
            <p:nvPr/>
          </p:nvGrpSpPr>
          <p:grpSpPr>
            <a:xfrm>
              <a:off x="4065265" y="4051221"/>
              <a:ext cx="987730" cy="2096143"/>
              <a:chOff x="3709013" y="3066253"/>
              <a:chExt cx="987730" cy="2096143"/>
            </a:xfrm>
          </p:grpSpPr>
          <p:sp>
            <p:nvSpPr>
              <p:cNvPr id="272" name="角丸四角形 111"/>
              <p:cNvSpPr/>
              <p:nvPr/>
            </p:nvSpPr>
            <p:spPr bwMode="auto">
              <a:xfrm>
                <a:off x="4187183" y="3997305"/>
                <a:ext cx="502044" cy="116509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 rot="19500063">
                <a:off x="3709013" y="3066253"/>
                <a:ext cx="987730" cy="1053616"/>
                <a:chOff x="3965657" y="2951929"/>
                <a:chExt cx="987730" cy="1053616"/>
              </a:xfrm>
            </p:grpSpPr>
            <p:sp>
              <p:nvSpPr>
                <p:cNvPr id="275" name="楕円 274"/>
                <p:cNvSpPr/>
                <p:nvPr/>
              </p:nvSpPr>
              <p:spPr bwMode="auto">
                <a:xfrm>
                  <a:off x="3988160" y="3112988"/>
                  <a:ext cx="892557" cy="8925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弦 275"/>
                <p:cNvSpPr/>
                <p:nvPr/>
              </p:nvSpPr>
              <p:spPr bwMode="auto">
                <a:xfrm>
                  <a:off x="3965657" y="2951929"/>
                  <a:ext cx="987730" cy="987730"/>
                </a:xfrm>
                <a:prstGeom prst="chord">
                  <a:avLst>
                    <a:gd name="adj1" fmla="val 11332799"/>
                    <a:gd name="adj2" fmla="val 123522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4" name="角丸四角形 118"/>
              <p:cNvSpPr/>
              <p:nvPr/>
            </p:nvSpPr>
            <p:spPr bwMode="auto">
              <a:xfrm rot="19800000">
                <a:off x="4196562" y="4169492"/>
                <a:ext cx="443305" cy="17857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/>
            <p:cNvGrpSpPr/>
            <p:nvPr/>
          </p:nvGrpSpPr>
          <p:grpSpPr>
            <a:xfrm rot="3664890">
              <a:off x="3877340" y="4639652"/>
              <a:ext cx="723679" cy="717529"/>
              <a:chOff x="5931614" y="5217610"/>
              <a:chExt cx="723679" cy="717529"/>
            </a:xfrm>
          </p:grpSpPr>
          <p:sp>
            <p:nvSpPr>
              <p:cNvPr id="270" name="角丸四角形 131"/>
              <p:cNvSpPr/>
              <p:nvPr/>
            </p:nvSpPr>
            <p:spPr bwMode="auto">
              <a:xfrm rot="19800000">
                <a:off x="5931614" y="5779988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角丸四角形 132"/>
              <p:cNvSpPr/>
              <p:nvPr/>
            </p:nvSpPr>
            <p:spPr bwMode="auto">
              <a:xfrm rot="18000000">
                <a:off x="6264047" y="545370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4400681" y="6101485"/>
              <a:ext cx="627341" cy="807220"/>
              <a:chOff x="6306459" y="6018885"/>
              <a:chExt cx="627341" cy="807220"/>
            </a:xfrm>
          </p:grpSpPr>
          <p:sp>
            <p:nvSpPr>
              <p:cNvPr id="268" name="角丸四角形 134"/>
              <p:cNvSpPr/>
              <p:nvPr/>
            </p:nvSpPr>
            <p:spPr bwMode="auto">
              <a:xfrm rot="8100000">
                <a:off x="6306459" y="601888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135"/>
              <p:cNvSpPr/>
              <p:nvPr/>
            </p:nvSpPr>
            <p:spPr bwMode="auto">
              <a:xfrm rot="6300000">
                <a:off x="6074248" y="643485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/>
            <p:cNvGrpSpPr/>
            <p:nvPr/>
          </p:nvGrpSpPr>
          <p:grpSpPr>
            <a:xfrm rot="1597599">
              <a:off x="4012353" y="5953006"/>
              <a:ext cx="627341" cy="807220"/>
              <a:chOff x="6306459" y="6018885"/>
              <a:chExt cx="627341" cy="807220"/>
            </a:xfrm>
          </p:grpSpPr>
          <p:sp>
            <p:nvSpPr>
              <p:cNvPr id="266" name="角丸四角形 138"/>
              <p:cNvSpPr/>
              <p:nvPr/>
            </p:nvSpPr>
            <p:spPr bwMode="auto">
              <a:xfrm rot="8100000">
                <a:off x="6306459" y="601888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139"/>
              <p:cNvSpPr/>
              <p:nvPr/>
            </p:nvSpPr>
            <p:spPr bwMode="auto">
              <a:xfrm rot="6300000">
                <a:off x="6074248" y="643485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/>
            <p:cNvGrpSpPr/>
            <p:nvPr/>
          </p:nvGrpSpPr>
          <p:grpSpPr>
            <a:xfrm rot="2211531">
              <a:off x="3845910" y="4918746"/>
              <a:ext cx="723679" cy="717529"/>
              <a:chOff x="5931614" y="5217610"/>
              <a:chExt cx="723679" cy="717529"/>
            </a:xfrm>
          </p:grpSpPr>
          <p:sp>
            <p:nvSpPr>
              <p:cNvPr id="264" name="角丸四角形 141"/>
              <p:cNvSpPr/>
              <p:nvPr/>
            </p:nvSpPr>
            <p:spPr bwMode="auto">
              <a:xfrm rot="19800000">
                <a:off x="5931614" y="5779988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142"/>
              <p:cNvSpPr/>
              <p:nvPr/>
            </p:nvSpPr>
            <p:spPr bwMode="auto">
              <a:xfrm rot="18000000">
                <a:off x="6264047" y="545370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 145"/>
            <p:cNvSpPr/>
            <p:nvPr/>
          </p:nvSpPr>
          <p:spPr bwMode="auto">
            <a:xfrm>
              <a:off x="3100561" y="6651887"/>
              <a:ext cx="1158573" cy="267195"/>
            </a:xfrm>
            <a:custGeom>
              <a:avLst/>
              <a:gdLst>
                <a:gd name="connsiteX0" fmla="*/ 568279 w 1654718"/>
                <a:gd name="connsiteY0" fmla="*/ 0 h 475910"/>
                <a:gd name="connsiteX1" fmla="*/ 1091900 w 1654718"/>
                <a:gd name="connsiteY1" fmla="*/ 104998 h 475910"/>
                <a:gd name="connsiteX2" fmla="*/ 1110974 w 1654718"/>
                <a:gd name="connsiteY2" fmla="*/ 133579 h 475910"/>
                <a:gd name="connsiteX3" fmla="*/ 1307639 w 1654718"/>
                <a:gd name="connsiteY3" fmla="*/ 145590 h 475910"/>
                <a:gd name="connsiteX4" fmla="*/ 1654718 w 1654718"/>
                <a:gd name="connsiteY4" fmla="*/ 303995 h 475910"/>
                <a:gd name="connsiteX5" fmla="*/ 1086439 w 1654718"/>
                <a:gd name="connsiteY5" fmla="*/ 475910 h 475910"/>
                <a:gd name="connsiteX6" fmla="*/ 562818 w 1654718"/>
                <a:gd name="connsiteY6" fmla="*/ 370912 h 475910"/>
                <a:gd name="connsiteX7" fmla="*/ 543745 w 1654718"/>
                <a:gd name="connsiteY7" fmla="*/ 342332 h 475910"/>
                <a:gd name="connsiteX8" fmla="*/ 347079 w 1654718"/>
                <a:gd name="connsiteY8" fmla="*/ 330320 h 475910"/>
                <a:gd name="connsiteX9" fmla="*/ 0 w 1654718"/>
                <a:gd name="connsiteY9" fmla="*/ 171915 h 475910"/>
                <a:gd name="connsiteX10" fmla="*/ 568279 w 1654718"/>
                <a:gd name="connsiteY10" fmla="*/ 0 h 47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4718" h="475910">
                  <a:moveTo>
                    <a:pt x="568279" y="0"/>
                  </a:moveTo>
                  <a:cubicBezTo>
                    <a:pt x="803668" y="0"/>
                    <a:pt x="1005631" y="43295"/>
                    <a:pt x="1091900" y="104998"/>
                  </a:cubicBezTo>
                  <a:lnTo>
                    <a:pt x="1110974" y="133579"/>
                  </a:lnTo>
                  <a:lnTo>
                    <a:pt x="1307639" y="145590"/>
                  </a:lnTo>
                  <a:cubicBezTo>
                    <a:pt x="1511603" y="171688"/>
                    <a:pt x="1654718" y="232786"/>
                    <a:pt x="1654718" y="303995"/>
                  </a:cubicBezTo>
                  <a:cubicBezTo>
                    <a:pt x="1654718" y="398941"/>
                    <a:pt x="1400291" y="475910"/>
                    <a:pt x="1086439" y="475910"/>
                  </a:cubicBezTo>
                  <a:cubicBezTo>
                    <a:pt x="851050" y="475910"/>
                    <a:pt x="649088" y="432615"/>
                    <a:pt x="562818" y="370912"/>
                  </a:cubicBezTo>
                  <a:lnTo>
                    <a:pt x="543745" y="342332"/>
                  </a:lnTo>
                  <a:lnTo>
                    <a:pt x="347079" y="330320"/>
                  </a:lnTo>
                  <a:cubicBezTo>
                    <a:pt x="143115" y="304222"/>
                    <a:pt x="0" y="243125"/>
                    <a:pt x="0" y="171915"/>
                  </a:cubicBezTo>
                  <a:cubicBezTo>
                    <a:pt x="0" y="76969"/>
                    <a:pt x="254427" y="0"/>
                    <a:pt x="568279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7883322" y="2966456"/>
            <a:ext cx="1556781" cy="1208923"/>
            <a:chOff x="5654423" y="3643543"/>
            <a:chExt cx="2780892" cy="2159511"/>
          </a:xfrm>
        </p:grpSpPr>
        <p:grpSp>
          <p:nvGrpSpPr>
            <p:cNvPr id="278" name="グループ化 277"/>
            <p:cNvGrpSpPr/>
            <p:nvPr/>
          </p:nvGrpSpPr>
          <p:grpSpPr>
            <a:xfrm rot="3600000">
              <a:off x="6441326" y="3809066"/>
              <a:ext cx="1207085" cy="2780892"/>
              <a:chOff x="5547710" y="4051221"/>
              <a:chExt cx="1207085" cy="2780892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5767065" y="4051221"/>
                <a:ext cx="987730" cy="2096143"/>
                <a:chOff x="3709013" y="3066253"/>
                <a:chExt cx="987730" cy="2096143"/>
              </a:xfrm>
            </p:grpSpPr>
            <p:sp>
              <p:nvSpPr>
                <p:cNvPr id="295" name="角丸四角形 147"/>
                <p:cNvSpPr/>
                <p:nvPr/>
              </p:nvSpPr>
              <p:spPr bwMode="auto">
                <a:xfrm>
                  <a:off x="4187183" y="3997305"/>
                  <a:ext cx="502044" cy="116509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6" name="グループ化 295"/>
                <p:cNvGrpSpPr/>
                <p:nvPr/>
              </p:nvGrpSpPr>
              <p:grpSpPr>
                <a:xfrm rot="19500063">
                  <a:off x="3709013" y="3066253"/>
                  <a:ext cx="987730" cy="1053616"/>
                  <a:chOff x="3965657" y="2951929"/>
                  <a:chExt cx="987730" cy="1053616"/>
                </a:xfrm>
              </p:grpSpPr>
              <p:sp>
                <p:nvSpPr>
                  <p:cNvPr id="298" name="楕円 297"/>
                  <p:cNvSpPr/>
                  <p:nvPr/>
                </p:nvSpPr>
                <p:spPr bwMode="auto">
                  <a:xfrm>
                    <a:off x="3988160" y="3112988"/>
                    <a:ext cx="892557" cy="892557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弦 298"/>
                  <p:cNvSpPr/>
                  <p:nvPr/>
                </p:nvSpPr>
                <p:spPr bwMode="auto">
                  <a:xfrm>
                    <a:off x="3965657" y="2951929"/>
                    <a:ext cx="987730" cy="987730"/>
                  </a:xfrm>
                  <a:prstGeom prst="chord">
                    <a:avLst>
                      <a:gd name="adj1" fmla="val 11332799"/>
                      <a:gd name="adj2" fmla="val 1235226"/>
                    </a:avLst>
                  </a:pr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7" name="角丸四角形 149"/>
                <p:cNvSpPr/>
                <p:nvPr/>
              </p:nvSpPr>
              <p:spPr bwMode="auto">
                <a:xfrm rot="19800000">
                  <a:off x="4196562" y="4169492"/>
                  <a:ext cx="443305" cy="17857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/>
              <p:cNvGrpSpPr/>
              <p:nvPr/>
            </p:nvGrpSpPr>
            <p:grpSpPr>
              <a:xfrm rot="3664890">
                <a:off x="5579140" y="4639652"/>
                <a:ext cx="723679" cy="717529"/>
                <a:chOff x="5931614" y="5217610"/>
                <a:chExt cx="723679" cy="717529"/>
              </a:xfrm>
            </p:grpSpPr>
            <p:sp>
              <p:nvSpPr>
                <p:cNvPr id="293" name="角丸四角形 153"/>
                <p:cNvSpPr/>
                <p:nvPr/>
              </p:nvSpPr>
              <p:spPr bwMode="auto">
                <a:xfrm rot="19800000">
                  <a:off x="5931614" y="5779988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角丸四角形 154"/>
                <p:cNvSpPr/>
                <p:nvPr/>
              </p:nvSpPr>
              <p:spPr bwMode="auto">
                <a:xfrm rot="18000000">
                  <a:off x="6264047" y="545370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 rot="1597599">
                <a:off x="5838665" y="6024893"/>
                <a:ext cx="627341" cy="807220"/>
                <a:chOff x="6449984" y="6027345"/>
                <a:chExt cx="627341" cy="807220"/>
              </a:xfrm>
            </p:grpSpPr>
            <p:sp>
              <p:nvSpPr>
                <p:cNvPr id="291" name="角丸四角形 159"/>
                <p:cNvSpPr/>
                <p:nvPr/>
              </p:nvSpPr>
              <p:spPr bwMode="auto">
                <a:xfrm rot="8100000">
                  <a:off x="6449984" y="602734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角丸四角形 160"/>
                <p:cNvSpPr/>
                <p:nvPr/>
              </p:nvSpPr>
              <p:spPr bwMode="auto">
                <a:xfrm rot="6300000">
                  <a:off x="6217773" y="6443319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rot="2211531">
                <a:off x="5547710" y="4918746"/>
                <a:ext cx="723679" cy="717529"/>
                <a:chOff x="5931614" y="5217610"/>
                <a:chExt cx="723679" cy="717529"/>
              </a:xfrm>
            </p:grpSpPr>
            <p:sp>
              <p:nvSpPr>
                <p:cNvPr id="289" name="角丸四角形 162"/>
                <p:cNvSpPr/>
                <p:nvPr/>
              </p:nvSpPr>
              <p:spPr bwMode="auto">
                <a:xfrm rot="19800000">
                  <a:off x="5931614" y="5779988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角丸四角形 163"/>
                <p:cNvSpPr/>
                <p:nvPr/>
              </p:nvSpPr>
              <p:spPr bwMode="auto">
                <a:xfrm rot="18000000">
                  <a:off x="6264047" y="545370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9" name="グループ化 278"/>
            <p:cNvGrpSpPr/>
            <p:nvPr/>
          </p:nvGrpSpPr>
          <p:grpSpPr>
            <a:xfrm rot="2995850">
              <a:off x="5849683" y="5121159"/>
              <a:ext cx="1103690" cy="162038"/>
              <a:chOff x="5748697" y="5720042"/>
              <a:chExt cx="1103690" cy="162038"/>
            </a:xfrm>
          </p:grpSpPr>
          <p:sp>
            <p:nvSpPr>
              <p:cNvPr id="283" name="角丸四角形 166"/>
              <p:cNvSpPr/>
              <p:nvPr/>
            </p:nvSpPr>
            <p:spPr bwMode="auto">
              <a:xfrm rot="11700000">
                <a:off x="6225046" y="572004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167"/>
              <p:cNvSpPr/>
              <p:nvPr/>
            </p:nvSpPr>
            <p:spPr bwMode="auto">
              <a:xfrm rot="9900000">
                <a:off x="5748697" y="572692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正方形/長方形 279"/>
            <p:cNvSpPr/>
            <p:nvPr/>
          </p:nvSpPr>
          <p:spPr bwMode="auto">
            <a:xfrm>
              <a:off x="6195855" y="3849731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6509619" y="3643543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6859242" y="3688366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8189186" y="1063449"/>
            <a:ext cx="1226364" cy="1248085"/>
            <a:chOff x="2112964" y="3937793"/>
            <a:chExt cx="1727517" cy="1758115"/>
          </a:xfrm>
        </p:grpSpPr>
        <p:grpSp>
          <p:nvGrpSpPr>
            <p:cNvPr id="301" name="グループ化 300"/>
            <p:cNvGrpSpPr/>
            <p:nvPr/>
          </p:nvGrpSpPr>
          <p:grpSpPr>
            <a:xfrm rot="884168">
              <a:off x="2112964" y="4212297"/>
              <a:ext cx="1338290" cy="1483611"/>
              <a:chOff x="914792" y="4304572"/>
              <a:chExt cx="1338290" cy="1483611"/>
            </a:xfrm>
          </p:grpSpPr>
          <p:grpSp>
            <p:nvGrpSpPr>
              <p:cNvPr id="305" name="グループ化 304"/>
              <p:cNvGrpSpPr/>
              <p:nvPr/>
            </p:nvGrpSpPr>
            <p:grpSpPr>
              <a:xfrm rot="900000">
                <a:off x="1013328" y="4304572"/>
                <a:ext cx="987726" cy="1483611"/>
                <a:chOff x="1069501" y="4332467"/>
                <a:chExt cx="987726" cy="1483611"/>
              </a:xfrm>
            </p:grpSpPr>
            <p:grpSp>
              <p:nvGrpSpPr>
                <p:cNvPr id="308" name="グループ化 307"/>
                <p:cNvGrpSpPr/>
                <p:nvPr/>
              </p:nvGrpSpPr>
              <p:grpSpPr>
                <a:xfrm>
                  <a:off x="1164012" y="4332467"/>
                  <a:ext cx="893215" cy="1483611"/>
                  <a:chOff x="2562443" y="1368380"/>
                  <a:chExt cx="1180501" cy="1960785"/>
                </a:xfrm>
              </p:grpSpPr>
              <p:sp>
                <p:nvSpPr>
                  <p:cNvPr id="312" name="片側の 2 つの角を丸めた四角形 152"/>
                  <p:cNvSpPr/>
                  <p:nvPr/>
                </p:nvSpPr>
                <p:spPr>
                  <a:xfrm>
                    <a:off x="3336742" y="1683814"/>
                    <a:ext cx="406202" cy="1154525"/>
                  </a:xfrm>
                  <a:prstGeom prst="round2SameRect">
                    <a:avLst>
                      <a:gd name="adj1" fmla="val 45599"/>
                      <a:gd name="adj2" fmla="val 46297"/>
                    </a:avLst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 154"/>
                  <p:cNvSpPr/>
                  <p:nvPr/>
                </p:nvSpPr>
                <p:spPr bwMode="auto">
                  <a:xfrm rot="21176960">
                    <a:off x="2898868" y="1368380"/>
                    <a:ext cx="613735" cy="613735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4" name="グループ化 313"/>
                  <p:cNvGrpSpPr/>
                  <p:nvPr/>
                </p:nvGrpSpPr>
                <p:grpSpPr>
                  <a:xfrm rot="1800000">
                    <a:off x="2562443" y="2381262"/>
                    <a:ext cx="881957" cy="947903"/>
                    <a:chOff x="1497012" y="1535990"/>
                    <a:chExt cx="881957" cy="947903"/>
                  </a:xfrm>
                  <a:solidFill>
                    <a:schemeClr val="tx1"/>
                  </a:solidFill>
                </p:grpSpPr>
                <p:sp>
                  <p:nvSpPr>
                    <p:cNvPr id="316" name="フリーフォーム 159"/>
                    <p:cNvSpPr/>
                    <p:nvPr/>
                  </p:nvSpPr>
                  <p:spPr bwMode="auto">
                    <a:xfrm rot="5400000">
                      <a:off x="1658886" y="1535991"/>
                      <a:ext cx="720083" cy="720082"/>
                    </a:xfrm>
                    <a:custGeom>
                      <a:avLst/>
                      <a:gdLst>
                        <a:gd name="connsiteX0" fmla="*/ 2 w 720083"/>
                        <a:gd name="connsiteY0" fmla="*/ 614637 h 720082"/>
                        <a:gd name="connsiteX1" fmla="*/ 2 w 720083"/>
                        <a:gd name="connsiteY1" fmla="*/ 614638 h 720082"/>
                        <a:gd name="connsiteX2" fmla="*/ 2 w 720083"/>
                        <a:gd name="connsiteY2" fmla="*/ 614638 h 720082"/>
                        <a:gd name="connsiteX3" fmla="*/ 112514 w 720083"/>
                        <a:gd name="connsiteY3" fmla="*/ 1 h 720082"/>
                        <a:gd name="connsiteX4" fmla="*/ 156309 w 720083"/>
                        <a:gd name="connsiteY4" fmla="*/ 8842 h 720082"/>
                        <a:gd name="connsiteX5" fmla="*/ 225027 w 720083"/>
                        <a:gd name="connsiteY5" fmla="*/ 112513 h 720082"/>
                        <a:gd name="connsiteX6" fmla="*/ 225027 w 720083"/>
                        <a:gd name="connsiteY6" fmla="*/ 509195 h 720082"/>
                        <a:gd name="connsiteX7" fmla="*/ 614640 w 720083"/>
                        <a:gd name="connsiteY7" fmla="*/ 509195 h 720082"/>
                        <a:gd name="connsiteX8" fmla="*/ 720083 w 720083"/>
                        <a:gd name="connsiteY8" fmla="*/ 614638 h 720082"/>
                        <a:gd name="connsiteX9" fmla="*/ 720082 w 720083"/>
                        <a:gd name="connsiteY9" fmla="*/ 614638 h 720082"/>
                        <a:gd name="connsiteX10" fmla="*/ 614639 w 720083"/>
                        <a:gd name="connsiteY10" fmla="*/ 720081 h 720082"/>
                        <a:gd name="connsiteX11" fmla="*/ 112521 w 720083"/>
                        <a:gd name="connsiteY11" fmla="*/ 720080 h 720082"/>
                        <a:gd name="connsiteX12" fmla="*/ 112514 w 720083"/>
                        <a:gd name="connsiteY12" fmla="*/ 720082 h 720082"/>
                        <a:gd name="connsiteX13" fmla="*/ 112514 w 720083"/>
                        <a:gd name="connsiteY13" fmla="*/ 720081 h 720082"/>
                        <a:gd name="connsiteX14" fmla="*/ 112511 w 720083"/>
                        <a:gd name="connsiteY14" fmla="*/ 720080 h 720082"/>
                        <a:gd name="connsiteX15" fmla="*/ 105445 w 720083"/>
                        <a:gd name="connsiteY15" fmla="*/ 720080 h 720082"/>
                        <a:gd name="connsiteX16" fmla="*/ 8288 w 720083"/>
                        <a:gd name="connsiteY16" fmla="*/ 655680 h 720082"/>
                        <a:gd name="connsiteX17" fmla="*/ 2 w 720083"/>
                        <a:gd name="connsiteY17" fmla="*/ 614638 h 720082"/>
                        <a:gd name="connsiteX18" fmla="*/ 715 w 720083"/>
                        <a:gd name="connsiteY18" fmla="*/ 611106 h 720082"/>
                        <a:gd name="connsiteX19" fmla="*/ 0 w 720083"/>
                        <a:gd name="connsiteY19" fmla="*/ 607568 h 720082"/>
                        <a:gd name="connsiteX20" fmla="*/ 1 w 720083"/>
                        <a:gd name="connsiteY20" fmla="*/ 112513 h 720082"/>
                        <a:gd name="connsiteX21" fmla="*/ 68720 w 720083"/>
                        <a:gd name="connsiteY21" fmla="*/ 8842 h 720082"/>
                        <a:gd name="connsiteX22" fmla="*/ 112514 w 720083"/>
                        <a:gd name="connsiteY22" fmla="*/ 0 h 720082"/>
                        <a:gd name="connsiteX23" fmla="*/ 112515 w 720083"/>
                        <a:gd name="connsiteY23" fmla="*/ 0 h 720082"/>
                        <a:gd name="connsiteX24" fmla="*/ 112514 w 720083"/>
                        <a:gd name="connsiteY24" fmla="*/ 1 h 720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720083" h="720082">
                          <a:moveTo>
                            <a:pt x="2" y="614637"/>
                          </a:moveTo>
                          <a:lnTo>
                            <a:pt x="2" y="614638"/>
                          </a:lnTo>
                          <a:lnTo>
                            <a:pt x="2" y="614638"/>
                          </a:lnTo>
                          <a:close/>
                          <a:moveTo>
                            <a:pt x="112514" y="1"/>
                          </a:moveTo>
                          <a:lnTo>
                            <a:pt x="156309" y="8842"/>
                          </a:lnTo>
                          <a:cubicBezTo>
                            <a:pt x="196691" y="25923"/>
                            <a:pt x="225027" y="65909"/>
                            <a:pt x="225027" y="112513"/>
                          </a:cubicBezTo>
                          <a:lnTo>
                            <a:pt x="225027" y="509195"/>
                          </a:lnTo>
                          <a:lnTo>
                            <a:pt x="614640" y="509195"/>
                          </a:lnTo>
                          <a:cubicBezTo>
                            <a:pt x="672875" y="509195"/>
                            <a:pt x="720083" y="556403"/>
                            <a:pt x="720083" y="614638"/>
                          </a:cubicBezTo>
                          <a:lnTo>
                            <a:pt x="720082" y="614638"/>
                          </a:lnTo>
                          <a:cubicBezTo>
                            <a:pt x="720082" y="672873"/>
                            <a:pt x="672874" y="720081"/>
                            <a:pt x="614639" y="720081"/>
                          </a:cubicBezTo>
                          <a:lnTo>
                            <a:pt x="112521" y="720080"/>
                          </a:lnTo>
                          <a:lnTo>
                            <a:pt x="112514" y="720082"/>
                          </a:lnTo>
                          <a:lnTo>
                            <a:pt x="112514" y="720081"/>
                          </a:lnTo>
                          <a:lnTo>
                            <a:pt x="112511" y="720080"/>
                          </a:lnTo>
                          <a:lnTo>
                            <a:pt x="105445" y="720080"/>
                          </a:lnTo>
                          <a:cubicBezTo>
                            <a:pt x="61769" y="720080"/>
                            <a:pt x="24295" y="693526"/>
                            <a:pt x="8288" y="655680"/>
                          </a:cubicBezTo>
                          <a:lnTo>
                            <a:pt x="2" y="614638"/>
                          </a:lnTo>
                          <a:lnTo>
                            <a:pt x="715" y="611106"/>
                          </a:lnTo>
                          <a:lnTo>
                            <a:pt x="0" y="607568"/>
                          </a:lnTo>
                          <a:lnTo>
                            <a:pt x="1" y="112513"/>
                          </a:lnTo>
                          <a:cubicBezTo>
                            <a:pt x="1" y="65909"/>
                            <a:pt x="28337" y="25923"/>
                            <a:pt x="68720" y="8842"/>
                          </a:cubicBezTo>
                          <a:close/>
                          <a:moveTo>
                            <a:pt x="112514" y="0"/>
                          </a:moveTo>
                          <a:lnTo>
                            <a:pt x="112515" y="0"/>
                          </a:lnTo>
                          <a:lnTo>
                            <a:pt x="112514" y="1"/>
                          </a:ln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7" name="フリーフォーム 160"/>
                    <p:cNvSpPr/>
                    <p:nvPr/>
                  </p:nvSpPr>
                  <p:spPr bwMode="auto">
                    <a:xfrm>
                      <a:off x="1497012" y="1943833"/>
                      <a:ext cx="422145" cy="540060"/>
                    </a:xfrm>
                    <a:custGeom>
                      <a:avLst/>
                      <a:gdLst>
                        <a:gd name="connsiteX0" fmla="*/ 107110 w 422145"/>
                        <a:gd name="connsiteY0" fmla="*/ 0 h 540060"/>
                        <a:gd name="connsiteX1" fmla="*/ 422145 w 422145"/>
                        <a:gd name="connsiteY1" fmla="*/ 0 h 540060"/>
                        <a:gd name="connsiteX2" fmla="*/ 369828 w 422145"/>
                        <a:gd name="connsiteY2" fmla="*/ 347516 h 540060"/>
                        <a:gd name="connsiteX3" fmla="*/ 372296 w 422145"/>
                        <a:gd name="connsiteY3" fmla="*/ 349181 h 540060"/>
                        <a:gd name="connsiteX4" fmla="*/ 405046 w 422145"/>
                        <a:gd name="connsiteY4" fmla="*/ 428246 h 540060"/>
                        <a:gd name="connsiteX5" fmla="*/ 405045 w 422145"/>
                        <a:gd name="connsiteY5" fmla="*/ 495189 h 540060"/>
                        <a:gd name="connsiteX6" fmla="*/ 360174 w 422145"/>
                        <a:gd name="connsiteY6" fmla="*/ 540060 h 540060"/>
                        <a:gd name="connsiteX7" fmla="*/ 44871 w 422145"/>
                        <a:gd name="connsiteY7" fmla="*/ 540060 h 540060"/>
                        <a:gd name="connsiteX8" fmla="*/ 0 w 422145"/>
                        <a:gd name="connsiteY8" fmla="*/ 495189 h 540060"/>
                        <a:gd name="connsiteX9" fmla="*/ 0 w 422145"/>
                        <a:gd name="connsiteY9" fmla="*/ 428246 h 540060"/>
                        <a:gd name="connsiteX10" fmla="*/ 111815 w 422145"/>
                        <a:gd name="connsiteY10" fmla="*/ 316431 h 540060"/>
                        <a:gd name="connsiteX11" fmla="*/ 154748 w 422145"/>
                        <a:gd name="connsiteY11" fmla="*/ 316431 h 540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22145" h="540060">
                          <a:moveTo>
                            <a:pt x="107110" y="0"/>
                          </a:moveTo>
                          <a:lnTo>
                            <a:pt x="422145" y="0"/>
                          </a:lnTo>
                          <a:lnTo>
                            <a:pt x="369828" y="347516"/>
                          </a:lnTo>
                          <a:lnTo>
                            <a:pt x="372296" y="349181"/>
                          </a:lnTo>
                          <a:cubicBezTo>
                            <a:pt x="392531" y="369415"/>
                            <a:pt x="405046" y="397369"/>
                            <a:pt x="405046" y="428246"/>
                          </a:cubicBezTo>
                          <a:cubicBezTo>
                            <a:pt x="405046" y="450560"/>
                            <a:pt x="405045" y="472875"/>
                            <a:pt x="405045" y="495189"/>
                          </a:cubicBezTo>
                          <a:cubicBezTo>
                            <a:pt x="405045" y="519971"/>
                            <a:pt x="384956" y="540060"/>
                            <a:pt x="360174" y="540060"/>
                          </a:cubicBezTo>
                          <a:lnTo>
                            <a:pt x="44871" y="540060"/>
                          </a:lnTo>
                          <a:cubicBezTo>
                            <a:pt x="20089" y="540060"/>
                            <a:pt x="0" y="519971"/>
                            <a:pt x="0" y="495189"/>
                          </a:cubicBezTo>
                          <a:lnTo>
                            <a:pt x="0" y="428246"/>
                          </a:lnTo>
                          <a:cubicBezTo>
                            <a:pt x="0" y="366492"/>
                            <a:pt x="50061" y="316431"/>
                            <a:pt x="111815" y="316431"/>
                          </a:cubicBezTo>
                          <a:lnTo>
                            <a:pt x="154748" y="316431"/>
                          </a:lnTo>
                          <a:close/>
                        </a:path>
                      </a:pathLst>
                    </a:custGeom>
                    <a:grp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5" name="フリーフォーム 154"/>
                  <p:cNvSpPr/>
                  <p:nvPr/>
                </p:nvSpPr>
                <p:spPr bwMode="auto">
                  <a:xfrm rot="18988824">
                    <a:off x="2831169" y="1525395"/>
                    <a:ext cx="613735" cy="613735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/>
                <p:cNvGrpSpPr/>
                <p:nvPr/>
              </p:nvGrpSpPr>
              <p:grpSpPr>
                <a:xfrm rot="9900000">
                  <a:off x="1069501" y="4951075"/>
                  <a:ext cx="769899" cy="597069"/>
                  <a:chOff x="1925436" y="5177870"/>
                  <a:chExt cx="769899" cy="597069"/>
                </a:xfrm>
              </p:grpSpPr>
              <p:sp>
                <p:nvSpPr>
                  <p:cNvPr id="310" name="フリーフォーム 161"/>
                  <p:cNvSpPr/>
                  <p:nvPr/>
                </p:nvSpPr>
                <p:spPr bwMode="auto">
                  <a:xfrm rot="20700000">
                    <a:off x="1925436" y="5177870"/>
                    <a:ext cx="544844" cy="544844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6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6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 162"/>
                  <p:cNvSpPr/>
                  <p:nvPr/>
                </p:nvSpPr>
                <p:spPr bwMode="auto">
                  <a:xfrm rot="15300000">
                    <a:off x="2331314" y="5410917"/>
                    <a:ext cx="319412" cy="408631"/>
                  </a:xfrm>
                  <a:custGeom>
                    <a:avLst/>
                    <a:gdLst>
                      <a:gd name="connsiteX0" fmla="*/ 107110 w 422145"/>
                      <a:gd name="connsiteY0" fmla="*/ 0 h 540060"/>
                      <a:gd name="connsiteX1" fmla="*/ 422145 w 422145"/>
                      <a:gd name="connsiteY1" fmla="*/ 0 h 540060"/>
                      <a:gd name="connsiteX2" fmla="*/ 369828 w 422145"/>
                      <a:gd name="connsiteY2" fmla="*/ 347516 h 540060"/>
                      <a:gd name="connsiteX3" fmla="*/ 372296 w 422145"/>
                      <a:gd name="connsiteY3" fmla="*/ 349181 h 540060"/>
                      <a:gd name="connsiteX4" fmla="*/ 405046 w 422145"/>
                      <a:gd name="connsiteY4" fmla="*/ 428246 h 540060"/>
                      <a:gd name="connsiteX5" fmla="*/ 405045 w 422145"/>
                      <a:gd name="connsiteY5" fmla="*/ 495189 h 540060"/>
                      <a:gd name="connsiteX6" fmla="*/ 360174 w 422145"/>
                      <a:gd name="connsiteY6" fmla="*/ 540060 h 540060"/>
                      <a:gd name="connsiteX7" fmla="*/ 44871 w 422145"/>
                      <a:gd name="connsiteY7" fmla="*/ 540060 h 540060"/>
                      <a:gd name="connsiteX8" fmla="*/ 0 w 422145"/>
                      <a:gd name="connsiteY8" fmla="*/ 495189 h 540060"/>
                      <a:gd name="connsiteX9" fmla="*/ 0 w 422145"/>
                      <a:gd name="connsiteY9" fmla="*/ 428246 h 540060"/>
                      <a:gd name="connsiteX10" fmla="*/ 111815 w 422145"/>
                      <a:gd name="connsiteY10" fmla="*/ 316431 h 540060"/>
                      <a:gd name="connsiteX11" fmla="*/ 154748 w 422145"/>
                      <a:gd name="connsiteY11" fmla="*/ 316431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22145" h="540060">
                        <a:moveTo>
                          <a:pt x="107110" y="0"/>
                        </a:moveTo>
                        <a:lnTo>
                          <a:pt x="422145" y="0"/>
                        </a:lnTo>
                        <a:lnTo>
                          <a:pt x="369828" y="347516"/>
                        </a:lnTo>
                        <a:lnTo>
                          <a:pt x="372296" y="349181"/>
                        </a:lnTo>
                        <a:cubicBezTo>
                          <a:pt x="392531" y="369415"/>
                          <a:pt x="405046" y="397369"/>
                          <a:pt x="405046" y="428246"/>
                        </a:cubicBezTo>
                        <a:cubicBezTo>
                          <a:pt x="405046" y="450560"/>
                          <a:pt x="405045" y="472875"/>
                          <a:pt x="405045" y="495189"/>
                        </a:cubicBezTo>
                        <a:cubicBezTo>
                          <a:pt x="405045" y="519971"/>
                          <a:pt x="384956" y="540060"/>
                          <a:pt x="360174" y="540060"/>
                        </a:cubicBezTo>
                        <a:lnTo>
                          <a:pt x="44871" y="540060"/>
                        </a:lnTo>
                        <a:cubicBezTo>
                          <a:pt x="20089" y="540060"/>
                          <a:pt x="0" y="519971"/>
                          <a:pt x="0" y="495189"/>
                        </a:cubicBezTo>
                        <a:lnTo>
                          <a:pt x="0" y="428246"/>
                        </a:lnTo>
                        <a:cubicBezTo>
                          <a:pt x="0" y="366492"/>
                          <a:pt x="50061" y="316431"/>
                          <a:pt x="111815" y="316431"/>
                        </a:cubicBezTo>
                        <a:lnTo>
                          <a:pt x="154748" y="3164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6" name="アーチ 305"/>
              <p:cNvSpPr/>
              <p:nvPr/>
            </p:nvSpPr>
            <p:spPr bwMode="auto">
              <a:xfrm>
                <a:off x="914792" y="4388848"/>
                <a:ext cx="1338290" cy="1338288"/>
              </a:xfrm>
              <a:prstGeom prst="blockArc">
                <a:avLst>
                  <a:gd name="adj1" fmla="val 3761353"/>
                  <a:gd name="adj2" fmla="val 7381988"/>
                  <a:gd name="adj3" fmla="val 3152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アーチ 306"/>
              <p:cNvSpPr/>
              <p:nvPr/>
            </p:nvSpPr>
            <p:spPr bwMode="auto">
              <a:xfrm>
                <a:off x="1011414" y="4493090"/>
                <a:ext cx="1129806" cy="1129804"/>
              </a:xfrm>
              <a:prstGeom prst="blockArc">
                <a:avLst>
                  <a:gd name="adj1" fmla="val 3761353"/>
                  <a:gd name="adj2" fmla="val 7387320"/>
                  <a:gd name="adj3" fmla="val 3785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/>
            <p:cNvGrpSpPr/>
            <p:nvPr/>
          </p:nvGrpSpPr>
          <p:grpSpPr>
            <a:xfrm>
              <a:off x="3058557" y="3937793"/>
              <a:ext cx="781924" cy="845076"/>
              <a:chOff x="3143206" y="4029279"/>
              <a:chExt cx="612625" cy="662104"/>
            </a:xfrm>
          </p:grpSpPr>
          <p:sp>
            <p:nvSpPr>
              <p:cNvPr id="303" name="円/楕円 172"/>
              <p:cNvSpPr/>
              <p:nvPr/>
            </p:nvSpPr>
            <p:spPr>
              <a:xfrm rot="1784168">
                <a:off x="3143206" y="4125195"/>
                <a:ext cx="534498" cy="56618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弦 303"/>
              <p:cNvSpPr/>
              <p:nvPr/>
            </p:nvSpPr>
            <p:spPr>
              <a:xfrm rot="1784168">
                <a:off x="3154697" y="4029279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99505" y="2843935"/>
            <a:ext cx="1522203" cy="1548234"/>
            <a:chOff x="2200784" y="3066253"/>
            <a:chExt cx="2762763" cy="2810009"/>
          </a:xfrm>
        </p:grpSpPr>
        <p:sp>
          <p:nvSpPr>
            <p:cNvPr id="3" name="角丸四角形 405"/>
            <p:cNvSpPr/>
            <p:nvPr/>
          </p:nvSpPr>
          <p:spPr bwMode="auto">
            <a:xfrm>
              <a:off x="4187183" y="399730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4564257" y="4839833"/>
              <a:ext cx="399290" cy="1036429"/>
              <a:chOff x="5779604" y="5656039"/>
              <a:chExt cx="399290" cy="1036429"/>
            </a:xfrm>
          </p:grpSpPr>
          <p:sp>
            <p:nvSpPr>
              <p:cNvPr id="21" name="角丸四角形 457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角丸四角形 458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 rot="19500063">
              <a:off x="3709013" y="3066253"/>
              <a:ext cx="987730" cy="1053616"/>
              <a:chOff x="3965657" y="2951929"/>
              <a:chExt cx="987730" cy="1053616"/>
            </a:xfrm>
          </p:grpSpPr>
          <p:sp>
            <p:nvSpPr>
              <p:cNvPr id="19" name="楕円 18"/>
              <p:cNvSpPr/>
              <p:nvPr/>
            </p:nvSpPr>
            <p:spPr bwMode="auto">
              <a:xfrm>
                <a:off x="3988160" y="311298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弦 19"/>
              <p:cNvSpPr/>
              <p:nvPr/>
            </p:nvSpPr>
            <p:spPr bwMode="auto">
              <a:xfrm>
                <a:off x="3965657" y="295192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 rot="3600000">
              <a:off x="3914063" y="4801265"/>
              <a:ext cx="399290" cy="1036429"/>
              <a:chOff x="5779604" y="5656039"/>
              <a:chExt cx="399290" cy="1036429"/>
            </a:xfrm>
          </p:grpSpPr>
          <p:sp>
            <p:nvSpPr>
              <p:cNvPr id="17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 rot="19800000">
              <a:off x="3481996" y="4573702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5" name="角丸四角形 417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角丸四角形 418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 410"/>
            <p:cNvSpPr/>
            <p:nvPr/>
          </p:nvSpPr>
          <p:spPr bwMode="auto">
            <a:xfrm>
              <a:off x="2200784" y="5362607"/>
              <a:ext cx="884720" cy="467365"/>
            </a:xfrm>
            <a:custGeom>
              <a:avLst/>
              <a:gdLst>
                <a:gd name="connsiteX0" fmla="*/ 591967 w 1183935"/>
                <a:gd name="connsiteY0" fmla="*/ 0 h 687172"/>
                <a:gd name="connsiteX1" fmla="*/ 1151586 w 1183935"/>
                <a:gd name="connsiteY1" fmla="*/ 536460 h 687172"/>
                <a:gd name="connsiteX2" fmla="*/ 1183935 w 1183935"/>
                <a:gd name="connsiteY2" fmla="*/ 687172 h 687172"/>
                <a:gd name="connsiteX3" fmla="*/ 0 w 1183935"/>
                <a:gd name="connsiteY3" fmla="*/ 687172 h 687172"/>
                <a:gd name="connsiteX4" fmla="*/ 32349 w 1183935"/>
                <a:gd name="connsiteY4" fmla="*/ 536460 h 687172"/>
                <a:gd name="connsiteX5" fmla="*/ 591967 w 1183935"/>
                <a:gd name="connsiteY5" fmla="*/ 0 h 687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3935" h="687172">
                  <a:moveTo>
                    <a:pt x="591967" y="0"/>
                  </a:moveTo>
                  <a:cubicBezTo>
                    <a:pt x="843538" y="0"/>
                    <a:pt x="1059385" y="221205"/>
                    <a:pt x="1151586" y="536460"/>
                  </a:cubicBezTo>
                  <a:lnTo>
                    <a:pt x="1183935" y="687172"/>
                  </a:lnTo>
                  <a:lnTo>
                    <a:pt x="0" y="687172"/>
                  </a:lnTo>
                  <a:lnTo>
                    <a:pt x="32349" y="536460"/>
                  </a:lnTo>
                  <a:cubicBezTo>
                    <a:pt x="124549" y="221205"/>
                    <a:pt x="340396" y="0"/>
                    <a:pt x="591967" y="0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 rot="13500000">
              <a:off x="3335913" y="3927865"/>
              <a:ext cx="651607" cy="2054550"/>
              <a:chOff x="5274820" y="2706860"/>
              <a:chExt cx="807545" cy="2681286"/>
            </a:xfrm>
          </p:grpSpPr>
          <p:grpSp>
            <p:nvGrpSpPr>
              <p:cNvPr id="11" name="グループ化 10"/>
              <p:cNvGrpSpPr/>
              <p:nvPr/>
            </p:nvGrpSpPr>
            <p:grpSpPr>
              <a:xfrm>
                <a:off x="5393361" y="3317375"/>
                <a:ext cx="570464" cy="2070771"/>
                <a:chOff x="5393361" y="3317375"/>
                <a:chExt cx="570464" cy="2070771"/>
              </a:xfrm>
            </p:grpSpPr>
            <p:sp>
              <p:nvSpPr>
                <p:cNvPr id="13" name="角丸四角形 415"/>
                <p:cNvSpPr/>
                <p:nvPr/>
              </p:nvSpPr>
              <p:spPr bwMode="auto">
                <a:xfrm>
                  <a:off x="5639655" y="3317375"/>
                  <a:ext cx="77878" cy="1290279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416"/>
                <p:cNvSpPr/>
                <p:nvPr/>
              </p:nvSpPr>
              <p:spPr bwMode="auto">
                <a:xfrm>
                  <a:off x="5393361" y="4565467"/>
                  <a:ext cx="570464" cy="822679"/>
                </a:xfrm>
                <a:custGeom>
                  <a:avLst/>
                  <a:gdLst>
                    <a:gd name="connsiteX0" fmla="*/ 285235 w 570464"/>
                    <a:gd name="connsiteY0" fmla="*/ 296093 h 822679"/>
                    <a:gd name="connsiteX1" fmla="*/ 68490 w 570464"/>
                    <a:gd name="connsiteY1" fmla="*/ 443353 h 822679"/>
                    <a:gd name="connsiteX2" fmla="*/ 68490 w 570464"/>
                    <a:gd name="connsiteY2" fmla="*/ 749675 h 822679"/>
                    <a:gd name="connsiteX3" fmla="*/ 501979 w 570464"/>
                    <a:gd name="connsiteY3" fmla="*/ 749675 h 822679"/>
                    <a:gd name="connsiteX4" fmla="*/ 501979 w 570464"/>
                    <a:gd name="connsiteY4" fmla="*/ 443353 h 822679"/>
                    <a:gd name="connsiteX5" fmla="*/ 249182 w 570464"/>
                    <a:gd name="connsiteY5" fmla="*/ 0 h 822679"/>
                    <a:gd name="connsiteX6" fmla="*/ 321283 w 570464"/>
                    <a:gd name="connsiteY6" fmla="*/ 0 h 822679"/>
                    <a:gd name="connsiteX7" fmla="*/ 346190 w 570464"/>
                    <a:gd name="connsiteY7" fmla="*/ 24907 h 822679"/>
                    <a:gd name="connsiteX8" fmla="*/ 346190 w 570464"/>
                    <a:gd name="connsiteY8" fmla="*/ 234025 h 822679"/>
                    <a:gd name="connsiteX9" fmla="*/ 570464 w 570464"/>
                    <a:gd name="connsiteY9" fmla="*/ 386401 h 822679"/>
                    <a:gd name="connsiteX10" fmla="*/ 570464 w 570464"/>
                    <a:gd name="connsiteY10" fmla="*/ 822679 h 822679"/>
                    <a:gd name="connsiteX11" fmla="*/ 0 w 570464"/>
                    <a:gd name="connsiteY11" fmla="*/ 822679 h 822679"/>
                    <a:gd name="connsiteX12" fmla="*/ 0 w 570464"/>
                    <a:gd name="connsiteY12" fmla="*/ 386401 h 822679"/>
                    <a:gd name="connsiteX13" fmla="*/ 224275 w 570464"/>
                    <a:gd name="connsiteY13" fmla="*/ 234024 h 822679"/>
                    <a:gd name="connsiteX14" fmla="*/ 224275 w 570464"/>
                    <a:gd name="connsiteY14" fmla="*/ 24907 h 822679"/>
                    <a:gd name="connsiteX15" fmla="*/ 249182 w 570464"/>
                    <a:gd name="connsiteY15" fmla="*/ 0 h 82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64" h="822679">
                      <a:moveTo>
                        <a:pt x="285235" y="296093"/>
                      </a:moveTo>
                      <a:lnTo>
                        <a:pt x="68490" y="443353"/>
                      </a:lnTo>
                      <a:lnTo>
                        <a:pt x="68490" y="749675"/>
                      </a:lnTo>
                      <a:lnTo>
                        <a:pt x="501979" y="749675"/>
                      </a:lnTo>
                      <a:lnTo>
                        <a:pt x="501979" y="443353"/>
                      </a:lnTo>
                      <a:close/>
                      <a:moveTo>
                        <a:pt x="249182" y="0"/>
                      </a:moveTo>
                      <a:lnTo>
                        <a:pt x="321283" y="0"/>
                      </a:lnTo>
                      <a:cubicBezTo>
                        <a:pt x="335039" y="0"/>
                        <a:pt x="346190" y="11151"/>
                        <a:pt x="346190" y="24907"/>
                      </a:cubicBezTo>
                      <a:lnTo>
                        <a:pt x="346190" y="234025"/>
                      </a:lnTo>
                      <a:lnTo>
                        <a:pt x="570464" y="386401"/>
                      </a:lnTo>
                      <a:lnTo>
                        <a:pt x="570464" y="822679"/>
                      </a:lnTo>
                      <a:lnTo>
                        <a:pt x="0" y="822679"/>
                      </a:lnTo>
                      <a:lnTo>
                        <a:pt x="0" y="386401"/>
                      </a:lnTo>
                      <a:lnTo>
                        <a:pt x="224275" y="234024"/>
                      </a:lnTo>
                      <a:lnTo>
                        <a:pt x="224275" y="24907"/>
                      </a:lnTo>
                      <a:cubicBezTo>
                        <a:pt x="224275" y="11151"/>
                        <a:pt x="235426" y="0"/>
                        <a:pt x="24918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 414"/>
              <p:cNvSpPr/>
              <p:nvPr/>
            </p:nvSpPr>
            <p:spPr bwMode="auto">
              <a:xfrm>
                <a:off x="5274820" y="2706860"/>
                <a:ext cx="807545" cy="815396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角丸四角形 412"/>
            <p:cNvSpPr/>
            <p:nvPr/>
          </p:nvSpPr>
          <p:spPr bwMode="auto">
            <a:xfrm rot="19800000">
              <a:off x="4196562" y="4169492"/>
              <a:ext cx="443305" cy="17857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776575" y="850910"/>
            <a:ext cx="1132441" cy="1619711"/>
            <a:chOff x="6070976" y="-3490435"/>
            <a:chExt cx="2055354" cy="2939738"/>
          </a:xfrm>
        </p:grpSpPr>
        <p:sp>
          <p:nvSpPr>
            <p:cNvPr id="24" name="角丸四角形 405"/>
            <p:cNvSpPr/>
            <p:nvPr/>
          </p:nvSpPr>
          <p:spPr bwMode="auto">
            <a:xfrm>
              <a:off x="7023319" y="-248881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 rot="3600000">
              <a:off x="6750199" y="-1684853"/>
              <a:ext cx="399290" cy="1036429"/>
              <a:chOff x="5779604" y="5656039"/>
              <a:chExt cx="399290" cy="1036429"/>
            </a:xfrm>
          </p:grpSpPr>
          <p:sp>
            <p:nvSpPr>
              <p:cNvPr id="41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角丸四角形 418"/>
            <p:cNvSpPr/>
            <p:nvPr/>
          </p:nvSpPr>
          <p:spPr bwMode="auto">
            <a:xfrm rot="18000000">
              <a:off x="6695945" y="-2195177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 rot="11700000">
              <a:off x="6070976" y="-2605247"/>
              <a:ext cx="651607" cy="2054550"/>
              <a:chOff x="5274820" y="2706860"/>
              <a:chExt cx="807545" cy="2681286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5393361" y="3317375"/>
                <a:ext cx="570464" cy="2070771"/>
                <a:chOff x="5393361" y="3317375"/>
                <a:chExt cx="570464" cy="2070771"/>
              </a:xfrm>
            </p:grpSpPr>
            <p:sp>
              <p:nvSpPr>
                <p:cNvPr id="39" name="角丸四角形 415"/>
                <p:cNvSpPr/>
                <p:nvPr/>
              </p:nvSpPr>
              <p:spPr bwMode="auto">
                <a:xfrm>
                  <a:off x="5639655" y="3317375"/>
                  <a:ext cx="77878" cy="1290279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9933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 416"/>
                <p:cNvSpPr/>
                <p:nvPr/>
              </p:nvSpPr>
              <p:spPr bwMode="auto">
                <a:xfrm>
                  <a:off x="5393361" y="4565467"/>
                  <a:ext cx="570464" cy="822679"/>
                </a:xfrm>
                <a:custGeom>
                  <a:avLst/>
                  <a:gdLst>
                    <a:gd name="connsiteX0" fmla="*/ 285235 w 570464"/>
                    <a:gd name="connsiteY0" fmla="*/ 296093 h 822679"/>
                    <a:gd name="connsiteX1" fmla="*/ 68490 w 570464"/>
                    <a:gd name="connsiteY1" fmla="*/ 443353 h 822679"/>
                    <a:gd name="connsiteX2" fmla="*/ 68490 w 570464"/>
                    <a:gd name="connsiteY2" fmla="*/ 749675 h 822679"/>
                    <a:gd name="connsiteX3" fmla="*/ 501979 w 570464"/>
                    <a:gd name="connsiteY3" fmla="*/ 749675 h 822679"/>
                    <a:gd name="connsiteX4" fmla="*/ 501979 w 570464"/>
                    <a:gd name="connsiteY4" fmla="*/ 443353 h 822679"/>
                    <a:gd name="connsiteX5" fmla="*/ 249182 w 570464"/>
                    <a:gd name="connsiteY5" fmla="*/ 0 h 822679"/>
                    <a:gd name="connsiteX6" fmla="*/ 321283 w 570464"/>
                    <a:gd name="connsiteY6" fmla="*/ 0 h 822679"/>
                    <a:gd name="connsiteX7" fmla="*/ 346190 w 570464"/>
                    <a:gd name="connsiteY7" fmla="*/ 24907 h 822679"/>
                    <a:gd name="connsiteX8" fmla="*/ 346190 w 570464"/>
                    <a:gd name="connsiteY8" fmla="*/ 234025 h 822679"/>
                    <a:gd name="connsiteX9" fmla="*/ 570464 w 570464"/>
                    <a:gd name="connsiteY9" fmla="*/ 386401 h 822679"/>
                    <a:gd name="connsiteX10" fmla="*/ 570464 w 570464"/>
                    <a:gd name="connsiteY10" fmla="*/ 822679 h 822679"/>
                    <a:gd name="connsiteX11" fmla="*/ 0 w 570464"/>
                    <a:gd name="connsiteY11" fmla="*/ 822679 h 822679"/>
                    <a:gd name="connsiteX12" fmla="*/ 0 w 570464"/>
                    <a:gd name="connsiteY12" fmla="*/ 386401 h 822679"/>
                    <a:gd name="connsiteX13" fmla="*/ 224275 w 570464"/>
                    <a:gd name="connsiteY13" fmla="*/ 234024 h 822679"/>
                    <a:gd name="connsiteX14" fmla="*/ 224275 w 570464"/>
                    <a:gd name="connsiteY14" fmla="*/ 24907 h 822679"/>
                    <a:gd name="connsiteX15" fmla="*/ 249182 w 570464"/>
                    <a:gd name="connsiteY15" fmla="*/ 0 h 822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64" h="822679">
                      <a:moveTo>
                        <a:pt x="285235" y="296093"/>
                      </a:moveTo>
                      <a:lnTo>
                        <a:pt x="68490" y="443353"/>
                      </a:lnTo>
                      <a:lnTo>
                        <a:pt x="68490" y="749675"/>
                      </a:lnTo>
                      <a:lnTo>
                        <a:pt x="501979" y="749675"/>
                      </a:lnTo>
                      <a:lnTo>
                        <a:pt x="501979" y="443353"/>
                      </a:lnTo>
                      <a:close/>
                      <a:moveTo>
                        <a:pt x="249182" y="0"/>
                      </a:moveTo>
                      <a:lnTo>
                        <a:pt x="321283" y="0"/>
                      </a:lnTo>
                      <a:cubicBezTo>
                        <a:pt x="335039" y="0"/>
                        <a:pt x="346190" y="11151"/>
                        <a:pt x="346190" y="24907"/>
                      </a:cubicBezTo>
                      <a:lnTo>
                        <a:pt x="346190" y="234025"/>
                      </a:lnTo>
                      <a:lnTo>
                        <a:pt x="570464" y="386401"/>
                      </a:lnTo>
                      <a:lnTo>
                        <a:pt x="570464" y="822679"/>
                      </a:lnTo>
                      <a:lnTo>
                        <a:pt x="0" y="822679"/>
                      </a:lnTo>
                      <a:lnTo>
                        <a:pt x="0" y="386401"/>
                      </a:lnTo>
                      <a:lnTo>
                        <a:pt x="224275" y="234024"/>
                      </a:lnTo>
                      <a:lnTo>
                        <a:pt x="224275" y="24907"/>
                      </a:lnTo>
                      <a:cubicBezTo>
                        <a:pt x="224275" y="11151"/>
                        <a:pt x="235426" y="0"/>
                        <a:pt x="249182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フリーフォーム 414"/>
              <p:cNvSpPr/>
              <p:nvPr/>
            </p:nvSpPr>
            <p:spPr bwMode="auto">
              <a:xfrm>
                <a:off x="5274820" y="2706860"/>
                <a:ext cx="807545" cy="815396"/>
              </a:xfrm>
              <a:custGeom>
                <a:avLst/>
                <a:gdLst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57543 w 2008578"/>
                  <a:gd name="connsiteY6" fmla="*/ 388684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634683 w 2008578"/>
                  <a:gd name="connsiteY6" fmla="*/ 388684 h 1705260"/>
                  <a:gd name="connsiteX7" fmla="*/ 996056 w 2008578"/>
                  <a:gd name="connsiteY7" fmla="*/ 0 h 1705260"/>
                  <a:gd name="connsiteX0" fmla="*/ 996056 w 2008578"/>
                  <a:gd name="connsiteY0" fmla="*/ 0 h 1705260"/>
                  <a:gd name="connsiteX1" fmla="*/ 1334570 w 2008578"/>
                  <a:gd name="connsiteY1" fmla="*/ 388684 h 1705260"/>
                  <a:gd name="connsiteX2" fmla="*/ 1603231 w 2008578"/>
                  <a:gd name="connsiteY2" fmla="*/ 388684 h 1705260"/>
                  <a:gd name="connsiteX3" fmla="*/ 2008578 w 2008578"/>
                  <a:gd name="connsiteY3" fmla="*/ 1705260 h 1705260"/>
                  <a:gd name="connsiteX4" fmla="*/ 0 w 2008578"/>
                  <a:gd name="connsiteY4" fmla="*/ 1705260 h 1705260"/>
                  <a:gd name="connsiteX5" fmla="*/ 405347 w 2008578"/>
                  <a:gd name="connsiteY5" fmla="*/ 388684 h 1705260"/>
                  <a:gd name="connsiteX6" fmla="*/ 996056 w 2008578"/>
                  <a:gd name="connsiteY6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0 h 1705260"/>
                  <a:gd name="connsiteX1" fmla="*/ 1603231 w 2008578"/>
                  <a:gd name="connsiteY1" fmla="*/ 388684 h 1705260"/>
                  <a:gd name="connsiteX2" fmla="*/ 2008578 w 2008578"/>
                  <a:gd name="connsiteY2" fmla="*/ 1705260 h 1705260"/>
                  <a:gd name="connsiteX3" fmla="*/ 0 w 2008578"/>
                  <a:gd name="connsiteY3" fmla="*/ 1705260 h 1705260"/>
                  <a:gd name="connsiteX4" fmla="*/ 405347 w 2008578"/>
                  <a:gd name="connsiteY4" fmla="*/ 388684 h 1705260"/>
                  <a:gd name="connsiteX5" fmla="*/ 996056 w 2008578"/>
                  <a:gd name="connsiteY5" fmla="*/ 0 h 1705260"/>
                  <a:gd name="connsiteX0" fmla="*/ 996056 w 2008578"/>
                  <a:gd name="connsiteY0" fmla="*/ 4 h 1705264"/>
                  <a:gd name="connsiteX1" fmla="*/ 1603231 w 2008578"/>
                  <a:gd name="connsiteY1" fmla="*/ 388688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  <a:gd name="connsiteX0" fmla="*/ 996056 w 2008578"/>
                  <a:gd name="connsiteY0" fmla="*/ 4 h 1705264"/>
                  <a:gd name="connsiteX1" fmla="*/ 1702734 w 2008578"/>
                  <a:gd name="connsiteY1" fmla="*/ 388689 h 1705264"/>
                  <a:gd name="connsiteX2" fmla="*/ 2008578 w 2008578"/>
                  <a:gd name="connsiteY2" fmla="*/ 1705264 h 1705264"/>
                  <a:gd name="connsiteX3" fmla="*/ 0 w 2008578"/>
                  <a:gd name="connsiteY3" fmla="*/ 1705264 h 1705264"/>
                  <a:gd name="connsiteX4" fmla="*/ 282153 w 2008578"/>
                  <a:gd name="connsiteY4" fmla="*/ 380721 h 1705264"/>
                  <a:gd name="connsiteX5" fmla="*/ 996056 w 2008578"/>
                  <a:gd name="connsiteY5" fmla="*/ 4 h 1705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8578" h="1705264">
                    <a:moveTo>
                      <a:pt x="996056" y="4"/>
                    </a:moveTo>
                    <a:cubicBezTo>
                      <a:pt x="1232819" y="1332"/>
                      <a:pt x="1652742" y="236268"/>
                      <a:pt x="1702734" y="388689"/>
                    </a:cubicBezTo>
                    <a:lnTo>
                      <a:pt x="2008578" y="1705264"/>
                    </a:lnTo>
                    <a:lnTo>
                      <a:pt x="0" y="1705264"/>
                    </a:lnTo>
                    <a:lnTo>
                      <a:pt x="282153" y="380721"/>
                    </a:lnTo>
                    <a:cubicBezTo>
                      <a:pt x="341896" y="243540"/>
                      <a:pt x="759293" y="-1324"/>
                      <a:pt x="996056" y="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角丸四角形 412"/>
            <p:cNvSpPr/>
            <p:nvPr/>
          </p:nvSpPr>
          <p:spPr bwMode="auto">
            <a:xfrm rot="19800000">
              <a:off x="7032698" y="-2316626"/>
              <a:ext cx="443305" cy="17857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 rot="1800000">
              <a:off x="6854505" y="-3490435"/>
              <a:ext cx="987730" cy="1047483"/>
              <a:chOff x="12125502" y="6263510"/>
              <a:chExt cx="987730" cy="1047483"/>
            </a:xfrm>
          </p:grpSpPr>
          <p:sp>
            <p:nvSpPr>
              <p:cNvPr id="35" name="楕円 34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弦 35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18000000" flipH="1">
              <a:off x="7408471" y="-1684853"/>
              <a:ext cx="399290" cy="1036429"/>
              <a:chOff x="5779604" y="5656039"/>
              <a:chExt cx="399290" cy="1036429"/>
            </a:xfrm>
          </p:grpSpPr>
          <p:sp>
            <p:nvSpPr>
              <p:cNvPr id="33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角丸四角形 417"/>
            <p:cNvSpPr/>
            <p:nvPr/>
          </p:nvSpPr>
          <p:spPr bwMode="auto">
            <a:xfrm rot="3600000">
              <a:off x="6454315" y="-219806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417"/>
            <p:cNvSpPr/>
            <p:nvPr/>
          </p:nvSpPr>
          <p:spPr bwMode="auto">
            <a:xfrm rot="3600000">
              <a:off x="7106805" y="-1987763"/>
              <a:ext cx="1113006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137465" y="4740575"/>
            <a:ext cx="1947234" cy="1620180"/>
            <a:chOff x="1700016" y="-3407030"/>
            <a:chExt cx="3534184" cy="2940589"/>
          </a:xfrm>
        </p:grpSpPr>
        <p:sp>
          <p:nvSpPr>
            <p:cNvPr id="44" name="角丸四角形 405"/>
            <p:cNvSpPr/>
            <p:nvPr/>
          </p:nvSpPr>
          <p:spPr bwMode="auto">
            <a:xfrm>
              <a:off x="4457836" y="-2345398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834910" y="-1502870"/>
              <a:ext cx="399290" cy="1036429"/>
              <a:chOff x="5779604" y="5656039"/>
              <a:chExt cx="399290" cy="1036429"/>
            </a:xfrm>
          </p:grpSpPr>
          <p:sp>
            <p:nvSpPr>
              <p:cNvPr id="65" name="角丸四角形 457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458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4240323" y="-3333800"/>
              <a:ext cx="987730" cy="1053616"/>
              <a:chOff x="3965657" y="2951929"/>
              <a:chExt cx="987730" cy="1053616"/>
            </a:xfrm>
          </p:grpSpPr>
          <p:sp>
            <p:nvSpPr>
              <p:cNvPr id="63" name="楕円 62"/>
              <p:cNvSpPr/>
              <p:nvPr/>
            </p:nvSpPr>
            <p:spPr bwMode="auto">
              <a:xfrm>
                <a:off x="3988160" y="311298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弦 63"/>
              <p:cNvSpPr/>
              <p:nvPr/>
            </p:nvSpPr>
            <p:spPr bwMode="auto">
              <a:xfrm>
                <a:off x="3965657" y="295192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" name="グループ化 46"/>
            <p:cNvGrpSpPr/>
            <p:nvPr/>
          </p:nvGrpSpPr>
          <p:grpSpPr>
            <a:xfrm rot="3600000">
              <a:off x="4184716" y="-1541438"/>
              <a:ext cx="399290" cy="1036429"/>
              <a:chOff x="5779604" y="5656039"/>
              <a:chExt cx="399290" cy="1036429"/>
            </a:xfrm>
          </p:grpSpPr>
          <p:sp>
            <p:nvSpPr>
              <p:cNvPr id="61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角丸四角形 45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 rot="3333764">
              <a:off x="2816386" y="-2935481"/>
              <a:ext cx="2054550" cy="1111451"/>
              <a:chOff x="2905095" y="-2173211"/>
              <a:chExt cx="2054550" cy="1111451"/>
            </a:xfrm>
          </p:grpSpPr>
          <p:grpSp>
            <p:nvGrpSpPr>
              <p:cNvPr id="52" name="グループ化 51"/>
              <p:cNvGrpSpPr/>
              <p:nvPr/>
            </p:nvGrpSpPr>
            <p:grpSpPr>
              <a:xfrm rot="19800000">
                <a:off x="3752649" y="-1769001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59" name="角丸四角形 417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418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13500000">
                <a:off x="3606566" y="-2414838"/>
                <a:ext cx="651607" cy="2054550"/>
                <a:chOff x="5274820" y="2706860"/>
                <a:chExt cx="807545" cy="2681286"/>
              </a:xfrm>
            </p:grpSpPr>
            <p:grpSp>
              <p:nvGrpSpPr>
                <p:cNvPr id="55" name="グループ化 54"/>
                <p:cNvGrpSpPr/>
                <p:nvPr/>
              </p:nvGrpSpPr>
              <p:grpSpPr>
                <a:xfrm>
                  <a:off x="5393361" y="3317375"/>
                  <a:ext cx="570464" cy="2070771"/>
                  <a:chOff x="5393361" y="3317375"/>
                  <a:chExt cx="570464" cy="2070771"/>
                </a:xfrm>
              </p:grpSpPr>
              <p:sp>
                <p:nvSpPr>
                  <p:cNvPr id="57" name="角丸四角形 415"/>
                  <p:cNvSpPr/>
                  <p:nvPr/>
                </p:nvSpPr>
                <p:spPr bwMode="auto">
                  <a:xfrm>
                    <a:off x="5639655" y="3317375"/>
                    <a:ext cx="77878" cy="1290279"/>
                  </a:xfrm>
                  <a:prstGeom prst="roundRect">
                    <a:avLst>
                      <a:gd name="adj" fmla="val 20430"/>
                    </a:avLst>
                  </a:prstGeom>
                  <a:solidFill>
                    <a:srgbClr val="9933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フリーフォーム 416"/>
                  <p:cNvSpPr/>
                  <p:nvPr/>
                </p:nvSpPr>
                <p:spPr bwMode="auto">
                  <a:xfrm>
                    <a:off x="5393361" y="4565467"/>
                    <a:ext cx="570464" cy="822679"/>
                  </a:xfrm>
                  <a:custGeom>
                    <a:avLst/>
                    <a:gdLst>
                      <a:gd name="connsiteX0" fmla="*/ 285235 w 570464"/>
                      <a:gd name="connsiteY0" fmla="*/ 296093 h 822679"/>
                      <a:gd name="connsiteX1" fmla="*/ 68490 w 570464"/>
                      <a:gd name="connsiteY1" fmla="*/ 443353 h 822679"/>
                      <a:gd name="connsiteX2" fmla="*/ 68490 w 570464"/>
                      <a:gd name="connsiteY2" fmla="*/ 749675 h 822679"/>
                      <a:gd name="connsiteX3" fmla="*/ 501979 w 570464"/>
                      <a:gd name="connsiteY3" fmla="*/ 749675 h 822679"/>
                      <a:gd name="connsiteX4" fmla="*/ 501979 w 570464"/>
                      <a:gd name="connsiteY4" fmla="*/ 443353 h 822679"/>
                      <a:gd name="connsiteX5" fmla="*/ 249182 w 570464"/>
                      <a:gd name="connsiteY5" fmla="*/ 0 h 822679"/>
                      <a:gd name="connsiteX6" fmla="*/ 321283 w 570464"/>
                      <a:gd name="connsiteY6" fmla="*/ 0 h 822679"/>
                      <a:gd name="connsiteX7" fmla="*/ 346190 w 570464"/>
                      <a:gd name="connsiteY7" fmla="*/ 24907 h 822679"/>
                      <a:gd name="connsiteX8" fmla="*/ 346190 w 570464"/>
                      <a:gd name="connsiteY8" fmla="*/ 234025 h 822679"/>
                      <a:gd name="connsiteX9" fmla="*/ 570464 w 570464"/>
                      <a:gd name="connsiteY9" fmla="*/ 386401 h 822679"/>
                      <a:gd name="connsiteX10" fmla="*/ 570464 w 570464"/>
                      <a:gd name="connsiteY10" fmla="*/ 822679 h 822679"/>
                      <a:gd name="connsiteX11" fmla="*/ 0 w 570464"/>
                      <a:gd name="connsiteY11" fmla="*/ 822679 h 822679"/>
                      <a:gd name="connsiteX12" fmla="*/ 0 w 570464"/>
                      <a:gd name="connsiteY12" fmla="*/ 386401 h 822679"/>
                      <a:gd name="connsiteX13" fmla="*/ 224275 w 570464"/>
                      <a:gd name="connsiteY13" fmla="*/ 234024 h 822679"/>
                      <a:gd name="connsiteX14" fmla="*/ 224275 w 570464"/>
                      <a:gd name="connsiteY14" fmla="*/ 24907 h 822679"/>
                      <a:gd name="connsiteX15" fmla="*/ 249182 w 570464"/>
                      <a:gd name="connsiteY15" fmla="*/ 0 h 8226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70464" h="822679">
                        <a:moveTo>
                          <a:pt x="285235" y="296093"/>
                        </a:moveTo>
                        <a:lnTo>
                          <a:pt x="68490" y="443353"/>
                        </a:lnTo>
                        <a:lnTo>
                          <a:pt x="68490" y="749675"/>
                        </a:lnTo>
                        <a:lnTo>
                          <a:pt x="501979" y="749675"/>
                        </a:lnTo>
                        <a:lnTo>
                          <a:pt x="501979" y="443353"/>
                        </a:lnTo>
                        <a:close/>
                        <a:moveTo>
                          <a:pt x="249182" y="0"/>
                        </a:moveTo>
                        <a:lnTo>
                          <a:pt x="321283" y="0"/>
                        </a:lnTo>
                        <a:cubicBezTo>
                          <a:pt x="335039" y="0"/>
                          <a:pt x="346190" y="11151"/>
                          <a:pt x="346190" y="24907"/>
                        </a:cubicBezTo>
                        <a:lnTo>
                          <a:pt x="346190" y="234025"/>
                        </a:lnTo>
                        <a:lnTo>
                          <a:pt x="570464" y="386401"/>
                        </a:lnTo>
                        <a:lnTo>
                          <a:pt x="570464" y="822679"/>
                        </a:lnTo>
                        <a:lnTo>
                          <a:pt x="0" y="822679"/>
                        </a:lnTo>
                        <a:lnTo>
                          <a:pt x="0" y="386401"/>
                        </a:lnTo>
                        <a:lnTo>
                          <a:pt x="224275" y="234024"/>
                        </a:lnTo>
                        <a:lnTo>
                          <a:pt x="224275" y="24907"/>
                        </a:lnTo>
                        <a:cubicBezTo>
                          <a:pt x="224275" y="11151"/>
                          <a:pt x="235426" y="0"/>
                          <a:pt x="249182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6" name="フリーフォーム 414"/>
                <p:cNvSpPr/>
                <p:nvPr/>
              </p:nvSpPr>
              <p:spPr bwMode="auto">
                <a:xfrm>
                  <a:off x="5274820" y="2706860"/>
                  <a:ext cx="807545" cy="815396"/>
                </a:xfrm>
                <a:custGeom>
                  <a:avLst/>
                  <a:gdLst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657543 w 2008578"/>
                    <a:gd name="connsiteY6" fmla="*/ 388684 h 1705260"/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634683 w 2008578"/>
                    <a:gd name="connsiteY6" fmla="*/ 388684 h 1705260"/>
                    <a:gd name="connsiteX7" fmla="*/ 996056 w 2008578"/>
                    <a:gd name="connsiteY7" fmla="*/ 0 h 1705260"/>
                    <a:gd name="connsiteX0" fmla="*/ 996056 w 2008578"/>
                    <a:gd name="connsiteY0" fmla="*/ 0 h 1705260"/>
                    <a:gd name="connsiteX1" fmla="*/ 1334570 w 2008578"/>
                    <a:gd name="connsiteY1" fmla="*/ 388684 h 1705260"/>
                    <a:gd name="connsiteX2" fmla="*/ 1603231 w 2008578"/>
                    <a:gd name="connsiteY2" fmla="*/ 388684 h 1705260"/>
                    <a:gd name="connsiteX3" fmla="*/ 2008578 w 2008578"/>
                    <a:gd name="connsiteY3" fmla="*/ 1705260 h 1705260"/>
                    <a:gd name="connsiteX4" fmla="*/ 0 w 2008578"/>
                    <a:gd name="connsiteY4" fmla="*/ 1705260 h 1705260"/>
                    <a:gd name="connsiteX5" fmla="*/ 405347 w 2008578"/>
                    <a:gd name="connsiteY5" fmla="*/ 388684 h 1705260"/>
                    <a:gd name="connsiteX6" fmla="*/ 996056 w 2008578"/>
                    <a:gd name="connsiteY6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0 h 1705260"/>
                    <a:gd name="connsiteX1" fmla="*/ 1603231 w 2008578"/>
                    <a:gd name="connsiteY1" fmla="*/ 388684 h 1705260"/>
                    <a:gd name="connsiteX2" fmla="*/ 2008578 w 2008578"/>
                    <a:gd name="connsiteY2" fmla="*/ 1705260 h 1705260"/>
                    <a:gd name="connsiteX3" fmla="*/ 0 w 2008578"/>
                    <a:gd name="connsiteY3" fmla="*/ 1705260 h 1705260"/>
                    <a:gd name="connsiteX4" fmla="*/ 405347 w 2008578"/>
                    <a:gd name="connsiteY4" fmla="*/ 388684 h 1705260"/>
                    <a:gd name="connsiteX5" fmla="*/ 996056 w 2008578"/>
                    <a:gd name="connsiteY5" fmla="*/ 0 h 1705260"/>
                    <a:gd name="connsiteX0" fmla="*/ 996056 w 2008578"/>
                    <a:gd name="connsiteY0" fmla="*/ 4 h 1705264"/>
                    <a:gd name="connsiteX1" fmla="*/ 1603231 w 2008578"/>
                    <a:gd name="connsiteY1" fmla="*/ 388688 h 1705264"/>
                    <a:gd name="connsiteX2" fmla="*/ 2008578 w 2008578"/>
                    <a:gd name="connsiteY2" fmla="*/ 1705264 h 1705264"/>
                    <a:gd name="connsiteX3" fmla="*/ 0 w 2008578"/>
                    <a:gd name="connsiteY3" fmla="*/ 1705264 h 1705264"/>
                    <a:gd name="connsiteX4" fmla="*/ 282153 w 2008578"/>
                    <a:gd name="connsiteY4" fmla="*/ 380721 h 1705264"/>
                    <a:gd name="connsiteX5" fmla="*/ 996056 w 2008578"/>
                    <a:gd name="connsiteY5" fmla="*/ 4 h 1705264"/>
                    <a:gd name="connsiteX0" fmla="*/ 996056 w 2008578"/>
                    <a:gd name="connsiteY0" fmla="*/ 4 h 1705264"/>
                    <a:gd name="connsiteX1" fmla="*/ 1702734 w 2008578"/>
                    <a:gd name="connsiteY1" fmla="*/ 388689 h 1705264"/>
                    <a:gd name="connsiteX2" fmla="*/ 2008578 w 2008578"/>
                    <a:gd name="connsiteY2" fmla="*/ 1705264 h 1705264"/>
                    <a:gd name="connsiteX3" fmla="*/ 0 w 2008578"/>
                    <a:gd name="connsiteY3" fmla="*/ 1705264 h 1705264"/>
                    <a:gd name="connsiteX4" fmla="*/ 282153 w 2008578"/>
                    <a:gd name="connsiteY4" fmla="*/ 380721 h 1705264"/>
                    <a:gd name="connsiteX5" fmla="*/ 996056 w 2008578"/>
                    <a:gd name="connsiteY5" fmla="*/ 4 h 170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08578" h="1705264">
                      <a:moveTo>
                        <a:pt x="996056" y="4"/>
                      </a:moveTo>
                      <a:cubicBezTo>
                        <a:pt x="1232819" y="1332"/>
                        <a:pt x="1652742" y="236268"/>
                        <a:pt x="1702734" y="388689"/>
                      </a:cubicBezTo>
                      <a:lnTo>
                        <a:pt x="2008578" y="1705264"/>
                      </a:lnTo>
                      <a:lnTo>
                        <a:pt x="0" y="1705264"/>
                      </a:lnTo>
                      <a:lnTo>
                        <a:pt x="282153" y="380721"/>
                      </a:lnTo>
                      <a:cubicBezTo>
                        <a:pt x="341896" y="243540"/>
                        <a:pt x="759293" y="-1324"/>
                        <a:pt x="996056" y="4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4" name="角丸四角形 412"/>
              <p:cNvSpPr/>
              <p:nvPr/>
            </p:nvSpPr>
            <p:spPr bwMode="auto">
              <a:xfrm rot="19800000">
                <a:off x="4467215" y="-2173211"/>
                <a:ext cx="443305" cy="17857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楕円 105"/>
            <p:cNvSpPr/>
            <p:nvPr/>
          </p:nvSpPr>
          <p:spPr bwMode="auto">
            <a:xfrm>
              <a:off x="2446829" y="-2518040"/>
              <a:ext cx="356941" cy="165590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96" h="192136">
                  <a:moveTo>
                    <a:pt x="2088" y="132051"/>
                  </a:moveTo>
                  <a:cubicBezTo>
                    <a:pt x="21667" y="74805"/>
                    <a:pt x="106900" y="0"/>
                    <a:pt x="236192" y="0"/>
                  </a:cubicBezTo>
                  <a:cubicBezTo>
                    <a:pt x="365484" y="0"/>
                    <a:pt x="470296" y="59121"/>
                    <a:pt x="470296" y="132051"/>
                  </a:cubicBezTo>
                  <a:cubicBezTo>
                    <a:pt x="470296" y="204981"/>
                    <a:pt x="362309" y="191077"/>
                    <a:pt x="233017" y="191077"/>
                  </a:cubicBezTo>
                  <a:cubicBezTo>
                    <a:pt x="103725" y="191077"/>
                    <a:pt x="-17491" y="189297"/>
                    <a:pt x="2088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楕円 105"/>
            <p:cNvSpPr/>
            <p:nvPr/>
          </p:nvSpPr>
          <p:spPr bwMode="auto">
            <a:xfrm rot="9900000">
              <a:off x="2377684" y="-2269351"/>
              <a:ext cx="198079" cy="129185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96" h="192136">
                  <a:moveTo>
                    <a:pt x="2088" y="132051"/>
                  </a:moveTo>
                  <a:cubicBezTo>
                    <a:pt x="21667" y="74805"/>
                    <a:pt x="106900" y="0"/>
                    <a:pt x="236192" y="0"/>
                  </a:cubicBezTo>
                  <a:cubicBezTo>
                    <a:pt x="365484" y="0"/>
                    <a:pt x="470296" y="59121"/>
                    <a:pt x="470296" y="132051"/>
                  </a:cubicBezTo>
                  <a:cubicBezTo>
                    <a:pt x="470296" y="204981"/>
                    <a:pt x="362309" y="191077"/>
                    <a:pt x="233017" y="191077"/>
                  </a:cubicBezTo>
                  <a:cubicBezTo>
                    <a:pt x="103725" y="191077"/>
                    <a:pt x="-17491" y="189297"/>
                    <a:pt x="2088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楕円 105"/>
            <p:cNvSpPr/>
            <p:nvPr/>
          </p:nvSpPr>
          <p:spPr bwMode="auto">
            <a:xfrm>
              <a:off x="1700016" y="-2658406"/>
              <a:ext cx="463096" cy="294041"/>
            </a:xfrm>
            <a:custGeom>
              <a:avLst/>
              <a:gdLst>
                <a:gd name="connsiteX0" fmla="*/ 0 w 468208"/>
                <a:gd name="connsiteY0" fmla="*/ 132051 h 264102"/>
                <a:gd name="connsiteX1" fmla="*/ 234104 w 468208"/>
                <a:gd name="connsiteY1" fmla="*/ 0 h 264102"/>
                <a:gd name="connsiteX2" fmla="*/ 468208 w 468208"/>
                <a:gd name="connsiteY2" fmla="*/ 132051 h 264102"/>
                <a:gd name="connsiteX3" fmla="*/ 234104 w 468208"/>
                <a:gd name="connsiteY3" fmla="*/ 264102 h 264102"/>
                <a:gd name="connsiteX4" fmla="*/ 0 w 468208"/>
                <a:gd name="connsiteY4" fmla="*/ 132051 h 264102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2 w 468210"/>
                <a:gd name="connsiteY0" fmla="*/ 132051 h 192136"/>
                <a:gd name="connsiteX1" fmla="*/ 234106 w 468210"/>
                <a:gd name="connsiteY1" fmla="*/ 0 h 192136"/>
                <a:gd name="connsiteX2" fmla="*/ 468210 w 468210"/>
                <a:gd name="connsiteY2" fmla="*/ 132051 h 192136"/>
                <a:gd name="connsiteX3" fmla="*/ 230931 w 468210"/>
                <a:gd name="connsiteY3" fmla="*/ 191077 h 192136"/>
                <a:gd name="connsiteX4" fmla="*/ 2 w 468210"/>
                <a:gd name="connsiteY4" fmla="*/ 132051 h 192136"/>
                <a:gd name="connsiteX0" fmla="*/ 1327 w 469535"/>
                <a:gd name="connsiteY0" fmla="*/ 132051 h 198897"/>
                <a:gd name="connsiteX1" fmla="*/ 235431 w 469535"/>
                <a:gd name="connsiteY1" fmla="*/ 0 h 198897"/>
                <a:gd name="connsiteX2" fmla="*/ 469535 w 469535"/>
                <a:gd name="connsiteY2" fmla="*/ 132051 h 198897"/>
                <a:gd name="connsiteX3" fmla="*/ 232256 w 469535"/>
                <a:gd name="connsiteY3" fmla="*/ 191077 h 198897"/>
                <a:gd name="connsiteX4" fmla="*/ 1327 w 469535"/>
                <a:gd name="connsiteY4" fmla="*/ 132051 h 198897"/>
                <a:gd name="connsiteX0" fmla="*/ 2088 w 470296"/>
                <a:gd name="connsiteY0" fmla="*/ 132051 h 192136"/>
                <a:gd name="connsiteX1" fmla="*/ 236192 w 470296"/>
                <a:gd name="connsiteY1" fmla="*/ 0 h 192136"/>
                <a:gd name="connsiteX2" fmla="*/ 470296 w 470296"/>
                <a:gd name="connsiteY2" fmla="*/ 132051 h 192136"/>
                <a:gd name="connsiteX3" fmla="*/ 233017 w 470296"/>
                <a:gd name="connsiteY3" fmla="*/ 191077 h 192136"/>
                <a:gd name="connsiteX4" fmla="*/ 2088 w 470296"/>
                <a:gd name="connsiteY4" fmla="*/ 132051 h 192136"/>
                <a:gd name="connsiteX0" fmla="*/ 1906 w 470214"/>
                <a:gd name="connsiteY0" fmla="*/ 132051 h 228006"/>
                <a:gd name="connsiteX1" fmla="*/ 236010 w 470214"/>
                <a:gd name="connsiteY1" fmla="*/ 0 h 228006"/>
                <a:gd name="connsiteX2" fmla="*/ 470114 w 470214"/>
                <a:gd name="connsiteY2" fmla="*/ 132051 h 228006"/>
                <a:gd name="connsiteX3" fmla="*/ 348892 w 470214"/>
                <a:gd name="connsiteY3" fmla="*/ 228006 h 228006"/>
                <a:gd name="connsiteX4" fmla="*/ 1906 w 470214"/>
                <a:gd name="connsiteY4" fmla="*/ 132051 h 22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0214" h="228006">
                  <a:moveTo>
                    <a:pt x="1906" y="132051"/>
                  </a:moveTo>
                  <a:cubicBezTo>
                    <a:pt x="-16908" y="94050"/>
                    <a:pt x="106718" y="0"/>
                    <a:pt x="236010" y="0"/>
                  </a:cubicBezTo>
                  <a:cubicBezTo>
                    <a:pt x="365302" y="0"/>
                    <a:pt x="470114" y="59121"/>
                    <a:pt x="470114" y="132051"/>
                  </a:cubicBezTo>
                  <a:cubicBezTo>
                    <a:pt x="470114" y="204981"/>
                    <a:pt x="478184" y="228006"/>
                    <a:pt x="348892" y="228006"/>
                  </a:cubicBezTo>
                  <a:cubicBezTo>
                    <a:pt x="219600" y="228006"/>
                    <a:pt x="20720" y="170052"/>
                    <a:pt x="1906" y="132051"/>
                  </a:cubicBezTo>
                  <a:close/>
                </a:path>
              </a:pathLst>
            </a:custGeom>
            <a:solidFill>
              <a:srgbClr val="9933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2285893" y="2767759"/>
            <a:ext cx="1639540" cy="1665590"/>
            <a:chOff x="-1951867" y="625289"/>
            <a:chExt cx="2878592" cy="2924333"/>
          </a:xfrm>
        </p:grpSpPr>
        <p:sp>
          <p:nvSpPr>
            <p:cNvPr id="68" name="楕円 67"/>
            <p:cNvSpPr/>
            <p:nvPr/>
          </p:nvSpPr>
          <p:spPr bwMode="auto">
            <a:xfrm>
              <a:off x="-1559200" y="786348"/>
              <a:ext cx="892557" cy="89255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角丸四角形 473"/>
            <p:cNvSpPr/>
            <p:nvPr/>
          </p:nvSpPr>
          <p:spPr bwMode="auto">
            <a:xfrm>
              <a:off x="-1360177" y="167066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/>
            <p:cNvGrpSpPr/>
            <p:nvPr/>
          </p:nvGrpSpPr>
          <p:grpSpPr>
            <a:xfrm>
              <a:off x="-983103" y="2513193"/>
              <a:ext cx="399290" cy="1036429"/>
              <a:chOff x="5779604" y="5656039"/>
              <a:chExt cx="399290" cy="1036429"/>
            </a:xfrm>
          </p:grpSpPr>
          <p:sp>
            <p:nvSpPr>
              <p:cNvPr id="86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弦 70"/>
            <p:cNvSpPr/>
            <p:nvPr/>
          </p:nvSpPr>
          <p:spPr bwMode="auto">
            <a:xfrm>
              <a:off x="-1581703" y="625289"/>
              <a:ext cx="987730" cy="987730"/>
            </a:xfrm>
            <a:prstGeom prst="chord">
              <a:avLst>
                <a:gd name="adj1" fmla="val 11332799"/>
                <a:gd name="adj2" fmla="val 1235226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 rot="9686773">
              <a:off x="-1169496" y="1351620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84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/>
            <p:cNvGrpSpPr/>
            <p:nvPr/>
          </p:nvGrpSpPr>
          <p:grpSpPr>
            <a:xfrm rot="3600000">
              <a:off x="-1633297" y="2474625"/>
              <a:ext cx="399290" cy="1036429"/>
              <a:chOff x="5779604" y="5656039"/>
              <a:chExt cx="399290" cy="1036429"/>
            </a:xfrm>
          </p:grpSpPr>
          <p:sp>
            <p:nvSpPr>
              <p:cNvPr id="82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rot="8100000">
              <a:off x="-664262" y="888092"/>
              <a:ext cx="1590987" cy="1717958"/>
              <a:chOff x="1530402" y="4116395"/>
              <a:chExt cx="1761944" cy="1902558"/>
            </a:xfrm>
          </p:grpSpPr>
          <p:sp>
            <p:nvSpPr>
              <p:cNvPr id="78" name="角丸四角形 289"/>
              <p:cNvSpPr/>
              <p:nvPr/>
            </p:nvSpPr>
            <p:spPr bwMode="auto">
              <a:xfrm>
                <a:off x="2368250" y="4230069"/>
                <a:ext cx="86246" cy="1512154"/>
              </a:xfrm>
              <a:prstGeom prst="roundRect">
                <a:avLst>
                  <a:gd name="adj" fmla="val 2043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月 78"/>
              <p:cNvSpPr/>
              <p:nvPr/>
            </p:nvSpPr>
            <p:spPr bwMode="auto">
              <a:xfrm rot="5400000">
                <a:off x="2304863" y="3341934"/>
                <a:ext cx="213021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325"/>
              <p:cNvSpPr/>
              <p:nvPr/>
            </p:nvSpPr>
            <p:spPr bwMode="auto">
              <a:xfrm>
                <a:off x="2343866" y="4358860"/>
                <a:ext cx="135015" cy="1660093"/>
              </a:xfrm>
              <a:prstGeom prst="roundRect">
                <a:avLst>
                  <a:gd name="adj" fmla="val 2043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/>
              <p:cNvSpPr/>
              <p:nvPr/>
            </p:nvSpPr>
            <p:spPr bwMode="auto">
              <a:xfrm rot="5400000">
                <a:off x="2336881" y="3373954"/>
                <a:ext cx="148985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10078953">
              <a:off x="-1059369" y="1507464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76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" name="グループ化 87"/>
          <p:cNvGrpSpPr/>
          <p:nvPr/>
        </p:nvGrpSpPr>
        <p:grpSpPr>
          <a:xfrm>
            <a:off x="2399366" y="4910417"/>
            <a:ext cx="1523100" cy="1358674"/>
            <a:chOff x="-6236016" y="1154759"/>
            <a:chExt cx="2674157" cy="2385469"/>
          </a:xfrm>
        </p:grpSpPr>
        <p:sp>
          <p:nvSpPr>
            <p:cNvPr id="89" name="角丸四角形 473"/>
            <p:cNvSpPr/>
            <p:nvPr/>
          </p:nvSpPr>
          <p:spPr bwMode="auto">
            <a:xfrm rot="19255221">
              <a:off x="-4564793" y="1689885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-3961149" y="2503799"/>
              <a:ext cx="399290" cy="1036429"/>
              <a:chOff x="5779604" y="5656039"/>
              <a:chExt cx="399290" cy="1036429"/>
            </a:xfrm>
          </p:grpSpPr>
          <p:sp>
            <p:nvSpPr>
              <p:cNvPr id="109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 rot="18000000">
              <a:off x="-5578954" y="1121816"/>
              <a:ext cx="987730" cy="1053616"/>
              <a:chOff x="-4455532" y="625289"/>
              <a:chExt cx="987730" cy="1053616"/>
            </a:xfrm>
          </p:grpSpPr>
          <p:sp>
            <p:nvSpPr>
              <p:cNvPr id="107" name="楕円 106"/>
              <p:cNvSpPr/>
              <p:nvPr/>
            </p:nvSpPr>
            <p:spPr bwMode="auto">
              <a:xfrm>
                <a:off x="-4433029" y="786348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弦 107"/>
              <p:cNvSpPr/>
              <p:nvPr/>
            </p:nvSpPr>
            <p:spPr bwMode="auto">
              <a:xfrm>
                <a:off x="-4455532" y="625289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 rot="3600000">
              <a:off x="-4507126" y="2474625"/>
              <a:ext cx="399290" cy="1036429"/>
              <a:chOff x="5779604" y="5656039"/>
              <a:chExt cx="399290" cy="1036429"/>
            </a:xfrm>
          </p:grpSpPr>
          <p:sp>
            <p:nvSpPr>
              <p:cNvPr id="105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 rot="8344053">
              <a:off x="-6236016" y="1780184"/>
              <a:ext cx="2096221" cy="1717958"/>
              <a:chOff x="-4043325" y="888092"/>
              <a:chExt cx="2096221" cy="1717958"/>
            </a:xfrm>
          </p:grpSpPr>
          <p:grpSp>
            <p:nvGrpSpPr>
              <p:cNvPr id="94" name="グループ化 93"/>
              <p:cNvGrpSpPr/>
              <p:nvPr/>
            </p:nvGrpSpPr>
            <p:grpSpPr>
              <a:xfrm rot="9686773">
                <a:off x="-4043325" y="1351620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103" name="角丸四角形 70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70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 rot="8100000">
                <a:off x="-3538091" y="888092"/>
                <a:ext cx="1590987" cy="1717958"/>
                <a:chOff x="1530402" y="4116395"/>
                <a:chExt cx="1761944" cy="1902558"/>
              </a:xfrm>
            </p:grpSpPr>
            <p:sp>
              <p:nvSpPr>
                <p:cNvPr id="99" name="角丸四角形 289"/>
                <p:cNvSpPr/>
                <p:nvPr/>
              </p:nvSpPr>
              <p:spPr bwMode="auto">
                <a:xfrm>
                  <a:off x="2368250" y="4230069"/>
                  <a:ext cx="86246" cy="1512154"/>
                </a:xfrm>
                <a:prstGeom prst="roundRect">
                  <a:avLst>
                    <a:gd name="adj" fmla="val 2043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/>
                <p:cNvSpPr/>
                <p:nvPr/>
              </p:nvSpPr>
              <p:spPr bwMode="auto">
                <a:xfrm rot="5400000">
                  <a:off x="2304863" y="3341934"/>
                  <a:ext cx="213021" cy="1761944"/>
                </a:xfrm>
                <a:prstGeom prst="moon">
                  <a:avLst>
                    <a:gd name="adj" fmla="val 56094"/>
                  </a:avLst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325"/>
                <p:cNvSpPr/>
                <p:nvPr/>
              </p:nvSpPr>
              <p:spPr bwMode="auto">
                <a:xfrm>
                  <a:off x="2343866" y="4358860"/>
                  <a:ext cx="135015" cy="1660093"/>
                </a:xfrm>
                <a:prstGeom prst="roundRect">
                  <a:avLst>
                    <a:gd name="adj" fmla="val 20430"/>
                  </a:avLst>
                </a:prstGeom>
                <a:solidFill>
                  <a:srgbClr val="C00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/>
                <p:cNvSpPr/>
                <p:nvPr/>
              </p:nvSpPr>
              <p:spPr bwMode="auto">
                <a:xfrm rot="5400000">
                  <a:off x="2336881" y="3373954"/>
                  <a:ext cx="148985" cy="1761944"/>
                </a:xfrm>
                <a:prstGeom prst="moon">
                  <a:avLst>
                    <a:gd name="adj" fmla="val 56094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/>
              <p:cNvGrpSpPr/>
              <p:nvPr/>
            </p:nvGrpSpPr>
            <p:grpSpPr>
              <a:xfrm rot="10078953">
                <a:off x="-3933198" y="1507464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97" name="角丸四角形 32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32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1" name="グループ化 110"/>
          <p:cNvGrpSpPr/>
          <p:nvPr/>
        </p:nvGrpSpPr>
        <p:grpSpPr>
          <a:xfrm>
            <a:off x="2529278" y="914401"/>
            <a:ext cx="1308948" cy="1460828"/>
            <a:chOff x="-3902973" y="-1975126"/>
            <a:chExt cx="2298162" cy="2564825"/>
          </a:xfrm>
        </p:grpSpPr>
        <p:sp>
          <p:nvSpPr>
            <p:cNvPr id="112" name="楕円 111"/>
            <p:cNvSpPr/>
            <p:nvPr/>
          </p:nvSpPr>
          <p:spPr bwMode="auto">
            <a:xfrm>
              <a:off x="-3452983" y="-1814067"/>
              <a:ext cx="892557" cy="892557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角丸四角形 473"/>
            <p:cNvSpPr/>
            <p:nvPr/>
          </p:nvSpPr>
          <p:spPr bwMode="auto">
            <a:xfrm>
              <a:off x="-3253960" y="-929750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/>
            <p:cNvGrpSpPr/>
            <p:nvPr/>
          </p:nvGrpSpPr>
          <p:grpSpPr>
            <a:xfrm>
              <a:off x="-2841868" y="-37642"/>
              <a:ext cx="684278" cy="627341"/>
              <a:chOff x="5733036" y="5696727"/>
              <a:chExt cx="684278" cy="627341"/>
            </a:xfrm>
          </p:grpSpPr>
          <p:sp>
            <p:nvSpPr>
              <p:cNvPr id="130" name="角丸四角形 533"/>
              <p:cNvSpPr/>
              <p:nvPr/>
            </p:nvSpPr>
            <p:spPr bwMode="auto">
              <a:xfrm rot="4500000">
                <a:off x="5496941" y="59328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角丸四角形 534"/>
              <p:cNvSpPr/>
              <p:nvPr/>
            </p:nvSpPr>
            <p:spPr bwMode="auto">
              <a:xfrm rot="20595955">
                <a:off x="5789973" y="6098273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5" name="弦 114"/>
            <p:cNvSpPr/>
            <p:nvPr/>
          </p:nvSpPr>
          <p:spPr bwMode="auto">
            <a:xfrm>
              <a:off x="-3475486" y="-1975126"/>
              <a:ext cx="987730" cy="987730"/>
            </a:xfrm>
            <a:prstGeom prst="chord">
              <a:avLst>
                <a:gd name="adj1" fmla="val 11332799"/>
                <a:gd name="adj2" fmla="val 1235226"/>
              </a:avLst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" name="グループ化 115"/>
            <p:cNvGrpSpPr/>
            <p:nvPr/>
          </p:nvGrpSpPr>
          <p:grpSpPr>
            <a:xfrm rot="3600000">
              <a:off x="-3846936" y="-138234"/>
              <a:ext cx="627341" cy="739416"/>
              <a:chOff x="5423276" y="5902325"/>
              <a:chExt cx="627341" cy="739416"/>
            </a:xfrm>
          </p:grpSpPr>
          <p:sp>
            <p:nvSpPr>
              <p:cNvPr id="128" name="角丸四角形 714"/>
              <p:cNvSpPr/>
              <p:nvPr/>
            </p:nvSpPr>
            <p:spPr bwMode="auto">
              <a:xfrm rot="8100000">
                <a:off x="5423276" y="590232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715"/>
              <p:cNvSpPr/>
              <p:nvPr/>
            </p:nvSpPr>
            <p:spPr bwMode="auto">
              <a:xfrm rot="2700000">
                <a:off x="5432437" y="625049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/>
            <p:cNvGrpSpPr/>
            <p:nvPr/>
          </p:nvGrpSpPr>
          <p:grpSpPr>
            <a:xfrm rot="20808131">
              <a:off x="-3777673" y="-1079442"/>
              <a:ext cx="702400" cy="627341"/>
              <a:chOff x="-3822808" y="-1048405"/>
              <a:chExt cx="702400" cy="627341"/>
            </a:xfrm>
          </p:grpSpPr>
          <p:sp>
            <p:nvSpPr>
              <p:cNvPr id="126" name="角丸四角形 708"/>
              <p:cNvSpPr/>
              <p:nvPr/>
            </p:nvSpPr>
            <p:spPr bwMode="auto">
              <a:xfrm rot="9686773">
                <a:off x="-3747749" y="-66765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709"/>
              <p:cNvSpPr/>
              <p:nvPr/>
            </p:nvSpPr>
            <p:spPr bwMode="auto">
              <a:xfrm rot="14882365">
                <a:off x="-4058903" y="-812310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 rot="5956809">
              <a:off x="-3259284" y="-1636621"/>
              <a:ext cx="1590987" cy="1717958"/>
              <a:chOff x="1530402" y="4116395"/>
              <a:chExt cx="1761944" cy="1902558"/>
            </a:xfrm>
          </p:grpSpPr>
          <p:sp>
            <p:nvSpPr>
              <p:cNvPr id="122" name="角丸四角形 289"/>
              <p:cNvSpPr/>
              <p:nvPr/>
            </p:nvSpPr>
            <p:spPr bwMode="auto">
              <a:xfrm>
                <a:off x="2368250" y="4230069"/>
                <a:ext cx="86246" cy="1512154"/>
              </a:xfrm>
              <a:prstGeom prst="roundRect">
                <a:avLst>
                  <a:gd name="adj" fmla="val 2043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月 122"/>
              <p:cNvSpPr/>
              <p:nvPr/>
            </p:nvSpPr>
            <p:spPr bwMode="auto">
              <a:xfrm rot="5400000">
                <a:off x="2304863" y="3341934"/>
                <a:ext cx="213021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50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角丸四角形 325"/>
              <p:cNvSpPr/>
              <p:nvPr/>
            </p:nvSpPr>
            <p:spPr bwMode="auto">
              <a:xfrm>
                <a:off x="2343866" y="4358860"/>
                <a:ext cx="135015" cy="1660093"/>
              </a:xfrm>
              <a:prstGeom prst="roundRect">
                <a:avLst>
                  <a:gd name="adj" fmla="val 20430"/>
                </a:avLst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月 124"/>
              <p:cNvSpPr/>
              <p:nvPr/>
            </p:nvSpPr>
            <p:spPr bwMode="auto">
              <a:xfrm rot="5400000">
                <a:off x="2336881" y="3373954"/>
                <a:ext cx="148985" cy="1761944"/>
              </a:xfrm>
              <a:prstGeom prst="moon">
                <a:avLst>
                  <a:gd name="adj" fmla="val 56094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 rot="20516588">
              <a:off x="-2911053" y="-971194"/>
              <a:ext cx="729105" cy="627341"/>
              <a:chOff x="5067719" y="4569477"/>
              <a:chExt cx="729105" cy="627341"/>
            </a:xfrm>
            <a:solidFill>
              <a:schemeClr val="tx1"/>
            </a:solidFill>
          </p:grpSpPr>
          <p:sp>
            <p:nvSpPr>
              <p:cNvPr id="120" name="角丸四角形 328"/>
              <p:cNvSpPr/>
              <p:nvPr/>
            </p:nvSpPr>
            <p:spPr bwMode="auto">
              <a:xfrm rot="3421047">
                <a:off x="4831624" y="4805572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角丸四角形 329"/>
              <p:cNvSpPr/>
              <p:nvPr/>
            </p:nvSpPr>
            <p:spPr bwMode="auto">
              <a:xfrm rot="19800000">
                <a:off x="5169483" y="4895300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2" name="グループ化 131"/>
          <p:cNvGrpSpPr/>
          <p:nvPr/>
        </p:nvGrpSpPr>
        <p:grpSpPr>
          <a:xfrm>
            <a:off x="4122653" y="506618"/>
            <a:ext cx="1411531" cy="2070856"/>
            <a:chOff x="-6216441" y="4425696"/>
            <a:chExt cx="2319934" cy="3403573"/>
          </a:xfrm>
        </p:grpSpPr>
        <p:sp>
          <p:nvSpPr>
            <p:cNvPr id="133" name="波線 132"/>
            <p:cNvSpPr/>
            <p:nvPr/>
          </p:nvSpPr>
          <p:spPr bwMode="auto">
            <a:xfrm>
              <a:off x="-6216441" y="4425696"/>
              <a:ext cx="757602" cy="999265"/>
            </a:xfrm>
            <a:prstGeom prst="wave">
              <a:avLst>
                <a:gd name="adj1" fmla="val 8142"/>
                <a:gd name="adj2" fmla="val 0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473"/>
            <p:cNvSpPr/>
            <p:nvPr/>
          </p:nvSpPr>
          <p:spPr bwMode="auto">
            <a:xfrm>
              <a:off x="-4796479" y="5950312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-4419405" y="6792840"/>
              <a:ext cx="399290" cy="1036429"/>
              <a:chOff x="5779604" y="5656039"/>
              <a:chExt cx="399290" cy="1036429"/>
            </a:xfrm>
          </p:grpSpPr>
          <p:sp>
            <p:nvSpPr>
              <p:cNvPr id="149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 rot="20392921">
              <a:off x="-5087794" y="4931067"/>
              <a:ext cx="987730" cy="1053616"/>
              <a:chOff x="-5427100" y="4904936"/>
              <a:chExt cx="987730" cy="1053616"/>
            </a:xfrm>
          </p:grpSpPr>
          <p:sp>
            <p:nvSpPr>
              <p:cNvPr id="147" name="楕円 146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弦 147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7" name="グループ化 136"/>
            <p:cNvGrpSpPr/>
            <p:nvPr/>
          </p:nvGrpSpPr>
          <p:grpSpPr>
            <a:xfrm rot="13741078">
              <a:off x="-4571448" y="6189713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45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 rot="3600000">
              <a:off x="-5069599" y="6754272"/>
              <a:ext cx="399290" cy="1036429"/>
              <a:chOff x="5779604" y="5656039"/>
              <a:chExt cx="399290" cy="1036429"/>
            </a:xfrm>
          </p:grpSpPr>
          <p:sp>
            <p:nvSpPr>
              <p:cNvPr id="143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 rot="3305862">
              <a:off x="-5654457" y="5782201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141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四角形: 角を丸くする 139"/>
            <p:cNvSpPr/>
            <p:nvPr/>
          </p:nvSpPr>
          <p:spPr bwMode="auto">
            <a:xfrm>
              <a:off x="-5476714" y="4482393"/>
              <a:ext cx="71305" cy="1345445"/>
            </a:xfrm>
            <a:prstGeom prst="roundRect">
              <a:avLst/>
            </a:prstGeom>
            <a:solidFill>
              <a:srgbClr val="C0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/>
          <p:cNvGrpSpPr/>
          <p:nvPr/>
        </p:nvGrpSpPr>
        <p:grpSpPr>
          <a:xfrm>
            <a:off x="4153268" y="2628784"/>
            <a:ext cx="1575825" cy="1765591"/>
            <a:chOff x="-9334581" y="4931067"/>
            <a:chExt cx="2589960" cy="2901852"/>
          </a:xfrm>
        </p:grpSpPr>
        <p:sp>
          <p:nvSpPr>
            <p:cNvPr id="152" name="角丸四角形 473"/>
            <p:cNvSpPr/>
            <p:nvPr/>
          </p:nvSpPr>
          <p:spPr bwMode="auto">
            <a:xfrm>
              <a:off x="-7628169" y="5950312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/>
            <p:cNvGrpSpPr/>
            <p:nvPr/>
          </p:nvGrpSpPr>
          <p:grpSpPr>
            <a:xfrm rot="20392921">
              <a:off x="-7919484" y="4931067"/>
              <a:ext cx="987730" cy="1053616"/>
              <a:chOff x="-5427100" y="4904936"/>
              <a:chExt cx="987730" cy="1053616"/>
            </a:xfrm>
          </p:grpSpPr>
          <p:sp>
            <p:nvSpPr>
              <p:cNvPr id="166" name="楕円 165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弦 166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4" name="グループ化 153"/>
            <p:cNvGrpSpPr/>
            <p:nvPr/>
          </p:nvGrpSpPr>
          <p:grpSpPr>
            <a:xfrm rot="16660171">
              <a:off x="-8937321" y="5821660"/>
              <a:ext cx="1236925" cy="2031446"/>
              <a:chOff x="-9048131" y="4425696"/>
              <a:chExt cx="1236925" cy="2031446"/>
            </a:xfrm>
          </p:grpSpPr>
          <p:sp>
            <p:nvSpPr>
              <p:cNvPr id="161" name="波線 160"/>
              <p:cNvSpPr/>
              <p:nvPr/>
            </p:nvSpPr>
            <p:spPr bwMode="auto">
              <a:xfrm>
                <a:off x="-9048131" y="4425696"/>
                <a:ext cx="757602" cy="999265"/>
              </a:xfrm>
              <a:prstGeom prst="wave">
                <a:avLst>
                  <a:gd name="adj1" fmla="val 8142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2" name="グループ化 161"/>
              <p:cNvGrpSpPr/>
              <p:nvPr/>
            </p:nvGrpSpPr>
            <p:grpSpPr>
              <a:xfrm rot="3305862">
                <a:off x="-8486147" y="5782201"/>
                <a:ext cx="1078378" cy="271504"/>
                <a:chOff x="4650268" y="4910201"/>
                <a:chExt cx="1078378" cy="271504"/>
              </a:xfrm>
              <a:solidFill>
                <a:schemeClr val="tx1"/>
              </a:solidFill>
            </p:grpSpPr>
            <p:sp>
              <p:nvSpPr>
                <p:cNvPr id="164" name="角丸四角形 328"/>
                <p:cNvSpPr/>
                <p:nvPr/>
              </p:nvSpPr>
              <p:spPr bwMode="auto">
                <a:xfrm>
                  <a:off x="4650268" y="5026554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角丸四角形 329"/>
                <p:cNvSpPr/>
                <p:nvPr/>
              </p:nvSpPr>
              <p:spPr bwMode="auto">
                <a:xfrm rot="19800000">
                  <a:off x="5101305" y="4910201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3" name="四角形: 角を丸くする 162"/>
              <p:cNvSpPr/>
              <p:nvPr/>
            </p:nvSpPr>
            <p:spPr bwMode="auto">
              <a:xfrm>
                <a:off x="-8308404" y="4482393"/>
                <a:ext cx="71305" cy="1345445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55" name="グループ化 154"/>
            <p:cNvGrpSpPr/>
            <p:nvPr/>
          </p:nvGrpSpPr>
          <p:grpSpPr>
            <a:xfrm rot="20268236">
              <a:off x="-7699345" y="7025699"/>
              <a:ext cx="627341" cy="807220"/>
              <a:chOff x="3622641" y="4381602"/>
              <a:chExt cx="627341" cy="807220"/>
            </a:xfrm>
          </p:grpSpPr>
          <p:sp>
            <p:nvSpPr>
              <p:cNvPr id="159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/>
            <p:cNvGrpSpPr/>
            <p:nvPr/>
          </p:nvGrpSpPr>
          <p:grpSpPr>
            <a:xfrm rot="19469826">
              <a:off x="-7371962" y="7025699"/>
              <a:ext cx="627341" cy="807220"/>
              <a:chOff x="3622641" y="4381602"/>
              <a:chExt cx="627341" cy="807220"/>
            </a:xfrm>
          </p:grpSpPr>
          <p:sp>
            <p:nvSpPr>
              <p:cNvPr id="157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8" name="グループ化 167"/>
          <p:cNvGrpSpPr/>
          <p:nvPr/>
        </p:nvGrpSpPr>
        <p:grpSpPr>
          <a:xfrm>
            <a:off x="4495213" y="4567076"/>
            <a:ext cx="865820" cy="1766111"/>
            <a:chOff x="-11215644" y="4967764"/>
            <a:chExt cx="1423025" cy="2902707"/>
          </a:xfrm>
        </p:grpSpPr>
        <p:sp>
          <p:nvSpPr>
            <p:cNvPr id="169" name="角丸四角形 418"/>
            <p:cNvSpPr/>
            <p:nvPr/>
          </p:nvSpPr>
          <p:spPr bwMode="auto">
            <a:xfrm rot="4238281" flipV="1">
              <a:off x="-11412558" y="6143530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角丸四角形 405"/>
            <p:cNvSpPr/>
            <p:nvPr/>
          </p:nvSpPr>
          <p:spPr bwMode="auto">
            <a:xfrm>
              <a:off x="-10688689" y="5969387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1" name="グループ化 170"/>
            <p:cNvGrpSpPr/>
            <p:nvPr/>
          </p:nvGrpSpPr>
          <p:grpSpPr>
            <a:xfrm rot="1326589">
              <a:off x="-10927704" y="4967764"/>
              <a:ext cx="987730" cy="1047483"/>
              <a:chOff x="12125502" y="6263510"/>
              <a:chExt cx="987730" cy="1047483"/>
            </a:xfrm>
          </p:grpSpPr>
          <p:sp>
            <p:nvSpPr>
              <p:cNvPr id="184" name="楕円 183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弦 184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2" name="グループ化 171"/>
            <p:cNvGrpSpPr/>
            <p:nvPr/>
          </p:nvGrpSpPr>
          <p:grpSpPr>
            <a:xfrm rot="18900000" flipH="1">
              <a:off x="-10369542" y="6878630"/>
              <a:ext cx="373489" cy="991841"/>
              <a:chOff x="5779604" y="5656039"/>
              <a:chExt cx="373489" cy="991841"/>
            </a:xfrm>
          </p:grpSpPr>
          <p:sp>
            <p:nvSpPr>
              <p:cNvPr id="182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角丸四角形 454"/>
              <p:cNvSpPr/>
              <p:nvPr/>
            </p:nvSpPr>
            <p:spPr bwMode="auto">
              <a:xfrm rot="2700000">
                <a:off x="5788223" y="6283010"/>
                <a:ext cx="574589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/>
            <p:cNvGrpSpPr/>
            <p:nvPr/>
          </p:nvGrpSpPr>
          <p:grpSpPr>
            <a:xfrm rot="2700000">
              <a:off x="-10906466" y="6878628"/>
              <a:ext cx="373488" cy="991843"/>
              <a:chOff x="5779604" y="5656039"/>
              <a:chExt cx="373488" cy="991843"/>
            </a:xfrm>
          </p:grpSpPr>
          <p:sp>
            <p:nvSpPr>
              <p:cNvPr id="180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角丸四角形 454"/>
              <p:cNvSpPr/>
              <p:nvPr/>
            </p:nvSpPr>
            <p:spPr bwMode="auto">
              <a:xfrm rot="2700000">
                <a:off x="5788222" y="6283011"/>
                <a:ext cx="574590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角丸四角形 418"/>
            <p:cNvSpPr/>
            <p:nvPr/>
          </p:nvSpPr>
          <p:spPr bwMode="auto">
            <a:xfrm rot="3097016" flipV="1">
              <a:off x="-10424539" y="627847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角丸四角形 418"/>
            <p:cNvSpPr/>
            <p:nvPr/>
          </p:nvSpPr>
          <p:spPr bwMode="auto">
            <a:xfrm rot="6136234" flipV="1">
              <a:off x="-10228474" y="6236303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角丸四角形 418"/>
            <p:cNvSpPr/>
            <p:nvPr/>
          </p:nvSpPr>
          <p:spPr bwMode="auto">
            <a:xfrm rot="19512721" flipV="1">
              <a:off x="-11134827" y="6240011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7" name="グループ化 176"/>
            <p:cNvGrpSpPr/>
            <p:nvPr/>
          </p:nvGrpSpPr>
          <p:grpSpPr>
            <a:xfrm rot="16660171">
              <a:off x="-10899206" y="5694997"/>
              <a:ext cx="811032" cy="1402142"/>
              <a:chOff x="-9048131" y="4425696"/>
              <a:chExt cx="811032" cy="1402142"/>
            </a:xfrm>
          </p:grpSpPr>
          <p:sp>
            <p:nvSpPr>
              <p:cNvPr id="178" name="波線 177"/>
              <p:cNvSpPr/>
              <p:nvPr/>
            </p:nvSpPr>
            <p:spPr bwMode="auto">
              <a:xfrm>
                <a:off x="-9048131" y="4425696"/>
                <a:ext cx="757602" cy="999265"/>
              </a:xfrm>
              <a:prstGeom prst="wave">
                <a:avLst>
                  <a:gd name="adj1" fmla="val 8142"/>
                  <a:gd name="adj2" fmla="val 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四角形: 角を丸くする 178"/>
              <p:cNvSpPr/>
              <p:nvPr/>
            </p:nvSpPr>
            <p:spPr bwMode="auto">
              <a:xfrm>
                <a:off x="-8308404" y="4482393"/>
                <a:ext cx="71305" cy="1345445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6" name="グループ化 185"/>
          <p:cNvGrpSpPr/>
          <p:nvPr/>
        </p:nvGrpSpPr>
        <p:grpSpPr>
          <a:xfrm>
            <a:off x="6399707" y="4654429"/>
            <a:ext cx="922042" cy="1766111"/>
            <a:chOff x="-11215644" y="10631145"/>
            <a:chExt cx="1515431" cy="2902707"/>
          </a:xfrm>
        </p:grpSpPr>
        <p:sp>
          <p:nvSpPr>
            <p:cNvPr id="187" name="角丸四角形 418"/>
            <p:cNvSpPr/>
            <p:nvPr/>
          </p:nvSpPr>
          <p:spPr bwMode="auto">
            <a:xfrm rot="6214087" flipV="1">
              <a:off x="-11270893" y="11795547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405"/>
            <p:cNvSpPr/>
            <p:nvPr/>
          </p:nvSpPr>
          <p:spPr bwMode="auto">
            <a:xfrm>
              <a:off x="-10688689" y="11632768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9" name="グループ化 188"/>
            <p:cNvGrpSpPr/>
            <p:nvPr/>
          </p:nvGrpSpPr>
          <p:grpSpPr>
            <a:xfrm rot="1326589">
              <a:off x="-10927704" y="10631145"/>
              <a:ext cx="987730" cy="1047483"/>
              <a:chOff x="12125502" y="6263510"/>
              <a:chExt cx="987730" cy="1047483"/>
            </a:xfrm>
          </p:grpSpPr>
          <p:sp>
            <p:nvSpPr>
              <p:cNvPr id="207" name="楕円 206"/>
              <p:cNvSpPr/>
              <p:nvPr/>
            </p:nvSpPr>
            <p:spPr bwMode="auto">
              <a:xfrm rot="19500063">
                <a:off x="12217625" y="6418436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弦 207"/>
              <p:cNvSpPr/>
              <p:nvPr/>
            </p:nvSpPr>
            <p:spPr bwMode="auto">
              <a:xfrm rot="19500063">
                <a:off x="12125502" y="6263510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0" name="グループ化 189"/>
            <p:cNvGrpSpPr/>
            <p:nvPr/>
          </p:nvGrpSpPr>
          <p:grpSpPr>
            <a:xfrm rot="18900000" flipH="1">
              <a:off x="-10369542" y="12542011"/>
              <a:ext cx="373489" cy="991841"/>
              <a:chOff x="5779604" y="5656039"/>
              <a:chExt cx="373489" cy="991841"/>
            </a:xfrm>
          </p:grpSpPr>
          <p:sp>
            <p:nvSpPr>
              <p:cNvPr id="205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454"/>
              <p:cNvSpPr/>
              <p:nvPr/>
            </p:nvSpPr>
            <p:spPr bwMode="auto">
              <a:xfrm rot="2700000">
                <a:off x="5788223" y="6283010"/>
                <a:ext cx="574589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 rot="2700000">
              <a:off x="-10906466" y="12542009"/>
              <a:ext cx="373488" cy="991843"/>
              <a:chOff x="5779604" y="5656039"/>
              <a:chExt cx="373488" cy="991843"/>
            </a:xfrm>
          </p:grpSpPr>
          <p:sp>
            <p:nvSpPr>
              <p:cNvPr id="203" name="角丸四角形 45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角丸四角形 454"/>
              <p:cNvSpPr/>
              <p:nvPr/>
            </p:nvSpPr>
            <p:spPr bwMode="auto">
              <a:xfrm rot="2700000">
                <a:off x="5788222" y="6283011"/>
                <a:ext cx="574590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2" name="角丸四角形 418"/>
            <p:cNvSpPr/>
            <p:nvPr/>
          </p:nvSpPr>
          <p:spPr bwMode="auto">
            <a:xfrm rot="3097016" flipV="1">
              <a:off x="-10424539" y="11941853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角丸四角形 418"/>
            <p:cNvSpPr/>
            <p:nvPr/>
          </p:nvSpPr>
          <p:spPr bwMode="auto">
            <a:xfrm rot="6136234" flipV="1">
              <a:off x="-10228474" y="11899684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角丸四角形 418"/>
            <p:cNvSpPr/>
            <p:nvPr/>
          </p:nvSpPr>
          <p:spPr bwMode="auto">
            <a:xfrm rot="19512721" flipV="1">
              <a:off x="-11134827" y="11903392"/>
              <a:ext cx="627341" cy="15515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正方形/長方形 194"/>
            <p:cNvSpPr/>
            <p:nvPr/>
          </p:nvSpPr>
          <p:spPr bwMode="auto">
            <a:xfrm rot="5400000">
              <a:off x="-10477279" y="12179861"/>
              <a:ext cx="99260" cy="542040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正方形/長方形 195"/>
            <p:cNvSpPr/>
            <p:nvPr/>
          </p:nvSpPr>
          <p:spPr bwMode="auto">
            <a:xfrm rot="5400000">
              <a:off x="-10477279" y="11852836"/>
              <a:ext cx="99260" cy="542040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正方形/長方形 639"/>
            <p:cNvSpPr/>
            <p:nvPr/>
          </p:nvSpPr>
          <p:spPr bwMode="auto">
            <a:xfrm>
              <a:off x="-10637252" y="11705819"/>
              <a:ext cx="99260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正方形/長方形 639"/>
            <p:cNvSpPr/>
            <p:nvPr/>
          </p:nvSpPr>
          <p:spPr bwMode="auto">
            <a:xfrm flipH="1">
              <a:off x="-10317305" y="11705819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9" name="グループ化 198"/>
            <p:cNvGrpSpPr/>
            <p:nvPr/>
          </p:nvGrpSpPr>
          <p:grpSpPr>
            <a:xfrm>
              <a:off x="-11000171" y="11605762"/>
              <a:ext cx="1299958" cy="258478"/>
              <a:chOff x="-2737668" y="10577317"/>
              <a:chExt cx="1299958" cy="258478"/>
            </a:xfrm>
          </p:grpSpPr>
          <p:sp>
            <p:nvSpPr>
              <p:cNvPr id="200" name="四角形: 角を丸くする 199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四角形: 角を丸くする 200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四角形: 角を丸くする 201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9" name="グループ化 208"/>
          <p:cNvGrpSpPr/>
          <p:nvPr/>
        </p:nvGrpSpPr>
        <p:grpSpPr>
          <a:xfrm>
            <a:off x="6084887" y="2658539"/>
            <a:ext cx="1471524" cy="1765591"/>
            <a:chOff x="-9163158" y="10594448"/>
            <a:chExt cx="2418537" cy="2901852"/>
          </a:xfrm>
        </p:grpSpPr>
        <p:sp>
          <p:nvSpPr>
            <p:cNvPr id="210" name="角丸四角形 473"/>
            <p:cNvSpPr/>
            <p:nvPr/>
          </p:nvSpPr>
          <p:spPr bwMode="auto">
            <a:xfrm>
              <a:off x="-7628169" y="1161369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 rot="20392921">
              <a:off x="-7919484" y="10594448"/>
              <a:ext cx="987730" cy="1053616"/>
              <a:chOff x="-5427100" y="4904936"/>
              <a:chExt cx="987730" cy="1053616"/>
            </a:xfrm>
          </p:grpSpPr>
          <p:sp>
            <p:nvSpPr>
              <p:cNvPr id="231" name="楕円 230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弦 231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 rot="19966033">
              <a:off x="-8321354" y="11950217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29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/>
            <p:cNvGrpSpPr/>
            <p:nvPr/>
          </p:nvGrpSpPr>
          <p:grpSpPr>
            <a:xfrm rot="20268236">
              <a:off x="-7699345" y="12689080"/>
              <a:ext cx="627341" cy="807220"/>
              <a:chOff x="3622641" y="4381602"/>
              <a:chExt cx="627341" cy="807220"/>
            </a:xfrm>
          </p:grpSpPr>
          <p:sp>
            <p:nvSpPr>
              <p:cNvPr id="227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/>
            <p:cNvGrpSpPr/>
            <p:nvPr/>
          </p:nvGrpSpPr>
          <p:grpSpPr>
            <a:xfrm rot="19469826">
              <a:off x="-7371962" y="12689080"/>
              <a:ext cx="627341" cy="807220"/>
              <a:chOff x="3622641" y="4381602"/>
              <a:chExt cx="627341" cy="807220"/>
            </a:xfrm>
          </p:grpSpPr>
          <p:sp>
            <p:nvSpPr>
              <p:cNvPr id="225" name="角丸四角形 134"/>
              <p:cNvSpPr/>
              <p:nvPr/>
            </p:nvSpPr>
            <p:spPr bwMode="auto">
              <a:xfrm rot="8100000">
                <a:off x="3622641" y="438160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角丸四角形 135"/>
              <p:cNvSpPr/>
              <p:nvPr/>
            </p:nvSpPr>
            <p:spPr bwMode="auto">
              <a:xfrm rot="6300000">
                <a:off x="3390430" y="4797576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/>
            <p:cNvGrpSpPr/>
            <p:nvPr/>
          </p:nvGrpSpPr>
          <p:grpSpPr>
            <a:xfrm rot="19966033">
              <a:off x="-8321851" y="11960396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23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/>
            <p:cNvGrpSpPr/>
            <p:nvPr/>
          </p:nvGrpSpPr>
          <p:grpSpPr>
            <a:xfrm rot="1865549">
              <a:off x="-9163158" y="12001712"/>
              <a:ext cx="1299958" cy="258478"/>
              <a:chOff x="-2737668" y="10577317"/>
              <a:chExt cx="1299958" cy="258478"/>
            </a:xfrm>
          </p:grpSpPr>
          <p:sp>
            <p:nvSpPr>
              <p:cNvPr id="220" name="四角形: 角を丸くする 219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" name="四角形: 角を丸くする 220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四角形: 角を丸くする 221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7" name="正方形/長方形 216"/>
            <p:cNvSpPr/>
            <p:nvPr/>
          </p:nvSpPr>
          <p:spPr bwMode="auto">
            <a:xfrm rot="5400000">
              <a:off x="-7402379" y="12049860"/>
              <a:ext cx="99260" cy="578823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正方形/長方形 217"/>
            <p:cNvSpPr/>
            <p:nvPr/>
          </p:nvSpPr>
          <p:spPr bwMode="auto">
            <a:xfrm rot="5400000">
              <a:off x="-7535474" y="11855931"/>
              <a:ext cx="99260" cy="312631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正方形/長方形 639"/>
            <p:cNvSpPr/>
            <p:nvPr/>
          </p:nvSpPr>
          <p:spPr bwMode="auto">
            <a:xfrm flipH="1">
              <a:off x="-7414463" y="11604005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253269" y="529368"/>
            <a:ext cx="1059900" cy="2025356"/>
            <a:chOff x="-5638513" y="10163859"/>
            <a:chExt cx="1742006" cy="3328791"/>
          </a:xfrm>
        </p:grpSpPr>
        <p:sp>
          <p:nvSpPr>
            <p:cNvPr id="234" name="角丸四角形 473"/>
            <p:cNvSpPr/>
            <p:nvPr/>
          </p:nvSpPr>
          <p:spPr bwMode="auto">
            <a:xfrm>
              <a:off x="-4796479" y="11613693"/>
              <a:ext cx="502044" cy="1165091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/>
            <p:cNvGrpSpPr/>
            <p:nvPr/>
          </p:nvGrpSpPr>
          <p:grpSpPr>
            <a:xfrm>
              <a:off x="-4419405" y="12456221"/>
              <a:ext cx="399290" cy="1036429"/>
              <a:chOff x="5779604" y="5656039"/>
              <a:chExt cx="399290" cy="1036429"/>
            </a:xfrm>
          </p:grpSpPr>
          <p:sp>
            <p:nvSpPr>
              <p:cNvPr id="255" name="角丸四角形 533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角丸四角形 534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 rot="20392921">
              <a:off x="-5087794" y="10594448"/>
              <a:ext cx="987730" cy="1053616"/>
              <a:chOff x="-5427100" y="4904936"/>
              <a:chExt cx="987730" cy="1053616"/>
            </a:xfrm>
          </p:grpSpPr>
          <p:sp>
            <p:nvSpPr>
              <p:cNvPr id="253" name="楕円 252"/>
              <p:cNvSpPr/>
              <p:nvPr/>
            </p:nvSpPr>
            <p:spPr bwMode="auto">
              <a:xfrm>
                <a:off x="-5404597" y="5065995"/>
                <a:ext cx="892557" cy="8925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弦 253"/>
              <p:cNvSpPr/>
              <p:nvPr/>
            </p:nvSpPr>
            <p:spPr bwMode="auto">
              <a:xfrm>
                <a:off x="-5427100" y="4904936"/>
                <a:ext cx="987730" cy="987730"/>
              </a:xfrm>
              <a:prstGeom prst="chord">
                <a:avLst>
                  <a:gd name="adj1" fmla="val 11332799"/>
                  <a:gd name="adj2" fmla="val 1235226"/>
                </a:avLst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7" name="グループ化 236"/>
            <p:cNvGrpSpPr/>
            <p:nvPr/>
          </p:nvGrpSpPr>
          <p:grpSpPr>
            <a:xfrm rot="13741078">
              <a:off x="-4571448" y="11853094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51" name="角丸四角形 70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角丸四角形 70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 rot="3600000">
              <a:off x="-5069599" y="12417653"/>
              <a:ext cx="399290" cy="1036429"/>
              <a:chOff x="5779604" y="5656039"/>
              <a:chExt cx="399290" cy="1036429"/>
            </a:xfrm>
          </p:grpSpPr>
          <p:sp>
            <p:nvSpPr>
              <p:cNvPr id="249" name="角丸四角形 714"/>
              <p:cNvSpPr/>
              <p:nvPr/>
            </p:nvSpPr>
            <p:spPr bwMode="auto">
              <a:xfrm rot="4500000">
                <a:off x="5543509" y="5892134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角丸四角形 715"/>
              <p:cNvSpPr/>
              <p:nvPr/>
            </p:nvSpPr>
            <p:spPr bwMode="auto">
              <a:xfrm rot="2700000">
                <a:off x="5787648" y="630122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/>
            <p:cNvGrpSpPr/>
            <p:nvPr/>
          </p:nvGrpSpPr>
          <p:grpSpPr>
            <a:xfrm rot="3305862">
              <a:off x="-5654457" y="11445582"/>
              <a:ext cx="1078378" cy="271504"/>
              <a:chOff x="4650268" y="4910201"/>
              <a:chExt cx="1078378" cy="271504"/>
            </a:xfrm>
            <a:solidFill>
              <a:schemeClr val="tx1"/>
            </a:solidFill>
          </p:grpSpPr>
          <p:sp>
            <p:nvSpPr>
              <p:cNvPr id="247" name="角丸四角形 328"/>
              <p:cNvSpPr/>
              <p:nvPr/>
            </p:nvSpPr>
            <p:spPr bwMode="auto">
              <a:xfrm>
                <a:off x="4650268" y="5026554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角丸四角形 329"/>
              <p:cNvSpPr/>
              <p:nvPr/>
            </p:nvSpPr>
            <p:spPr bwMode="auto">
              <a:xfrm rot="19800000">
                <a:off x="5101305" y="4910201"/>
                <a:ext cx="627341" cy="155151"/>
              </a:xfrm>
              <a:prstGeom prst="roundRect">
                <a:avLst>
                  <a:gd name="adj" fmla="val 500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 rot="4781649">
              <a:off x="-6159253" y="10684599"/>
              <a:ext cx="1299958" cy="258478"/>
              <a:chOff x="-2737668" y="10577317"/>
              <a:chExt cx="1299958" cy="258478"/>
            </a:xfrm>
          </p:grpSpPr>
          <p:sp>
            <p:nvSpPr>
              <p:cNvPr id="244" name="四角形: 角を丸くする 243"/>
              <p:cNvSpPr/>
              <p:nvPr/>
            </p:nvSpPr>
            <p:spPr bwMode="auto">
              <a:xfrm>
                <a:off x="-2737668" y="10632950"/>
                <a:ext cx="868090" cy="147504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四角形: 角を丸くする 244"/>
              <p:cNvSpPr/>
              <p:nvPr/>
            </p:nvSpPr>
            <p:spPr bwMode="auto">
              <a:xfrm>
                <a:off x="-1915343" y="10632950"/>
                <a:ext cx="477633" cy="147504"/>
              </a:xfrm>
              <a:prstGeom prst="roundRect">
                <a:avLst>
                  <a:gd name="adj" fmla="val 22018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四角形: 角を丸くする 245"/>
              <p:cNvSpPr/>
              <p:nvPr/>
            </p:nvSpPr>
            <p:spPr bwMode="auto">
              <a:xfrm>
                <a:off x="-1934174" y="10577317"/>
                <a:ext cx="110170" cy="258478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1" name="正方形/長方形 240"/>
            <p:cNvSpPr/>
            <p:nvPr/>
          </p:nvSpPr>
          <p:spPr bwMode="auto">
            <a:xfrm rot="5400000">
              <a:off x="-4587742" y="12054622"/>
              <a:ext cx="99260" cy="578823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 rot="5400000">
              <a:off x="-4720837" y="11860693"/>
              <a:ext cx="99260" cy="312631"/>
            </a:xfrm>
            <a:prstGeom prst="rect">
              <a:avLst/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正方形/長方形 639"/>
            <p:cNvSpPr/>
            <p:nvPr/>
          </p:nvSpPr>
          <p:spPr bwMode="auto">
            <a:xfrm flipH="1">
              <a:off x="-4599826" y="11608767"/>
              <a:ext cx="109513" cy="801540"/>
            </a:xfrm>
            <a:custGeom>
              <a:avLst/>
              <a:gdLst>
                <a:gd name="connsiteX0" fmla="*/ 0 w 99260"/>
                <a:gd name="connsiteY0" fmla="*/ 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0 w 99260"/>
                <a:gd name="connsiteY4" fmla="*/ 0 h 801540"/>
                <a:gd name="connsiteX0" fmla="*/ 3175 w 99260"/>
                <a:gd name="connsiteY0" fmla="*/ 25400 h 801540"/>
                <a:gd name="connsiteX1" fmla="*/ 99260 w 99260"/>
                <a:gd name="connsiteY1" fmla="*/ 0 h 801540"/>
                <a:gd name="connsiteX2" fmla="*/ 99260 w 99260"/>
                <a:gd name="connsiteY2" fmla="*/ 801540 h 801540"/>
                <a:gd name="connsiteX3" fmla="*/ 0 w 99260"/>
                <a:gd name="connsiteY3" fmla="*/ 801540 h 801540"/>
                <a:gd name="connsiteX4" fmla="*/ 3175 w 99260"/>
                <a:gd name="connsiteY4" fmla="*/ 25400 h 801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260" h="801540">
                  <a:moveTo>
                    <a:pt x="3175" y="25400"/>
                  </a:moveTo>
                  <a:lnTo>
                    <a:pt x="99260" y="0"/>
                  </a:lnTo>
                  <a:lnTo>
                    <a:pt x="99260" y="801540"/>
                  </a:lnTo>
                  <a:lnTo>
                    <a:pt x="0" y="801540"/>
                  </a:lnTo>
                  <a:cubicBezTo>
                    <a:pt x="1058" y="542827"/>
                    <a:pt x="2117" y="284113"/>
                    <a:pt x="3175" y="2540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7" name="グループ化 256"/>
          <p:cNvGrpSpPr/>
          <p:nvPr/>
        </p:nvGrpSpPr>
        <p:grpSpPr>
          <a:xfrm>
            <a:off x="8120074" y="4704063"/>
            <a:ext cx="1113988" cy="1636297"/>
            <a:chOff x="3100561" y="4051221"/>
            <a:chExt cx="1952434" cy="2867861"/>
          </a:xfrm>
        </p:grpSpPr>
        <p:grpSp>
          <p:nvGrpSpPr>
            <p:cNvPr id="258" name="グループ化 257"/>
            <p:cNvGrpSpPr/>
            <p:nvPr/>
          </p:nvGrpSpPr>
          <p:grpSpPr>
            <a:xfrm>
              <a:off x="4065265" y="4051221"/>
              <a:ext cx="987730" cy="2096143"/>
              <a:chOff x="3709013" y="3066253"/>
              <a:chExt cx="987730" cy="2096143"/>
            </a:xfrm>
          </p:grpSpPr>
          <p:sp>
            <p:nvSpPr>
              <p:cNvPr id="272" name="角丸四角形 111"/>
              <p:cNvSpPr/>
              <p:nvPr/>
            </p:nvSpPr>
            <p:spPr bwMode="auto">
              <a:xfrm>
                <a:off x="4187183" y="3997305"/>
                <a:ext cx="502044" cy="116509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 rot="19500063">
                <a:off x="3709013" y="3066253"/>
                <a:ext cx="987730" cy="1053616"/>
                <a:chOff x="3965657" y="2951929"/>
                <a:chExt cx="987730" cy="1053616"/>
              </a:xfrm>
            </p:grpSpPr>
            <p:sp>
              <p:nvSpPr>
                <p:cNvPr id="275" name="楕円 274"/>
                <p:cNvSpPr/>
                <p:nvPr/>
              </p:nvSpPr>
              <p:spPr bwMode="auto">
                <a:xfrm>
                  <a:off x="3988160" y="3112988"/>
                  <a:ext cx="892557" cy="8925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弦 275"/>
                <p:cNvSpPr/>
                <p:nvPr/>
              </p:nvSpPr>
              <p:spPr bwMode="auto">
                <a:xfrm>
                  <a:off x="3965657" y="2951929"/>
                  <a:ext cx="987730" cy="987730"/>
                </a:xfrm>
                <a:prstGeom prst="chord">
                  <a:avLst>
                    <a:gd name="adj1" fmla="val 11332799"/>
                    <a:gd name="adj2" fmla="val 1235226"/>
                  </a:avLst>
                </a:prstGeom>
                <a:solidFill>
                  <a:srgbClr val="FFFF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4" name="角丸四角形 118"/>
              <p:cNvSpPr/>
              <p:nvPr/>
            </p:nvSpPr>
            <p:spPr bwMode="auto">
              <a:xfrm rot="19800000">
                <a:off x="4196562" y="4169492"/>
                <a:ext cx="443305" cy="17857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/>
            <p:cNvGrpSpPr/>
            <p:nvPr/>
          </p:nvGrpSpPr>
          <p:grpSpPr>
            <a:xfrm rot="3664890">
              <a:off x="3877340" y="4639652"/>
              <a:ext cx="723679" cy="717529"/>
              <a:chOff x="5931614" y="5217610"/>
              <a:chExt cx="723679" cy="717529"/>
            </a:xfrm>
          </p:grpSpPr>
          <p:sp>
            <p:nvSpPr>
              <p:cNvPr id="270" name="角丸四角形 131"/>
              <p:cNvSpPr/>
              <p:nvPr/>
            </p:nvSpPr>
            <p:spPr bwMode="auto">
              <a:xfrm rot="19800000">
                <a:off x="5931614" y="5779988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角丸四角形 132"/>
              <p:cNvSpPr/>
              <p:nvPr/>
            </p:nvSpPr>
            <p:spPr bwMode="auto">
              <a:xfrm rot="18000000">
                <a:off x="6264047" y="545370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0" name="グループ化 259"/>
            <p:cNvGrpSpPr/>
            <p:nvPr/>
          </p:nvGrpSpPr>
          <p:grpSpPr>
            <a:xfrm>
              <a:off x="4400681" y="6101485"/>
              <a:ext cx="627341" cy="807220"/>
              <a:chOff x="6306459" y="6018885"/>
              <a:chExt cx="627341" cy="807220"/>
            </a:xfrm>
          </p:grpSpPr>
          <p:sp>
            <p:nvSpPr>
              <p:cNvPr id="268" name="角丸四角形 134"/>
              <p:cNvSpPr/>
              <p:nvPr/>
            </p:nvSpPr>
            <p:spPr bwMode="auto">
              <a:xfrm rot="8100000">
                <a:off x="6306459" y="601888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角丸四角形 135"/>
              <p:cNvSpPr/>
              <p:nvPr/>
            </p:nvSpPr>
            <p:spPr bwMode="auto">
              <a:xfrm rot="6300000">
                <a:off x="6074248" y="643485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/>
            <p:cNvGrpSpPr/>
            <p:nvPr/>
          </p:nvGrpSpPr>
          <p:grpSpPr>
            <a:xfrm rot="1597599">
              <a:off x="4012353" y="5953006"/>
              <a:ext cx="627341" cy="807220"/>
              <a:chOff x="6306459" y="6018885"/>
              <a:chExt cx="627341" cy="807220"/>
            </a:xfrm>
          </p:grpSpPr>
          <p:sp>
            <p:nvSpPr>
              <p:cNvPr id="266" name="角丸四角形 138"/>
              <p:cNvSpPr/>
              <p:nvPr/>
            </p:nvSpPr>
            <p:spPr bwMode="auto">
              <a:xfrm rot="8100000">
                <a:off x="6306459" y="601888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角丸四角形 139"/>
              <p:cNvSpPr/>
              <p:nvPr/>
            </p:nvSpPr>
            <p:spPr bwMode="auto">
              <a:xfrm rot="6300000">
                <a:off x="6074248" y="643485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/>
            <p:cNvGrpSpPr/>
            <p:nvPr/>
          </p:nvGrpSpPr>
          <p:grpSpPr>
            <a:xfrm rot="2211531">
              <a:off x="3845910" y="4918746"/>
              <a:ext cx="723679" cy="717529"/>
              <a:chOff x="5931614" y="5217610"/>
              <a:chExt cx="723679" cy="717529"/>
            </a:xfrm>
          </p:grpSpPr>
          <p:sp>
            <p:nvSpPr>
              <p:cNvPr id="264" name="角丸四角形 141"/>
              <p:cNvSpPr/>
              <p:nvPr/>
            </p:nvSpPr>
            <p:spPr bwMode="auto">
              <a:xfrm rot="19800000">
                <a:off x="5931614" y="5779988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142"/>
              <p:cNvSpPr/>
              <p:nvPr/>
            </p:nvSpPr>
            <p:spPr bwMode="auto">
              <a:xfrm rot="18000000">
                <a:off x="6264047" y="5453705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フリーフォーム 145"/>
            <p:cNvSpPr/>
            <p:nvPr/>
          </p:nvSpPr>
          <p:spPr bwMode="auto">
            <a:xfrm>
              <a:off x="3100561" y="6651887"/>
              <a:ext cx="1158573" cy="267195"/>
            </a:xfrm>
            <a:custGeom>
              <a:avLst/>
              <a:gdLst>
                <a:gd name="connsiteX0" fmla="*/ 568279 w 1654718"/>
                <a:gd name="connsiteY0" fmla="*/ 0 h 475910"/>
                <a:gd name="connsiteX1" fmla="*/ 1091900 w 1654718"/>
                <a:gd name="connsiteY1" fmla="*/ 104998 h 475910"/>
                <a:gd name="connsiteX2" fmla="*/ 1110974 w 1654718"/>
                <a:gd name="connsiteY2" fmla="*/ 133579 h 475910"/>
                <a:gd name="connsiteX3" fmla="*/ 1307639 w 1654718"/>
                <a:gd name="connsiteY3" fmla="*/ 145590 h 475910"/>
                <a:gd name="connsiteX4" fmla="*/ 1654718 w 1654718"/>
                <a:gd name="connsiteY4" fmla="*/ 303995 h 475910"/>
                <a:gd name="connsiteX5" fmla="*/ 1086439 w 1654718"/>
                <a:gd name="connsiteY5" fmla="*/ 475910 h 475910"/>
                <a:gd name="connsiteX6" fmla="*/ 562818 w 1654718"/>
                <a:gd name="connsiteY6" fmla="*/ 370912 h 475910"/>
                <a:gd name="connsiteX7" fmla="*/ 543745 w 1654718"/>
                <a:gd name="connsiteY7" fmla="*/ 342332 h 475910"/>
                <a:gd name="connsiteX8" fmla="*/ 347079 w 1654718"/>
                <a:gd name="connsiteY8" fmla="*/ 330320 h 475910"/>
                <a:gd name="connsiteX9" fmla="*/ 0 w 1654718"/>
                <a:gd name="connsiteY9" fmla="*/ 171915 h 475910"/>
                <a:gd name="connsiteX10" fmla="*/ 568279 w 1654718"/>
                <a:gd name="connsiteY10" fmla="*/ 0 h 47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4718" h="475910">
                  <a:moveTo>
                    <a:pt x="568279" y="0"/>
                  </a:moveTo>
                  <a:cubicBezTo>
                    <a:pt x="803668" y="0"/>
                    <a:pt x="1005631" y="43295"/>
                    <a:pt x="1091900" y="104998"/>
                  </a:cubicBezTo>
                  <a:lnTo>
                    <a:pt x="1110974" y="133579"/>
                  </a:lnTo>
                  <a:lnTo>
                    <a:pt x="1307639" y="145590"/>
                  </a:lnTo>
                  <a:cubicBezTo>
                    <a:pt x="1511603" y="171688"/>
                    <a:pt x="1654718" y="232786"/>
                    <a:pt x="1654718" y="303995"/>
                  </a:cubicBezTo>
                  <a:cubicBezTo>
                    <a:pt x="1654718" y="398941"/>
                    <a:pt x="1400291" y="475910"/>
                    <a:pt x="1086439" y="475910"/>
                  </a:cubicBezTo>
                  <a:cubicBezTo>
                    <a:pt x="851050" y="475910"/>
                    <a:pt x="649088" y="432615"/>
                    <a:pt x="562818" y="370912"/>
                  </a:cubicBezTo>
                  <a:lnTo>
                    <a:pt x="543745" y="342332"/>
                  </a:lnTo>
                  <a:lnTo>
                    <a:pt x="347079" y="330320"/>
                  </a:lnTo>
                  <a:cubicBezTo>
                    <a:pt x="143115" y="304222"/>
                    <a:pt x="0" y="243125"/>
                    <a:pt x="0" y="171915"/>
                  </a:cubicBezTo>
                  <a:cubicBezTo>
                    <a:pt x="0" y="76969"/>
                    <a:pt x="254427" y="0"/>
                    <a:pt x="568279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7883322" y="2966456"/>
            <a:ext cx="1556781" cy="1208923"/>
            <a:chOff x="5654423" y="3643543"/>
            <a:chExt cx="2780892" cy="2159511"/>
          </a:xfrm>
        </p:grpSpPr>
        <p:grpSp>
          <p:nvGrpSpPr>
            <p:cNvPr id="278" name="グループ化 277"/>
            <p:cNvGrpSpPr/>
            <p:nvPr/>
          </p:nvGrpSpPr>
          <p:grpSpPr>
            <a:xfrm rot="3600000">
              <a:off x="6441326" y="3809066"/>
              <a:ext cx="1207085" cy="2780892"/>
              <a:chOff x="5547710" y="4051221"/>
              <a:chExt cx="1207085" cy="2780892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5767065" y="4051221"/>
                <a:ext cx="987730" cy="2096143"/>
                <a:chOff x="3709013" y="3066253"/>
                <a:chExt cx="987730" cy="2096143"/>
              </a:xfrm>
            </p:grpSpPr>
            <p:sp>
              <p:nvSpPr>
                <p:cNvPr id="295" name="角丸四角形 147"/>
                <p:cNvSpPr/>
                <p:nvPr/>
              </p:nvSpPr>
              <p:spPr bwMode="auto">
                <a:xfrm>
                  <a:off x="4187183" y="3997305"/>
                  <a:ext cx="502044" cy="116509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96" name="グループ化 295"/>
                <p:cNvGrpSpPr/>
                <p:nvPr/>
              </p:nvGrpSpPr>
              <p:grpSpPr>
                <a:xfrm rot="19500063">
                  <a:off x="3709013" y="3066253"/>
                  <a:ext cx="987730" cy="1053616"/>
                  <a:chOff x="3965657" y="2951929"/>
                  <a:chExt cx="987730" cy="1053616"/>
                </a:xfrm>
              </p:grpSpPr>
              <p:sp>
                <p:nvSpPr>
                  <p:cNvPr id="298" name="楕円 297"/>
                  <p:cNvSpPr/>
                  <p:nvPr/>
                </p:nvSpPr>
                <p:spPr bwMode="auto">
                  <a:xfrm>
                    <a:off x="3988160" y="3112988"/>
                    <a:ext cx="892557" cy="892557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弦 298"/>
                  <p:cNvSpPr/>
                  <p:nvPr/>
                </p:nvSpPr>
                <p:spPr bwMode="auto">
                  <a:xfrm>
                    <a:off x="3965657" y="2951929"/>
                    <a:ext cx="987730" cy="987730"/>
                  </a:xfrm>
                  <a:prstGeom prst="chord">
                    <a:avLst>
                      <a:gd name="adj1" fmla="val 11332799"/>
                      <a:gd name="adj2" fmla="val 1235226"/>
                    </a:avLst>
                  </a:prstGeom>
                  <a:solidFill>
                    <a:srgbClr val="FFFF0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7" name="角丸四角形 149"/>
                <p:cNvSpPr/>
                <p:nvPr/>
              </p:nvSpPr>
              <p:spPr bwMode="auto">
                <a:xfrm rot="19800000">
                  <a:off x="4196562" y="4169492"/>
                  <a:ext cx="443305" cy="17857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6" name="グループ化 285"/>
              <p:cNvGrpSpPr/>
              <p:nvPr/>
            </p:nvGrpSpPr>
            <p:grpSpPr>
              <a:xfrm rot="3664890">
                <a:off x="5579140" y="4639652"/>
                <a:ext cx="723679" cy="717529"/>
                <a:chOff x="5931614" y="5217610"/>
                <a:chExt cx="723679" cy="717529"/>
              </a:xfrm>
            </p:grpSpPr>
            <p:sp>
              <p:nvSpPr>
                <p:cNvPr id="293" name="角丸四角形 153"/>
                <p:cNvSpPr/>
                <p:nvPr/>
              </p:nvSpPr>
              <p:spPr bwMode="auto">
                <a:xfrm rot="19800000">
                  <a:off x="5931614" y="5779988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角丸四角形 154"/>
                <p:cNvSpPr/>
                <p:nvPr/>
              </p:nvSpPr>
              <p:spPr bwMode="auto">
                <a:xfrm rot="18000000">
                  <a:off x="6264047" y="545370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 rot="1597599">
                <a:off x="5838665" y="6024893"/>
                <a:ext cx="627341" cy="807220"/>
                <a:chOff x="6449984" y="6027345"/>
                <a:chExt cx="627341" cy="807220"/>
              </a:xfrm>
            </p:grpSpPr>
            <p:sp>
              <p:nvSpPr>
                <p:cNvPr id="291" name="角丸四角形 159"/>
                <p:cNvSpPr/>
                <p:nvPr/>
              </p:nvSpPr>
              <p:spPr bwMode="auto">
                <a:xfrm rot="8100000">
                  <a:off x="6449984" y="602734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角丸四角形 160"/>
                <p:cNvSpPr/>
                <p:nvPr/>
              </p:nvSpPr>
              <p:spPr bwMode="auto">
                <a:xfrm rot="6300000">
                  <a:off x="6217773" y="6443319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rot="2211531">
                <a:off x="5547710" y="4918746"/>
                <a:ext cx="723679" cy="717529"/>
                <a:chOff x="5931614" y="5217610"/>
                <a:chExt cx="723679" cy="717529"/>
              </a:xfrm>
            </p:grpSpPr>
            <p:sp>
              <p:nvSpPr>
                <p:cNvPr id="289" name="角丸四角形 162"/>
                <p:cNvSpPr/>
                <p:nvPr/>
              </p:nvSpPr>
              <p:spPr bwMode="auto">
                <a:xfrm rot="19800000">
                  <a:off x="5931614" y="5779988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角丸四角形 163"/>
                <p:cNvSpPr/>
                <p:nvPr/>
              </p:nvSpPr>
              <p:spPr bwMode="auto">
                <a:xfrm rot="18000000">
                  <a:off x="6264047" y="5453705"/>
                  <a:ext cx="627341" cy="1551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9" name="グループ化 278"/>
            <p:cNvGrpSpPr/>
            <p:nvPr/>
          </p:nvGrpSpPr>
          <p:grpSpPr>
            <a:xfrm rot="2995850">
              <a:off x="5849683" y="5121159"/>
              <a:ext cx="1103690" cy="162038"/>
              <a:chOff x="5748697" y="5720042"/>
              <a:chExt cx="1103690" cy="162038"/>
            </a:xfrm>
          </p:grpSpPr>
          <p:sp>
            <p:nvSpPr>
              <p:cNvPr id="283" name="角丸四角形 166"/>
              <p:cNvSpPr/>
              <p:nvPr/>
            </p:nvSpPr>
            <p:spPr bwMode="auto">
              <a:xfrm rot="11700000">
                <a:off x="6225046" y="5720042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角丸四角形 167"/>
              <p:cNvSpPr/>
              <p:nvPr/>
            </p:nvSpPr>
            <p:spPr bwMode="auto">
              <a:xfrm rot="9900000">
                <a:off x="5748697" y="5726929"/>
                <a:ext cx="627341" cy="15515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" name="正方形/長方形 279"/>
            <p:cNvSpPr/>
            <p:nvPr/>
          </p:nvSpPr>
          <p:spPr bwMode="auto">
            <a:xfrm>
              <a:off x="6195855" y="3849731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正方形/長方形 280"/>
            <p:cNvSpPr/>
            <p:nvPr/>
          </p:nvSpPr>
          <p:spPr bwMode="auto">
            <a:xfrm>
              <a:off x="6509619" y="3643543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正方形/長方形 281"/>
            <p:cNvSpPr/>
            <p:nvPr/>
          </p:nvSpPr>
          <p:spPr bwMode="auto">
            <a:xfrm>
              <a:off x="6859242" y="3688366"/>
              <a:ext cx="62191" cy="742085"/>
            </a:xfrm>
            <a:prstGeom prst="rect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/>
          <p:cNvGrpSpPr/>
          <p:nvPr/>
        </p:nvGrpSpPr>
        <p:grpSpPr>
          <a:xfrm>
            <a:off x="8189186" y="1063449"/>
            <a:ext cx="1226364" cy="1248085"/>
            <a:chOff x="2112964" y="3937793"/>
            <a:chExt cx="1727517" cy="1758115"/>
          </a:xfrm>
        </p:grpSpPr>
        <p:grpSp>
          <p:nvGrpSpPr>
            <p:cNvPr id="301" name="グループ化 300"/>
            <p:cNvGrpSpPr/>
            <p:nvPr/>
          </p:nvGrpSpPr>
          <p:grpSpPr>
            <a:xfrm rot="884168">
              <a:off x="2112964" y="4212297"/>
              <a:ext cx="1338290" cy="1483611"/>
              <a:chOff x="914792" y="4304572"/>
              <a:chExt cx="1338290" cy="1483611"/>
            </a:xfrm>
          </p:grpSpPr>
          <p:grpSp>
            <p:nvGrpSpPr>
              <p:cNvPr id="305" name="グループ化 304"/>
              <p:cNvGrpSpPr/>
              <p:nvPr/>
            </p:nvGrpSpPr>
            <p:grpSpPr>
              <a:xfrm rot="900000">
                <a:off x="1013328" y="4304572"/>
                <a:ext cx="987726" cy="1483611"/>
                <a:chOff x="1069501" y="4332467"/>
                <a:chExt cx="987726" cy="1483611"/>
              </a:xfrm>
            </p:grpSpPr>
            <p:grpSp>
              <p:nvGrpSpPr>
                <p:cNvPr id="308" name="グループ化 307"/>
                <p:cNvGrpSpPr/>
                <p:nvPr/>
              </p:nvGrpSpPr>
              <p:grpSpPr>
                <a:xfrm>
                  <a:off x="1164012" y="4332467"/>
                  <a:ext cx="893215" cy="1483611"/>
                  <a:chOff x="2562443" y="1368380"/>
                  <a:chExt cx="1180501" cy="1960785"/>
                </a:xfrm>
              </p:grpSpPr>
              <p:sp>
                <p:nvSpPr>
                  <p:cNvPr id="312" name="片側の 2 つの角を丸めた四角形 152"/>
                  <p:cNvSpPr/>
                  <p:nvPr/>
                </p:nvSpPr>
                <p:spPr>
                  <a:xfrm>
                    <a:off x="3336742" y="1683814"/>
                    <a:ext cx="406202" cy="1154525"/>
                  </a:xfrm>
                  <a:prstGeom prst="round2SameRect">
                    <a:avLst>
                      <a:gd name="adj1" fmla="val 45599"/>
                      <a:gd name="adj2" fmla="val 46297"/>
                    </a:avLst>
                  </a:prstGeom>
                  <a:solidFill>
                    <a:schemeClr val="tx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フリーフォーム 154"/>
                  <p:cNvSpPr/>
                  <p:nvPr/>
                </p:nvSpPr>
                <p:spPr bwMode="auto">
                  <a:xfrm rot="21176960">
                    <a:off x="2898868" y="1368380"/>
                    <a:ext cx="613735" cy="613735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4" name="グループ化 313"/>
                  <p:cNvGrpSpPr/>
                  <p:nvPr/>
                </p:nvGrpSpPr>
                <p:grpSpPr>
                  <a:xfrm rot="1800000">
                    <a:off x="2562443" y="2381262"/>
                    <a:ext cx="881957" cy="947903"/>
                    <a:chOff x="1497012" y="1535990"/>
                    <a:chExt cx="881957" cy="947903"/>
                  </a:xfrm>
                  <a:solidFill>
                    <a:schemeClr val="tx1"/>
                  </a:solidFill>
                </p:grpSpPr>
                <p:sp>
                  <p:nvSpPr>
                    <p:cNvPr id="316" name="フリーフォーム 159"/>
                    <p:cNvSpPr/>
                    <p:nvPr/>
                  </p:nvSpPr>
                  <p:spPr bwMode="auto">
                    <a:xfrm rot="5400000">
                      <a:off x="1658886" y="1535991"/>
                      <a:ext cx="720083" cy="720082"/>
                    </a:xfrm>
                    <a:custGeom>
                      <a:avLst/>
                      <a:gdLst>
                        <a:gd name="connsiteX0" fmla="*/ 2 w 720083"/>
                        <a:gd name="connsiteY0" fmla="*/ 614637 h 720082"/>
                        <a:gd name="connsiteX1" fmla="*/ 2 w 720083"/>
                        <a:gd name="connsiteY1" fmla="*/ 614638 h 720082"/>
                        <a:gd name="connsiteX2" fmla="*/ 2 w 720083"/>
                        <a:gd name="connsiteY2" fmla="*/ 614638 h 720082"/>
                        <a:gd name="connsiteX3" fmla="*/ 112514 w 720083"/>
                        <a:gd name="connsiteY3" fmla="*/ 1 h 720082"/>
                        <a:gd name="connsiteX4" fmla="*/ 156309 w 720083"/>
                        <a:gd name="connsiteY4" fmla="*/ 8842 h 720082"/>
                        <a:gd name="connsiteX5" fmla="*/ 225027 w 720083"/>
                        <a:gd name="connsiteY5" fmla="*/ 112513 h 720082"/>
                        <a:gd name="connsiteX6" fmla="*/ 225027 w 720083"/>
                        <a:gd name="connsiteY6" fmla="*/ 509195 h 720082"/>
                        <a:gd name="connsiteX7" fmla="*/ 614640 w 720083"/>
                        <a:gd name="connsiteY7" fmla="*/ 509195 h 720082"/>
                        <a:gd name="connsiteX8" fmla="*/ 720083 w 720083"/>
                        <a:gd name="connsiteY8" fmla="*/ 614638 h 720082"/>
                        <a:gd name="connsiteX9" fmla="*/ 720082 w 720083"/>
                        <a:gd name="connsiteY9" fmla="*/ 614638 h 720082"/>
                        <a:gd name="connsiteX10" fmla="*/ 614639 w 720083"/>
                        <a:gd name="connsiteY10" fmla="*/ 720081 h 720082"/>
                        <a:gd name="connsiteX11" fmla="*/ 112521 w 720083"/>
                        <a:gd name="connsiteY11" fmla="*/ 720080 h 720082"/>
                        <a:gd name="connsiteX12" fmla="*/ 112514 w 720083"/>
                        <a:gd name="connsiteY12" fmla="*/ 720082 h 720082"/>
                        <a:gd name="connsiteX13" fmla="*/ 112514 w 720083"/>
                        <a:gd name="connsiteY13" fmla="*/ 720081 h 720082"/>
                        <a:gd name="connsiteX14" fmla="*/ 112511 w 720083"/>
                        <a:gd name="connsiteY14" fmla="*/ 720080 h 720082"/>
                        <a:gd name="connsiteX15" fmla="*/ 105445 w 720083"/>
                        <a:gd name="connsiteY15" fmla="*/ 720080 h 720082"/>
                        <a:gd name="connsiteX16" fmla="*/ 8288 w 720083"/>
                        <a:gd name="connsiteY16" fmla="*/ 655680 h 720082"/>
                        <a:gd name="connsiteX17" fmla="*/ 2 w 720083"/>
                        <a:gd name="connsiteY17" fmla="*/ 614638 h 720082"/>
                        <a:gd name="connsiteX18" fmla="*/ 715 w 720083"/>
                        <a:gd name="connsiteY18" fmla="*/ 611106 h 720082"/>
                        <a:gd name="connsiteX19" fmla="*/ 0 w 720083"/>
                        <a:gd name="connsiteY19" fmla="*/ 607568 h 720082"/>
                        <a:gd name="connsiteX20" fmla="*/ 1 w 720083"/>
                        <a:gd name="connsiteY20" fmla="*/ 112513 h 720082"/>
                        <a:gd name="connsiteX21" fmla="*/ 68720 w 720083"/>
                        <a:gd name="connsiteY21" fmla="*/ 8842 h 720082"/>
                        <a:gd name="connsiteX22" fmla="*/ 112514 w 720083"/>
                        <a:gd name="connsiteY22" fmla="*/ 0 h 720082"/>
                        <a:gd name="connsiteX23" fmla="*/ 112515 w 720083"/>
                        <a:gd name="connsiteY23" fmla="*/ 0 h 720082"/>
                        <a:gd name="connsiteX24" fmla="*/ 112514 w 720083"/>
                        <a:gd name="connsiteY24" fmla="*/ 1 h 7200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720083" h="720082">
                          <a:moveTo>
                            <a:pt x="2" y="614637"/>
                          </a:moveTo>
                          <a:lnTo>
                            <a:pt x="2" y="614638"/>
                          </a:lnTo>
                          <a:lnTo>
                            <a:pt x="2" y="614638"/>
                          </a:lnTo>
                          <a:close/>
                          <a:moveTo>
                            <a:pt x="112514" y="1"/>
                          </a:moveTo>
                          <a:lnTo>
                            <a:pt x="156309" y="8842"/>
                          </a:lnTo>
                          <a:cubicBezTo>
                            <a:pt x="196691" y="25923"/>
                            <a:pt x="225027" y="65909"/>
                            <a:pt x="225027" y="112513"/>
                          </a:cubicBezTo>
                          <a:lnTo>
                            <a:pt x="225027" y="509195"/>
                          </a:lnTo>
                          <a:lnTo>
                            <a:pt x="614640" y="509195"/>
                          </a:lnTo>
                          <a:cubicBezTo>
                            <a:pt x="672875" y="509195"/>
                            <a:pt x="720083" y="556403"/>
                            <a:pt x="720083" y="614638"/>
                          </a:cubicBezTo>
                          <a:lnTo>
                            <a:pt x="720082" y="614638"/>
                          </a:lnTo>
                          <a:cubicBezTo>
                            <a:pt x="720082" y="672873"/>
                            <a:pt x="672874" y="720081"/>
                            <a:pt x="614639" y="720081"/>
                          </a:cubicBezTo>
                          <a:lnTo>
                            <a:pt x="112521" y="720080"/>
                          </a:lnTo>
                          <a:lnTo>
                            <a:pt x="112514" y="720082"/>
                          </a:lnTo>
                          <a:lnTo>
                            <a:pt x="112514" y="720081"/>
                          </a:lnTo>
                          <a:lnTo>
                            <a:pt x="112511" y="720080"/>
                          </a:lnTo>
                          <a:lnTo>
                            <a:pt x="105445" y="720080"/>
                          </a:lnTo>
                          <a:cubicBezTo>
                            <a:pt x="61769" y="720080"/>
                            <a:pt x="24295" y="693526"/>
                            <a:pt x="8288" y="655680"/>
                          </a:cubicBezTo>
                          <a:lnTo>
                            <a:pt x="2" y="614638"/>
                          </a:lnTo>
                          <a:lnTo>
                            <a:pt x="715" y="611106"/>
                          </a:lnTo>
                          <a:lnTo>
                            <a:pt x="0" y="607568"/>
                          </a:lnTo>
                          <a:lnTo>
                            <a:pt x="1" y="112513"/>
                          </a:lnTo>
                          <a:cubicBezTo>
                            <a:pt x="1" y="65909"/>
                            <a:pt x="28337" y="25923"/>
                            <a:pt x="68720" y="8842"/>
                          </a:cubicBezTo>
                          <a:close/>
                          <a:moveTo>
                            <a:pt x="112514" y="0"/>
                          </a:moveTo>
                          <a:lnTo>
                            <a:pt x="112515" y="0"/>
                          </a:lnTo>
                          <a:lnTo>
                            <a:pt x="112514" y="1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7" name="フリーフォーム 160"/>
                    <p:cNvSpPr/>
                    <p:nvPr/>
                  </p:nvSpPr>
                  <p:spPr bwMode="auto">
                    <a:xfrm>
                      <a:off x="1497012" y="1943833"/>
                      <a:ext cx="422145" cy="540060"/>
                    </a:xfrm>
                    <a:custGeom>
                      <a:avLst/>
                      <a:gdLst>
                        <a:gd name="connsiteX0" fmla="*/ 107110 w 422145"/>
                        <a:gd name="connsiteY0" fmla="*/ 0 h 540060"/>
                        <a:gd name="connsiteX1" fmla="*/ 422145 w 422145"/>
                        <a:gd name="connsiteY1" fmla="*/ 0 h 540060"/>
                        <a:gd name="connsiteX2" fmla="*/ 369828 w 422145"/>
                        <a:gd name="connsiteY2" fmla="*/ 347516 h 540060"/>
                        <a:gd name="connsiteX3" fmla="*/ 372296 w 422145"/>
                        <a:gd name="connsiteY3" fmla="*/ 349181 h 540060"/>
                        <a:gd name="connsiteX4" fmla="*/ 405046 w 422145"/>
                        <a:gd name="connsiteY4" fmla="*/ 428246 h 540060"/>
                        <a:gd name="connsiteX5" fmla="*/ 405045 w 422145"/>
                        <a:gd name="connsiteY5" fmla="*/ 495189 h 540060"/>
                        <a:gd name="connsiteX6" fmla="*/ 360174 w 422145"/>
                        <a:gd name="connsiteY6" fmla="*/ 540060 h 540060"/>
                        <a:gd name="connsiteX7" fmla="*/ 44871 w 422145"/>
                        <a:gd name="connsiteY7" fmla="*/ 540060 h 540060"/>
                        <a:gd name="connsiteX8" fmla="*/ 0 w 422145"/>
                        <a:gd name="connsiteY8" fmla="*/ 495189 h 540060"/>
                        <a:gd name="connsiteX9" fmla="*/ 0 w 422145"/>
                        <a:gd name="connsiteY9" fmla="*/ 428246 h 540060"/>
                        <a:gd name="connsiteX10" fmla="*/ 111815 w 422145"/>
                        <a:gd name="connsiteY10" fmla="*/ 316431 h 540060"/>
                        <a:gd name="connsiteX11" fmla="*/ 154748 w 422145"/>
                        <a:gd name="connsiteY11" fmla="*/ 316431 h 5400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422145" h="540060">
                          <a:moveTo>
                            <a:pt x="107110" y="0"/>
                          </a:moveTo>
                          <a:lnTo>
                            <a:pt x="422145" y="0"/>
                          </a:lnTo>
                          <a:lnTo>
                            <a:pt x="369828" y="347516"/>
                          </a:lnTo>
                          <a:lnTo>
                            <a:pt x="372296" y="349181"/>
                          </a:lnTo>
                          <a:cubicBezTo>
                            <a:pt x="392531" y="369415"/>
                            <a:pt x="405046" y="397369"/>
                            <a:pt x="405046" y="428246"/>
                          </a:cubicBezTo>
                          <a:cubicBezTo>
                            <a:pt x="405046" y="450560"/>
                            <a:pt x="405045" y="472875"/>
                            <a:pt x="405045" y="495189"/>
                          </a:cubicBezTo>
                          <a:cubicBezTo>
                            <a:pt x="405045" y="519971"/>
                            <a:pt x="384956" y="540060"/>
                            <a:pt x="360174" y="540060"/>
                          </a:cubicBezTo>
                          <a:lnTo>
                            <a:pt x="44871" y="540060"/>
                          </a:lnTo>
                          <a:cubicBezTo>
                            <a:pt x="20089" y="540060"/>
                            <a:pt x="0" y="519971"/>
                            <a:pt x="0" y="495189"/>
                          </a:cubicBezTo>
                          <a:lnTo>
                            <a:pt x="0" y="428246"/>
                          </a:lnTo>
                          <a:cubicBezTo>
                            <a:pt x="0" y="366492"/>
                            <a:pt x="50061" y="316431"/>
                            <a:pt x="111815" y="316431"/>
                          </a:cubicBezTo>
                          <a:lnTo>
                            <a:pt x="154748" y="316431"/>
                          </a:lnTo>
                          <a:close/>
                        </a:path>
                      </a:pathLst>
                    </a:custGeom>
                    <a:grpFill/>
                    <a:ln w="2857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15" name="フリーフォーム 154"/>
                  <p:cNvSpPr/>
                  <p:nvPr/>
                </p:nvSpPr>
                <p:spPr bwMode="auto">
                  <a:xfrm rot="18988824">
                    <a:off x="2831169" y="1525395"/>
                    <a:ext cx="613735" cy="613735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7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7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9" name="グループ化 308"/>
                <p:cNvGrpSpPr/>
                <p:nvPr/>
              </p:nvGrpSpPr>
              <p:grpSpPr>
                <a:xfrm rot="9900000">
                  <a:off x="1069501" y="4951075"/>
                  <a:ext cx="769899" cy="597069"/>
                  <a:chOff x="1925436" y="5177870"/>
                  <a:chExt cx="769899" cy="597069"/>
                </a:xfrm>
              </p:grpSpPr>
              <p:sp>
                <p:nvSpPr>
                  <p:cNvPr id="310" name="フリーフォーム 161"/>
                  <p:cNvSpPr/>
                  <p:nvPr/>
                </p:nvSpPr>
                <p:spPr bwMode="auto">
                  <a:xfrm rot="20700000">
                    <a:off x="1925436" y="5177870"/>
                    <a:ext cx="544844" cy="544844"/>
                  </a:xfrm>
                  <a:custGeom>
                    <a:avLst/>
                    <a:gdLst>
                      <a:gd name="connsiteX0" fmla="*/ 2 w 720083"/>
                      <a:gd name="connsiteY0" fmla="*/ 614637 h 720082"/>
                      <a:gd name="connsiteX1" fmla="*/ 2 w 720083"/>
                      <a:gd name="connsiteY1" fmla="*/ 614638 h 720082"/>
                      <a:gd name="connsiteX2" fmla="*/ 2 w 720083"/>
                      <a:gd name="connsiteY2" fmla="*/ 614638 h 720082"/>
                      <a:gd name="connsiteX3" fmla="*/ 112514 w 720083"/>
                      <a:gd name="connsiteY3" fmla="*/ 1 h 720082"/>
                      <a:gd name="connsiteX4" fmla="*/ 156309 w 720083"/>
                      <a:gd name="connsiteY4" fmla="*/ 8842 h 720082"/>
                      <a:gd name="connsiteX5" fmla="*/ 225027 w 720083"/>
                      <a:gd name="connsiteY5" fmla="*/ 112513 h 720082"/>
                      <a:gd name="connsiteX6" fmla="*/ 225027 w 720083"/>
                      <a:gd name="connsiteY6" fmla="*/ 509195 h 720082"/>
                      <a:gd name="connsiteX7" fmla="*/ 614640 w 720083"/>
                      <a:gd name="connsiteY7" fmla="*/ 509195 h 720082"/>
                      <a:gd name="connsiteX8" fmla="*/ 720083 w 720083"/>
                      <a:gd name="connsiteY8" fmla="*/ 614638 h 720082"/>
                      <a:gd name="connsiteX9" fmla="*/ 720082 w 720083"/>
                      <a:gd name="connsiteY9" fmla="*/ 614638 h 720082"/>
                      <a:gd name="connsiteX10" fmla="*/ 614639 w 720083"/>
                      <a:gd name="connsiteY10" fmla="*/ 720081 h 720082"/>
                      <a:gd name="connsiteX11" fmla="*/ 112521 w 720083"/>
                      <a:gd name="connsiteY11" fmla="*/ 720080 h 720082"/>
                      <a:gd name="connsiteX12" fmla="*/ 112514 w 720083"/>
                      <a:gd name="connsiteY12" fmla="*/ 720082 h 720082"/>
                      <a:gd name="connsiteX13" fmla="*/ 112514 w 720083"/>
                      <a:gd name="connsiteY13" fmla="*/ 720081 h 720082"/>
                      <a:gd name="connsiteX14" fmla="*/ 112511 w 720083"/>
                      <a:gd name="connsiteY14" fmla="*/ 720080 h 720082"/>
                      <a:gd name="connsiteX15" fmla="*/ 105445 w 720083"/>
                      <a:gd name="connsiteY15" fmla="*/ 720080 h 720082"/>
                      <a:gd name="connsiteX16" fmla="*/ 8288 w 720083"/>
                      <a:gd name="connsiteY16" fmla="*/ 655680 h 720082"/>
                      <a:gd name="connsiteX17" fmla="*/ 2 w 720083"/>
                      <a:gd name="connsiteY17" fmla="*/ 614638 h 720082"/>
                      <a:gd name="connsiteX18" fmla="*/ 715 w 720083"/>
                      <a:gd name="connsiteY18" fmla="*/ 611106 h 720082"/>
                      <a:gd name="connsiteX19" fmla="*/ 0 w 720083"/>
                      <a:gd name="connsiteY19" fmla="*/ 607568 h 720082"/>
                      <a:gd name="connsiteX20" fmla="*/ 1 w 720083"/>
                      <a:gd name="connsiteY20" fmla="*/ 112513 h 720082"/>
                      <a:gd name="connsiteX21" fmla="*/ 68720 w 720083"/>
                      <a:gd name="connsiteY21" fmla="*/ 8842 h 720082"/>
                      <a:gd name="connsiteX22" fmla="*/ 112514 w 720083"/>
                      <a:gd name="connsiteY22" fmla="*/ 0 h 720082"/>
                      <a:gd name="connsiteX23" fmla="*/ 112515 w 720083"/>
                      <a:gd name="connsiteY23" fmla="*/ 0 h 720082"/>
                      <a:gd name="connsiteX24" fmla="*/ 112514 w 720083"/>
                      <a:gd name="connsiteY24" fmla="*/ 1 h 720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720083" h="720082">
                        <a:moveTo>
                          <a:pt x="2" y="614637"/>
                        </a:moveTo>
                        <a:lnTo>
                          <a:pt x="2" y="614638"/>
                        </a:lnTo>
                        <a:lnTo>
                          <a:pt x="2" y="614638"/>
                        </a:lnTo>
                        <a:close/>
                        <a:moveTo>
                          <a:pt x="112514" y="1"/>
                        </a:moveTo>
                        <a:lnTo>
                          <a:pt x="156309" y="8842"/>
                        </a:lnTo>
                        <a:cubicBezTo>
                          <a:pt x="196691" y="25923"/>
                          <a:pt x="225027" y="65909"/>
                          <a:pt x="225027" y="112513"/>
                        </a:cubicBezTo>
                        <a:lnTo>
                          <a:pt x="225027" y="509195"/>
                        </a:lnTo>
                        <a:lnTo>
                          <a:pt x="614640" y="509195"/>
                        </a:lnTo>
                        <a:cubicBezTo>
                          <a:pt x="672875" y="509195"/>
                          <a:pt x="720083" y="556403"/>
                          <a:pt x="720083" y="614638"/>
                        </a:cubicBezTo>
                        <a:lnTo>
                          <a:pt x="720082" y="614638"/>
                        </a:lnTo>
                        <a:cubicBezTo>
                          <a:pt x="720082" y="672873"/>
                          <a:pt x="672874" y="720081"/>
                          <a:pt x="614639" y="720081"/>
                        </a:cubicBezTo>
                        <a:lnTo>
                          <a:pt x="112521" y="720080"/>
                        </a:lnTo>
                        <a:lnTo>
                          <a:pt x="112514" y="720082"/>
                        </a:lnTo>
                        <a:lnTo>
                          <a:pt x="112514" y="720081"/>
                        </a:lnTo>
                        <a:lnTo>
                          <a:pt x="112511" y="720080"/>
                        </a:lnTo>
                        <a:lnTo>
                          <a:pt x="105445" y="720080"/>
                        </a:lnTo>
                        <a:cubicBezTo>
                          <a:pt x="61769" y="720080"/>
                          <a:pt x="24295" y="693526"/>
                          <a:pt x="8288" y="655680"/>
                        </a:cubicBezTo>
                        <a:lnTo>
                          <a:pt x="2" y="614638"/>
                        </a:lnTo>
                        <a:lnTo>
                          <a:pt x="715" y="611106"/>
                        </a:lnTo>
                        <a:lnTo>
                          <a:pt x="0" y="607568"/>
                        </a:lnTo>
                        <a:lnTo>
                          <a:pt x="1" y="112513"/>
                        </a:lnTo>
                        <a:cubicBezTo>
                          <a:pt x="1" y="65909"/>
                          <a:pt x="28337" y="25923"/>
                          <a:pt x="68720" y="8842"/>
                        </a:cubicBezTo>
                        <a:close/>
                        <a:moveTo>
                          <a:pt x="112514" y="0"/>
                        </a:moveTo>
                        <a:lnTo>
                          <a:pt x="112515" y="0"/>
                        </a:lnTo>
                        <a:lnTo>
                          <a:pt x="112514" y="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フリーフォーム 162"/>
                  <p:cNvSpPr/>
                  <p:nvPr/>
                </p:nvSpPr>
                <p:spPr bwMode="auto">
                  <a:xfrm rot="15300000">
                    <a:off x="2331314" y="5410917"/>
                    <a:ext cx="319412" cy="408631"/>
                  </a:xfrm>
                  <a:custGeom>
                    <a:avLst/>
                    <a:gdLst>
                      <a:gd name="connsiteX0" fmla="*/ 107110 w 422145"/>
                      <a:gd name="connsiteY0" fmla="*/ 0 h 540060"/>
                      <a:gd name="connsiteX1" fmla="*/ 422145 w 422145"/>
                      <a:gd name="connsiteY1" fmla="*/ 0 h 540060"/>
                      <a:gd name="connsiteX2" fmla="*/ 369828 w 422145"/>
                      <a:gd name="connsiteY2" fmla="*/ 347516 h 540060"/>
                      <a:gd name="connsiteX3" fmla="*/ 372296 w 422145"/>
                      <a:gd name="connsiteY3" fmla="*/ 349181 h 540060"/>
                      <a:gd name="connsiteX4" fmla="*/ 405046 w 422145"/>
                      <a:gd name="connsiteY4" fmla="*/ 428246 h 540060"/>
                      <a:gd name="connsiteX5" fmla="*/ 405045 w 422145"/>
                      <a:gd name="connsiteY5" fmla="*/ 495189 h 540060"/>
                      <a:gd name="connsiteX6" fmla="*/ 360174 w 422145"/>
                      <a:gd name="connsiteY6" fmla="*/ 540060 h 540060"/>
                      <a:gd name="connsiteX7" fmla="*/ 44871 w 422145"/>
                      <a:gd name="connsiteY7" fmla="*/ 540060 h 540060"/>
                      <a:gd name="connsiteX8" fmla="*/ 0 w 422145"/>
                      <a:gd name="connsiteY8" fmla="*/ 495189 h 540060"/>
                      <a:gd name="connsiteX9" fmla="*/ 0 w 422145"/>
                      <a:gd name="connsiteY9" fmla="*/ 428246 h 540060"/>
                      <a:gd name="connsiteX10" fmla="*/ 111815 w 422145"/>
                      <a:gd name="connsiteY10" fmla="*/ 316431 h 540060"/>
                      <a:gd name="connsiteX11" fmla="*/ 154748 w 422145"/>
                      <a:gd name="connsiteY11" fmla="*/ 316431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22145" h="540060">
                        <a:moveTo>
                          <a:pt x="107110" y="0"/>
                        </a:moveTo>
                        <a:lnTo>
                          <a:pt x="422145" y="0"/>
                        </a:lnTo>
                        <a:lnTo>
                          <a:pt x="369828" y="347516"/>
                        </a:lnTo>
                        <a:lnTo>
                          <a:pt x="372296" y="349181"/>
                        </a:lnTo>
                        <a:cubicBezTo>
                          <a:pt x="392531" y="369415"/>
                          <a:pt x="405046" y="397369"/>
                          <a:pt x="405046" y="428246"/>
                        </a:cubicBezTo>
                        <a:cubicBezTo>
                          <a:pt x="405046" y="450560"/>
                          <a:pt x="405045" y="472875"/>
                          <a:pt x="405045" y="495189"/>
                        </a:cubicBezTo>
                        <a:cubicBezTo>
                          <a:pt x="405045" y="519971"/>
                          <a:pt x="384956" y="540060"/>
                          <a:pt x="360174" y="540060"/>
                        </a:cubicBezTo>
                        <a:lnTo>
                          <a:pt x="44871" y="540060"/>
                        </a:lnTo>
                        <a:cubicBezTo>
                          <a:pt x="20089" y="540060"/>
                          <a:pt x="0" y="519971"/>
                          <a:pt x="0" y="495189"/>
                        </a:cubicBezTo>
                        <a:lnTo>
                          <a:pt x="0" y="428246"/>
                        </a:lnTo>
                        <a:cubicBezTo>
                          <a:pt x="0" y="366492"/>
                          <a:pt x="50061" y="316431"/>
                          <a:pt x="111815" y="316431"/>
                        </a:cubicBezTo>
                        <a:lnTo>
                          <a:pt x="154748" y="316431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6" name="アーチ 305"/>
              <p:cNvSpPr/>
              <p:nvPr/>
            </p:nvSpPr>
            <p:spPr bwMode="auto">
              <a:xfrm>
                <a:off x="914792" y="4388848"/>
                <a:ext cx="1338290" cy="1338288"/>
              </a:xfrm>
              <a:prstGeom prst="blockArc">
                <a:avLst>
                  <a:gd name="adj1" fmla="val 3761353"/>
                  <a:gd name="adj2" fmla="val 7381988"/>
                  <a:gd name="adj3" fmla="val 3152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アーチ 306"/>
              <p:cNvSpPr/>
              <p:nvPr/>
            </p:nvSpPr>
            <p:spPr bwMode="auto">
              <a:xfrm>
                <a:off x="1011414" y="4493090"/>
                <a:ext cx="1129806" cy="1129804"/>
              </a:xfrm>
              <a:prstGeom prst="blockArc">
                <a:avLst>
                  <a:gd name="adj1" fmla="val 3761353"/>
                  <a:gd name="adj2" fmla="val 7387320"/>
                  <a:gd name="adj3" fmla="val 3785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2" name="グループ化 301"/>
            <p:cNvGrpSpPr/>
            <p:nvPr/>
          </p:nvGrpSpPr>
          <p:grpSpPr>
            <a:xfrm>
              <a:off x="3058557" y="3937793"/>
              <a:ext cx="781924" cy="845076"/>
              <a:chOff x="3143206" y="4029279"/>
              <a:chExt cx="612625" cy="662104"/>
            </a:xfrm>
          </p:grpSpPr>
          <p:sp>
            <p:nvSpPr>
              <p:cNvPr id="303" name="円/楕円 172"/>
              <p:cNvSpPr/>
              <p:nvPr/>
            </p:nvSpPr>
            <p:spPr>
              <a:xfrm rot="1784168">
                <a:off x="3143206" y="4125195"/>
                <a:ext cx="534498" cy="56618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弦 303"/>
              <p:cNvSpPr/>
              <p:nvPr/>
            </p:nvSpPr>
            <p:spPr>
              <a:xfrm rot="1784168">
                <a:off x="3154697" y="4029279"/>
                <a:ext cx="601134" cy="601132"/>
              </a:xfrm>
              <a:prstGeom prst="chord">
                <a:avLst>
                  <a:gd name="adj1" fmla="val 10112733"/>
                  <a:gd name="adj2" fmla="val 631542"/>
                </a:avLst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pptx491_工事作業員のイラスト3</dc:title>
  <dc:subject>pptx491_工事作業員のイラスト3</dc:subject>
  <dc:creator>http://www.digipot.net</dc:creator>
  <cp:lastModifiedBy/>
  <cp:revision>1</cp:revision>
  <dcterms:created xsi:type="dcterms:W3CDTF">2014-01-30T05:12:09Z</dcterms:created>
  <dcterms:modified xsi:type="dcterms:W3CDTF">2016-12-08T07:05:58Z</dcterms:modified>
  <cp:category/>
  <cp:version>1</cp:version>
</cp:coreProperties>
</file>